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slides/slide142.xml" ContentType="application/vnd.openxmlformats-officedocument.presentationml.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s/slide120.xml" ContentType="application/vnd.openxmlformats-officedocument.presentationml.slide+xml"/>
  <Override PartName="/ppt/slides/slide131.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129.xml" ContentType="application/vnd.openxmlformats-officedocument.presentationml.slide+xml"/>
  <Override PartName="/ppt/slides/slide147.xml" ContentType="application/vnd.openxmlformats-officedocument.presentationml.slide+xml"/>
  <Override PartName="/ppt/slides/slide99.xml" ContentType="application/vnd.openxmlformats-officedocument.presentationml.slide+xml"/>
  <Override PartName="/ppt/slides/slide118.xml" ContentType="application/vnd.openxmlformats-officedocument.presentationml.slide+xml"/>
  <Override PartName="/ppt/slides/slide136.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slides/slide125.xml" ContentType="application/vnd.openxmlformats-officedocument.presentationml.slide+xml"/>
  <Override PartName="/ppt/slides/slide143.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s/slide132.xml" ContentType="application/vnd.openxmlformats-officedocument.presentationml.slide+xml"/>
  <Override PartName="/ppt/slides/slide150.xml" ContentType="application/vnd.openxmlformats-officedocument.presentationml.slide+xml"/>
  <Override PartName="/ppt/slideLayouts/slideLayout7.xml" ContentType="application/vnd.openxmlformats-officedocument.presentationml.slideLayout+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121.xml" ContentType="application/vnd.openxmlformats-officedocument.presentationml.slide+xml"/>
  <Override PartName="/ppt/presProps.xml" ContentType="application/vnd.openxmlformats-officedocument.presentationml.presProps+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s/slide119.xml" ContentType="application/vnd.openxmlformats-officedocument.presentationml.slide+xml"/>
  <Override PartName="/ppt/slides/slide139.xml" ContentType="application/vnd.openxmlformats-officedocument.presentationml.slide+xml"/>
  <Override PartName="/ppt/slides/slide148.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126.xml" ContentType="application/vnd.openxmlformats-officedocument.presentationml.slide+xml"/>
  <Override PartName="/ppt/slides/slide128.xml" ContentType="application/vnd.openxmlformats-officedocument.presentationml.slide+xml"/>
  <Override PartName="/ppt/slides/slide137.xml" ContentType="application/vnd.openxmlformats-officedocument.presentationml.slide+xml"/>
  <Override PartName="/ppt/slides/slide146.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ppt/slides/slide124.xml" ContentType="application/vnd.openxmlformats-officedocument.presentationml.slide+xml"/>
  <Override PartName="/ppt/slides/slide135.xml" ContentType="application/vnd.openxmlformats-officedocument.presentationml.slide+xml"/>
  <Override PartName="/ppt/slides/slide144.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s/slide122.xml" ContentType="application/vnd.openxmlformats-officedocument.presentationml.slide+xml"/>
  <Override PartName="/ppt/slides/slide133.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s/slide140.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s/slide149.xml" ContentType="application/vnd.openxmlformats-officedocument.presentationml.slide+xml"/>
  <Override PartName="/ppt/slideLayouts/slideLayout11.xml" ContentType="application/vnd.openxmlformats-officedocument.presentationml.slideLayout+xml"/>
  <Override PartName="/ppt/slides/slide138.xml" ContentType="application/vnd.openxmlformats-officedocument.presentationml.slide+xml"/>
  <Override PartName="/ppt/slides/slide79.xml" ContentType="application/vnd.openxmlformats-officedocument.presentationml.slide+xml"/>
  <Override PartName="/ppt/slides/slide109.xml" ContentType="application/vnd.openxmlformats-officedocument.presentationml.slide+xml"/>
  <Override PartName="/ppt/slides/slide127.xml" ContentType="application/vnd.openxmlformats-officedocument.presentationml.slide+xml"/>
  <Override PartName="/ppt/slides/slide145.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s/slide134.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slides/slide123.xml" ContentType="application/vnd.openxmlformats-officedocument.presentationml.slide+xml"/>
  <Override PartName="/ppt/slides/slide141.xml" ContentType="application/vnd.openxmlformats-officedocument.presentationml.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slides/slide130.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s/slide2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94" r:id="rId34"/>
    <p:sldId id="349" r:id="rId35"/>
    <p:sldId id="303" r:id="rId36"/>
    <p:sldId id="355" r:id="rId37"/>
    <p:sldId id="288" r:id="rId38"/>
    <p:sldId id="359" r:id="rId39"/>
    <p:sldId id="384" r:id="rId40"/>
    <p:sldId id="366" r:id="rId41"/>
    <p:sldId id="340" r:id="rId42"/>
    <p:sldId id="354" r:id="rId43"/>
    <p:sldId id="367" r:id="rId44"/>
    <p:sldId id="289" r:id="rId45"/>
    <p:sldId id="290" r:id="rId46"/>
    <p:sldId id="293" r:id="rId47"/>
    <p:sldId id="295" r:id="rId48"/>
    <p:sldId id="296" r:id="rId49"/>
    <p:sldId id="297" r:id="rId50"/>
    <p:sldId id="299" r:id="rId51"/>
    <p:sldId id="300" r:id="rId52"/>
    <p:sldId id="301" r:id="rId53"/>
    <p:sldId id="302" r:id="rId54"/>
    <p:sldId id="304" r:id="rId55"/>
    <p:sldId id="307" r:id="rId56"/>
    <p:sldId id="309" r:id="rId57"/>
    <p:sldId id="310" r:id="rId58"/>
    <p:sldId id="338" r:id="rId59"/>
    <p:sldId id="291" r:id="rId60"/>
    <p:sldId id="292" r:id="rId61"/>
    <p:sldId id="311" r:id="rId62"/>
    <p:sldId id="312" r:id="rId63"/>
    <p:sldId id="313" r:id="rId64"/>
    <p:sldId id="315" r:id="rId65"/>
    <p:sldId id="316" r:id="rId66"/>
    <p:sldId id="317" r:id="rId67"/>
    <p:sldId id="318" r:id="rId68"/>
    <p:sldId id="319" r:id="rId69"/>
    <p:sldId id="320" r:id="rId70"/>
    <p:sldId id="321" r:id="rId71"/>
    <p:sldId id="322" r:id="rId72"/>
    <p:sldId id="323" r:id="rId73"/>
    <p:sldId id="324" r:id="rId74"/>
    <p:sldId id="325" r:id="rId75"/>
    <p:sldId id="326" r:id="rId76"/>
    <p:sldId id="327" r:id="rId77"/>
    <p:sldId id="328" r:id="rId78"/>
    <p:sldId id="329" r:id="rId79"/>
    <p:sldId id="330" r:id="rId80"/>
    <p:sldId id="331" r:id="rId81"/>
    <p:sldId id="332" r:id="rId82"/>
    <p:sldId id="334" r:id="rId83"/>
    <p:sldId id="361" r:id="rId84"/>
    <p:sldId id="314" r:id="rId85"/>
    <p:sldId id="333" r:id="rId86"/>
    <p:sldId id="335" r:id="rId87"/>
    <p:sldId id="336" r:id="rId88"/>
    <p:sldId id="337" r:id="rId89"/>
    <p:sldId id="339" r:id="rId90"/>
    <p:sldId id="341" r:id="rId91"/>
    <p:sldId id="342" r:id="rId92"/>
    <p:sldId id="343" r:id="rId93"/>
    <p:sldId id="345" r:id="rId94"/>
    <p:sldId id="346" r:id="rId95"/>
    <p:sldId id="348" r:id="rId96"/>
    <p:sldId id="350" r:id="rId97"/>
    <p:sldId id="351" r:id="rId98"/>
    <p:sldId id="347" r:id="rId99"/>
    <p:sldId id="352" r:id="rId100"/>
    <p:sldId id="353" r:id="rId101"/>
    <p:sldId id="356" r:id="rId102"/>
    <p:sldId id="357" r:id="rId103"/>
    <p:sldId id="363" r:id="rId104"/>
    <p:sldId id="374" r:id="rId105"/>
    <p:sldId id="358" r:id="rId106"/>
    <p:sldId id="402" r:id="rId107"/>
    <p:sldId id="360" r:id="rId108"/>
    <p:sldId id="385" r:id="rId109"/>
    <p:sldId id="369" r:id="rId110"/>
    <p:sldId id="362" r:id="rId111"/>
    <p:sldId id="364" r:id="rId112"/>
    <p:sldId id="365" r:id="rId113"/>
    <p:sldId id="388" r:id="rId114"/>
    <p:sldId id="387" r:id="rId115"/>
    <p:sldId id="344" r:id="rId116"/>
    <p:sldId id="372" r:id="rId117"/>
    <p:sldId id="373" r:id="rId118"/>
    <p:sldId id="375" r:id="rId119"/>
    <p:sldId id="376" r:id="rId120"/>
    <p:sldId id="377" r:id="rId121"/>
    <p:sldId id="378" r:id="rId122"/>
    <p:sldId id="379" r:id="rId123"/>
    <p:sldId id="380" r:id="rId124"/>
    <p:sldId id="381" r:id="rId125"/>
    <p:sldId id="382" r:id="rId126"/>
    <p:sldId id="383" r:id="rId127"/>
    <p:sldId id="386" r:id="rId128"/>
    <p:sldId id="396" r:id="rId129"/>
    <p:sldId id="371" r:id="rId130"/>
    <p:sldId id="370" r:id="rId131"/>
    <p:sldId id="368" r:id="rId132"/>
    <p:sldId id="400" r:id="rId133"/>
    <p:sldId id="389" r:id="rId134"/>
    <p:sldId id="390" r:id="rId135"/>
    <p:sldId id="391" r:id="rId136"/>
    <p:sldId id="392" r:id="rId137"/>
    <p:sldId id="393" r:id="rId138"/>
    <p:sldId id="394" r:id="rId139"/>
    <p:sldId id="395" r:id="rId140"/>
    <p:sldId id="397" r:id="rId141"/>
    <p:sldId id="398" r:id="rId142"/>
    <p:sldId id="399" r:id="rId143"/>
    <p:sldId id="401" r:id="rId144"/>
    <p:sldId id="403" r:id="rId145"/>
    <p:sldId id="404" r:id="rId146"/>
    <p:sldId id="405" r:id="rId147"/>
    <p:sldId id="406" r:id="rId148"/>
    <p:sldId id="407" r:id="rId149"/>
    <p:sldId id="408" r:id="rId150"/>
    <p:sldId id="412" r:id="rId1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34"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124" Type="http://schemas.openxmlformats.org/officeDocument/2006/relationships/slide" Target="slides/slide123.xml"/><Relationship Id="rId129" Type="http://schemas.openxmlformats.org/officeDocument/2006/relationships/slide" Target="slides/slide128.xml"/><Relationship Id="rId137" Type="http://schemas.openxmlformats.org/officeDocument/2006/relationships/slide" Target="slides/slide13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32" Type="http://schemas.openxmlformats.org/officeDocument/2006/relationships/slide" Target="slides/slide131.xml"/><Relationship Id="rId140" Type="http://schemas.openxmlformats.org/officeDocument/2006/relationships/slide" Target="slides/slide139.xml"/><Relationship Id="rId145" Type="http://schemas.openxmlformats.org/officeDocument/2006/relationships/slide" Target="slides/slide144.xml"/><Relationship Id="rId153"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47C9B81F-C347-4BEF-BFDF-29C42F48304A}" type="datetimeFigureOut">
              <a:rPr lang="en-US" smtClean="0"/>
              <a:pPr/>
              <a:t>9/3/2016</a:t>
            </a:fld>
            <a:endParaRPr lang="en-US"/>
          </a:p>
        </p:txBody>
      </p:sp>
      <p:sp>
        <p:nvSpPr>
          <p:cNvPr id="19" name="Footer Placeholder 18"/>
          <p:cNvSpPr>
            <a:spLocks noGrp="1"/>
          </p:cNvSpPr>
          <p:nvPr>
            <p:ph type="ftr" sz="quarter" idx="11"/>
          </p:nvPr>
        </p:nvSpPr>
        <p:spPr/>
        <p:txBody>
          <a:bodyPr/>
          <a:lstStyle/>
          <a:p>
            <a:endParaRPr kumimoji="0" lang="en-US"/>
          </a:p>
        </p:txBody>
      </p:sp>
      <p:sp>
        <p:nvSpPr>
          <p:cNvPr id="27" name="Slide Number Placeholder 2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9/3/2016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9/3/2016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47C9B81F-C347-4BEF-BFDF-29C42F48304A}" type="datetimeFigureOut">
              <a:rPr lang="en-US" smtClean="0"/>
              <a:pPr/>
              <a:t>9/3/2016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47C9B81F-C347-4BEF-BFDF-29C42F48304A}" type="datetimeFigureOut">
              <a:rPr lang="en-US" smtClean="0"/>
              <a:pPr/>
              <a:t>9/3/2016</a:t>
            </a:fld>
            <a:endParaRPr lang="en-US"/>
          </a:p>
        </p:txBody>
      </p:sp>
      <p:sp>
        <p:nvSpPr>
          <p:cNvPr id="5" name="Footer Placeholder 4"/>
          <p:cNvSpPr>
            <a:spLocks noGrp="1"/>
          </p:cNvSpPr>
          <p:nvPr>
            <p:ph type="ftr" sz="quarter" idx="11"/>
          </p:nvPr>
        </p:nvSpPr>
        <p:spPr/>
        <p:txBody>
          <a:bodyPr/>
          <a:lstStyle/>
          <a:p>
            <a:endParaRPr kumimoji="0" lang="en-US"/>
          </a:p>
        </p:txBody>
      </p:sp>
      <p:sp>
        <p:nvSpPr>
          <p:cNvPr id="6" name="Slide Number Placeholder 5"/>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C9B81F-C347-4BEF-BFDF-29C42F48304A}" type="datetimeFigureOut">
              <a:rPr lang="en-US" smtClean="0"/>
              <a:pPr/>
              <a:t>9/3/2016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47C9B81F-C347-4BEF-BFDF-29C42F48304A}" type="datetimeFigureOut">
              <a:rPr lang="en-US" smtClean="0"/>
              <a:pPr/>
              <a:t>9/3/2016</a:t>
            </a:fld>
            <a:endParaRPr lang="en-US"/>
          </a:p>
        </p:txBody>
      </p:sp>
      <p:sp>
        <p:nvSpPr>
          <p:cNvPr id="8" name="Footer Placeholder 7"/>
          <p:cNvSpPr>
            <a:spLocks noGrp="1"/>
          </p:cNvSpPr>
          <p:nvPr>
            <p:ph type="ftr" sz="quarter" idx="11"/>
          </p:nvPr>
        </p:nvSpPr>
        <p:spPr/>
        <p:txBody>
          <a:bodyPr/>
          <a:lstStyle/>
          <a:p>
            <a:endParaRPr kumimoji="0" lang="en-US" dirty="0"/>
          </a:p>
        </p:txBody>
      </p:sp>
      <p:sp>
        <p:nvSpPr>
          <p:cNvPr id="9" name="Slide Number Placeholder 8"/>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47C9B81F-C347-4BEF-BFDF-29C42F48304A}" type="datetimeFigureOut">
              <a:rPr lang="en-US" smtClean="0"/>
              <a:pPr/>
              <a:t>9/3/2016</a:t>
            </a:fld>
            <a:endParaRPr lang="en-US"/>
          </a:p>
        </p:txBody>
      </p:sp>
      <p:sp>
        <p:nvSpPr>
          <p:cNvPr id="4" name="Footer Placeholder 3"/>
          <p:cNvSpPr>
            <a:spLocks noGrp="1"/>
          </p:cNvSpPr>
          <p:nvPr>
            <p:ph type="ftr" sz="quarter" idx="11"/>
          </p:nvPr>
        </p:nvSpPr>
        <p:spPr/>
        <p:txBody>
          <a:bodyPr/>
          <a:lstStyle/>
          <a:p>
            <a:endParaRPr kumimoji="0" lang="en-US"/>
          </a:p>
        </p:txBody>
      </p:sp>
      <p:sp>
        <p:nvSpPr>
          <p:cNvPr id="5" name="Slide Number Placeholder 4"/>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C9B81F-C347-4BEF-BFDF-29C42F48304A}" type="datetimeFigureOut">
              <a:rPr lang="en-US" smtClean="0"/>
              <a:pPr/>
              <a:t>9/3/2016</a:t>
            </a:fld>
            <a:endParaRPr lang="en-US"/>
          </a:p>
        </p:txBody>
      </p:sp>
      <p:sp>
        <p:nvSpPr>
          <p:cNvPr id="3" name="Footer Placeholder 2"/>
          <p:cNvSpPr>
            <a:spLocks noGrp="1"/>
          </p:cNvSpPr>
          <p:nvPr>
            <p:ph type="ftr" sz="quarter" idx="11"/>
          </p:nvPr>
        </p:nvSpPr>
        <p:spPr/>
        <p:txBody>
          <a:bodyPr/>
          <a:lstStyle/>
          <a:p>
            <a:endParaRPr kumimoji="0" lang="en-US"/>
          </a:p>
        </p:txBody>
      </p:sp>
      <p:sp>
        <p:nvSpPr>
          <p:cNvPr id="4" name="Slide Number Placeholder 3"/>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47C9B81F-C347-4BEF-BFDF-29C42F48304A}" type="datetimeFigureOut">
              <a:rPr lang="en-US" smtClean="0"/>
              <a:pPr/>
              <a:t>9/3/2016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p:txBody>
          <a:bodyPr/>
          <a:lstStyle/>
          <a:p>
            <a:fld id="{042AED99-7FB4-404E-8A97-64753DCE42EC}" type="slidenum">
              <a:rPr kumimoji="0" lang="en-US" smtClean="0"/>
              <a:pPr/>
              <a:t>‹#›</a:t>
            </a:fld>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47C9B81F-C347-4BEF-BFDF-29C42F48304A}" type="datetimeFigureOut">
              <a:rPr lang="en-US" smtClean="0"/>
              <a:pPr/>
              <a:t>9/3/2016</a:t>
            </a:fld>
            <a:endParaRPr lang="en-US"/>
          </a:p>
        </p:txBody>
      </p:sp>
      <p:sp>
        <p:nvSpPr>
          <p:cNvPr id="6" name="Footer Placeholder 5"/>
          <p:cNvSpPr>
            <a:spLocks noGrp="1"/>
          </p:cNvSpPr>
          <p:nvPr>
            <p:ph type="ftr" sz="quarter" idx="11"/>
          </p:nvPr>
        </p:nvSpPr>
        <p:spPr/>
        <p:txBody>
          <a:bodyPr/>
          <a:lstStyle/>
          <a:p>
            <a:endParaRPr kumimoji="0" lang="en-US"/>
          </a:p>
        </p:txBody>
      </p:sp>
      <p:sp>
        <p:nvSpPr>
          <p:cNvPr id="7" name="Slide Number Placeholder 6"/>
          <p:cNvSpPr>
            <a:spLocks noGrp="1"/>
          </p:cNvSpPr>
          <p:nvPr>
            <p:ph type="sldNum" sz="quarter" idx="12"/>
          </p:nvPr>
        </p:nvSpPr>
        <p:spPr>
          <a:xfrm>
            <a:off x="8077200" y="6356350"/>
            <a:ext cx="609600" cy="365125"/>
          </a:xfrm>
        </p:spPr>
        <p:txBody>
          <a:bodyPr/>
          <a:lstStyle/>
          <a:p>
            <a:fld id="{042AED99-7FB4-404E-8A97-64753DCE42EC}" type="slidenum">
              <a:rPr kumimoji="0" lang="en-US" smtClean="0"/>
              <a:pPr/>
              <a:t>‹#›</a:t>
            </a:fld>
            <a:endParaRPr kumimoji="0" lang="en-US"/>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7C9B81F-C347-4BEF-BFDF-29C42F48304A}" type="datetimeFigureOut">
              <a:rPr lang="en-US" smtClean="0"/>
              <a:pPr/>
              <a:t>9/3/2016</a:t>
            </a:fld>
            <a:endParaRPr lang="en-US" dirty="0">
              <a:solidFill>
                <a:schemeClr val="tx2">
                  <a:shade val="90000"/>
                </a:schemeClr>
              </a:solidFill>
            </a:endParaRPr>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algn="l" eaLnBrk="1" latinLnBrk="0" hangingPunct="1"/>
            <a:endParaRPr kumimoji="0" lang="en-US" dirty="0">
              <a:solidFill>
                <a:schemeClr val="tx2">
                  <a:shade val="90000"/>
                </a:schemeClr>
              </a:solidFill>
            </a:endParaRPr>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042AED99-7FB4-404E-8A97-64753DCE42EC}" type="slidenum">
              <a:rPr kumimoji="0" lang="en-US" smtClean="0"/>
              <a:pPr/>
              <a:t>‹#›</a:t>
            </a:fld>
            <a:endParaRPr kumimoji="0" lang="en-US" dirty="0">
              <a:solidFill>
                <a:schemeClr val="tx2">
                  <a:shade val="90000"/>
                </a:schemeClr>
              </a:solidFill>
            </a:endParaRPr>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10.jpe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111.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image" Target="../media/image113.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15.jpeg"/><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image" Target="../media/image119.jpeg"/><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120.jpeg"/><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121.jpeg"/><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image" Target="../media/image123.jpeg"/><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2" Type="http://schemas.openxmlformats.org/officeDocument/2006/relationships/image" Target="../media/image124.jpeg"/><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125.jpe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126.jpe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2" Type="http://schemas.openxmlformats.org/officeDocument/2006/relationships/image" Target="../media/image128.jpeg"/><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129.jpe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130.jpe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2" Type="http://schemas.openxmlformats.org/officeDocument/2006/relationships/image" Target="../media/image132.jpe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133.jpe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2" Type="http://schemas.openxmlformats.org/officeDocument/2006/relationships/image" Target="../media/image134.jpeg"/><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2" Type="http://schemas.openxmlformats.org/officeDocument/2006/relationships/image" Target="../media/image140.jpe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2" Type="http://schemas.openxmlformats.org/officeDocument/2006/relationships/image" Target="../media/image141.jpeg"/><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2" Type="http://schemas.openxmlformats.org/officeDocument/2006/relationships/image" Target="../media/image142.jpeg"/><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2" Type="http://schemas.openxmlformats.org/officeDocument/2006/relationships/image" Target="../media/image143.jpeg"/><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144.jpe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145.jpe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146.jpe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14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2" Type="http://schemas.openxmlformats.org/officeDocument/2006/relationships/image" Target="../media/image81.jpeg"/><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image" Target="../media/image90.jpeg"/><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3400" y="381000"/>
            <a:ext cx="7851648" cy="2209800"/>
          </a:xfrm>
        </p:spPr>
        <p:txBody>
          <a:bodyPr>
            <a:normAutofit/>
          </a:bodyPr>
          <a:lstStyle/>
          <a:p>
            <a:pPr algn="ctr"/>
            <a:r>
              <a:rPr lang="en-US" dirty="0" smtClean="0"/>
              <a:t>Wood  carvers of Saharanpur, India</a:t>
            </a:r>
            <a:endParaRPr lang="fil-PH" dirty="0"/>
          </a:p>
        </p:txBody>
      </p:sp>
      <p:sp>
        <p:nvSpPr>
          <p:cNvPr id="3" name="Subtitle 2"/>
          <p:cNvSpPr>
            <a:spLocks noGrp="1"/>
          </p:cNvSpPr>
          <p:nvPr>
            <p:ph type="subTitle" idx="1"/>
          </p:nvPr>
        </p:nvSpPr>
        <p:spPr>
          <a:xfrm>
            <a:off x="2971800" y="3228536"/>
            <a:ext cx="2667000" cy="581464"/>
          </a:xfrm>
        </p:spPr>
        <p:txBody>
          <a:bodyPr>
            <a:noAutofit/>
          </a:bodyPr>
          <a:lstStyle/>
          <a:p>
            <a:r>
              <a:rPr lang="en-US" sz="4400" b="1" dirty="0" smtClean="0"/>
              <a:t>Part One </a:t>
            </a:r>
            <a:endParaRPr lang="fil-PH" sz="4400"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lock-making-craftsmen1.jpg"/>
          <p:cNvPicPr>
            <a:picLocks noGrp="1" noChangeAspect="1"/>
          </p:cNvPicPr>
          <p:nvPr>
            <p:ph idx="1"/>
          </p:nvPr>
        </p:nvPicPr>
        <p:blipFill>
          <a:blip r:embed="rId2"/>
          <a:stretch>
            <a:fillRect/>
          </a:stretch>
        </p:blipFill>
        <p:spPr>
          <a:xfrm>
            <a:off x="0" y="609600"/>
            <a:ext cx="9151815" cy="5449746"/>
          </a:xfrm>
        </p:spPr>
      </p:pic>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479241.jpeg"/>
          <p:cNvPicPr>
            <a:picLocks noGrp="1" noChangeAspect="1"/>
          </p:cNvPicPr>
          <p:nvPr>
            <p:ph idx="1"/>
          </p:nvPr>
        </p:nvPicPr>
        <p:blipFill>
          <a:blip r:embed="rId2"/>
          <a:stretch>
            <a:fillRect/>
          </a:stretch>
        </p:blipFill>
        <p:spPr>
          <a:xfrm>
            <a:off x="36830" y="685800"/>
            <a:ext cx="9107170" cy="5691981"/>
          </a:xfrm>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537948 (1).jpeg"/>
          <p:cNvPicPr>
            <a:picLocks noGrp="1" noChangeAspect="1"/>
          </p:cNvPicPr>
          <p:nvPr>
            <p:ph idx="1"/>
          </p:nvPr>
        </p:nvPicPr>
        <p:blipFill>
          <a:blip r:embed="rId2"/>
          <a:stretch>
            <a:fillRect/>
          </a:stretch>
        </p:blipFill>
        <p:spPr>
          <a:xfrm>
            <a:off x="1219200" y="0"/>
            <a:ext cx="6873081" cy="6873081"/>
          </a:xfrm>
        </p:spPr>
      </p:pic>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012042_l.jpg"/>
          <p:cNvPicPr>
            <a:picLocks noGrp="1" noChangeAspect="1"/>
          </p:cNvPicPr>
          <p:nvPr>
            <p:ph idx="1"/>
          </p:nvPr>
        </p:nvPicPr>
        <p:blipFill>
          <a:blip r:embed="rId2"/>
          <a:stretch>
            <a:fillRect/>
          </a:stretch>
        </p:blipFill>
        <p:spPr>
          <a:xfrm>
            <a:off x="1219200" y="0"/>
            <a:ext cx="6857999" cy="6857999"/>
          </a:xfrm>
        </p:spPr>
      </p:pic>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3240072 (1).jpg"/>
          <p:cNvPicPr>
            <a:picLocks noGrp="1" noChangeAspect="1"/>
          </p:cNvPicPr>
          <p:nvPr>
            <p:ph idx="1"/>
          </p:nvPr>
        </p:nvPicPr>
        <p:blipFill>
          <a:blip r:embed="rId2"/>
          <a:stretch>
            <a:fillRect/>
          </a:stretch>
        </p:blipFill>
        <p:spPr>
          <a:xfrm>
            <a:off x="-28014" y="838200"/>
            <a:ext cx="9172014" cy="4989575"/>
          </a:xfrm>
        </p:spPr>
      </p:pic>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009011650401001_203306e.jpg"/>
          <p:cNvPicPr>
            <a:picLocks noGrp="1" noChangeAspect="1"/>
          </p:cNvPicPr>
          <p:nvPr>
            <p:ph idx="1"/>
          </p:nvPr>
        </p:nvPicPr>
        <p:blipFill>
          <a:blip r:embed="rId2"/>
          <a:stretch>
            <a:fillRect/>
          </a:stretch>
        </p:blipFill>
        <p:spPr>
          <a:xfrm>
            <a:off x="1905000" y="0"/>
            <a:ext cx="5423970" cy="6858000"/>
          </a:xfrm>
        </p:spPr>
      </p:pic>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6970541.jpg"/>
          <p:cNvPicPr>
            <a:picLocks noGrp="1" noChangeAspect="1"/>
          </p:cNvPicPr>
          <p:nvPr>
            <p:ph idx="1"/>
          </p:nvPr>
        </p:nvPicPr>
        <p:blipFill>
          <a:blip r:embed="rId2"/>
          <a:stretch>
            <a:fillRect/>
          </a:stretch>
        </p:blipFill>
        <p:spPr>
          <a:xfrm>
            <a:off x="1371600" y="-23813"/>
            <a:ext cx="6477000" cy="6881813"/>
          </a:xfrm>
        </p:spPr>
      </p:pic>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ina-solid-wooden-furniture-classic-furniture-noble-furniture-in-wood-coffee-table.jpg"/>
          <p:cNvPicPr>
            <a:picLocks noGrp="1" noChangeAspect="1"/>
          </p:cNvPicPr>
          <p:nvPr>
            <p:ph idx="1"/>
          </p:nvPr>
        </p:nvPicPr>
        <p:blipFill>
          <a:blip r:embed="rId2"/>
          <a:stretch>
            <a:fillRect/>
          </a:stretch>
        </p:blipFill>
        <p:spPr>
          <a:xfrm>
            <a:off x="0" y="685800"/>
            <a:ext cx="9144000" cy="5380037"/>
          </a:xfrm>
        </p:spPr>
      </p:pic>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0083948.jpg"/>
          <p:cNvPicPr>
            <a:picLocks noGrp="1" noChangeAspect="1"/>
          </p:cNvPicPr>
          <p:nvPr>
            <p:ph idx="1"/>
          </p:nvPr>
        </p:nvPicPr>
        <p:blipFill>
          <a:blip r:embed="rId2"/>
          <a:srcRect r="3128" b="10416"/>
          <a:stretch>
            <a:fillRect/>
          </a:stretch>
        </p:blipFill>
        <p:spPr>
          <a:xfrm>
            <a:off x="0" y="304800"/>
            <a:ext cx="9144000" cy="6342080"/>
          </a:xfrm>
        </p:spPr>
      </p:pic>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aroque-style-furniture-solid-wood-hand-carved-bedroom-set-Free-shipping.jpg"/>
          <p:cNvPicPr>
            <a:picLocks noGrp="1" noChangeAspect="1"/>
          </p:cNvPicPr>
          <p:nvPr>
            <p:ph idx="1"/>
          </p:nvPr>
        </p:nvPicPr>
        <p:blipFill>
          <a:blip r:embed="rId2"/>
          <a:stretch>
            <a:fillRect/>
          </a:stretch>
        </p:blipFill>
        <p:spPr>
          <a:xfrm>
            <a:off x="990600" y="0"/>
            <a:ext cx="7158663" cy="6857999"/>
          </a:xfrm>
        </p:spPr>
      </p:pic>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354172800_Door400.jpg"/>
          <p:cNvPicPr>
            <a:picLocks noGrp="1" noChangeAspect="1"/>
          </p:cNvPicPr>
          <p:nvPr>
            <p:ph idx="1"/>
          </p:nvPr>
        </p:nvPicPr>
        <p:blipFill>
          <a:blip r:embed="rId2"/>
          <a:stretch>
            <a:fillRect/>
          </a:stretch>
        </p:blipFill>
        <p:spPr>
          <a:xfrm>
            <a:off x="2362200" y="0"/>
            <a:ext cx="4419600" cy="6940410"/>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e6468.jpg"/>
          <p:cNvPicPr>
            <a:picLocks noGrp="1" noChangeAspect="1"/>
          </p:cNvPicPr>
          <p:nvPr>
            <p:ph idx="1"/>
          </p:nvPr>
        </p:nvPicPr>
        <p:blipFill>
          <a:blip r:embed="rId2"/>
          <a:stretch>
            <a:fillRect/>
          </a:stretch>
        </p:blipFill>
        <p:spPr>
          <a:xfrm>
            <a:off x="72007" y="228600"/>
            <a:ext cx="9071993" cy="6328796"/>
          </a:xfrm>
        </p:spPr>
      </p:pic>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0841813-ancient-wood-carvings-door-Stock-Photo-carving.jpg"/>
          <p:cNvPicPr>
            <a:picLocks noGrp="1" noChangeAspect="1"/>
          </p:cNvPicPr>
          <p:nvPr>
            <p:ph idx="1"/>
          </p:nvPr>
        </p:nvPicPr>
        <p:blipFill>
          <a:blip r:embed="rId2"/>
          <a:stretch>
            <a:fillRect/>
          </a:stretch>
        </p:blipFill>
        <p:spPr>
          <a:xfrm>
            <a:off x="2362200" y="1"/>
            <a:ext cx="4808536" cy="6857999"/>
          </a:xfrm>
        </p:spPr>
      </p:pic>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6449906-Un-murale-in-legno-antico-intaglio-in-Phra-That-Doi-Suthep-a-Chiangmai-Thailandia-Archivio-Fotografico.jpg"/>
          <p:cNvPicPr>
            <a:picLocks noGrp="1" noChangeAspect="1"/>
          </p:cNvPicPr>
          <p:nvPr>
            <p:ph idx="1"/>
          </p:nvPr>
        </p:nvPicPr>
        <p:blipFill>
          <a:blip r:embed="rId2"/>
          <a:stretch>
            <a:fillRect/>
          </a:stretch>
        </p:blipFill>
        <p:spPr>
          <a:xfrm>
            <a:off x="-64699" y="381000"/>
            <a:ext cx="9208699" cy="6134411"/>
          </a:xfrm>
        </p:spPr>
      </p:pic>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12856678_348.jpg"/>
          <p:cNvPicPr>
            <a:picLocks noGrp="1" noChangeAspect="1"/>
          </p:cNvPicPr>
          <p:nvPr>
            <p:ph idx="1"/>
          </p:nvPr>
        </p:nvPicPr>
        <p:blipFill>
          <a:blip r:embed="rId2"/>
          <a:stretch>
            <a:fillRect/>
          </a:stretch>
        </p:blipFill>
        <p:spPr>
          <a:xfrm>
            <a:off x="1" y="-40421"/>
            <a:ext cx="9144000" cy="6898421"/>
          </a:xfrm>
        </p:spPr>
      </p:pic>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ed-hand-carved-fb1408.jpg"/>
          <p:cNvPicPr>
            <a:picLocks noGrp="1" noChangeAspect="1"/>
          </p:cNvPicPr>
          <p:nvPr>
            <p:ph idx="1"/>
          </p:nvPr>
        </p:nvPicPr>
        <p:blipFill>
          <a:blip r:embed="rId2"/>
          <a:srcRect l="4864" t="9729" r="4864"/>
          <a:stretch>
            <a:fillRect/>
          </a:stretch>
        </p:blipFill>
        <p:spPr>
          <a:xfrm>
            <a:off x="1219200" y="0"/>
            <a:ext cx="6858000" cy="6858000"/>
          </a:xfrm>
        </p:spPr>
      </p:pic>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ed-347151 (1).jpg"/>
          <p:cNvPicPr>
            <a:picLocks noGrp="1" noChangeAspect="1"/>
          </p:cNvPicPr>
          <p:nvPr>
            <p:ph idx="1"/>
          </p:nvPr>
        </p:nvPicPr>
        <p:blipFill>
          <a:blip r:embed="rId2"/>
          <a:stretch>
            <a:fillRect/>
          </a:stretch>
        </p:blipFill>
        <p:spPr>
          <a:xfrm>
            <a:off x="1" y="419063"/>
            <a:ext cx="9144000" cy="5962354"/>
          </a:xfrm>
        </p:spPr>
      </p:pic>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5162f1f7105a99b97d5271a6843b8cee.jpg"/>
          <p:cNvPicPr>
            <a:picLocks noGrp="1" noChangeAspect="1"/>
          </p:cNvPicPr>
          <p:nvPr>
            <p:ph idx="1"/>
          </p:nvPr>
        </p:nvPicPr>
        <p:blipFill>
          <a:blip r:embed="rId2"/>
          <a:stretch>
            <a:fillRect/>
          </a:stretch>
        </p:blipFill>
        <p:spPr>
          <a:xfrm>
            <a:off x="1143000" y="-15081"/>
            <a:ext cx="6873081" cy="6873081"/>
          </a:xfrm>
        </p:spPr>
      </p:pic>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45786614128624ec47be5f83a9f5528e.jpg"/>
          <p:cNvPicPr>
            <a:picLocks noGrp="1" noChangeAspect="1"/>
          </p:cNvPicPr>
          <p:nvPr>
            <p:ph idx="1"/>
          </p:nvPr>
        </p:nvPicPr>
        <p:blipFill>
          <a:blip r:embed="rId2"/>
          <a:stretch>
            <a:fillRect/>
          </a:stretch>
        </p:blipFill>
        <p:spPr>
          <a:xfrm>
            <a:off x="1066800" y="-48432"/>
            <a:ext cx="7086600" cy="6906432"/>
          </a:xfrm>
        </p:spPr>
      </p:pic>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40508010043654-wood.jpg"/>
          <p:cNvPicPr>
            <a:picLocks noGrp="1" noChangeAspect="1"/>
          </p:cNvPicPr>
          <p:nvPr>
            <p:ph idx="1"/>
          </p:nvPr>
        </p:nvPicPr>
        <p:blipFill>
          <a:blip r:embed="rId2"/>
          <a:stretch>
            <a:fillRect/>
          </a:stretch>
        </p:blipFill>
        <p:spPr>
          <a:xfrm>
            <a:off x="0" y="533400"/>
            <a:ext cx="9144000" cy="5483412"/>
          </a:xfrm>
        </p:spPr>
      </p:pic>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13.jpg"/>
          <p:cNvPicPr>
            <a:picLocks noGrp="1" noChangeAspect="1"/>
          </p:cNvPicPr>
          <p:nvPr>
            <p:ph idx="1"/>
          </p:nvPr>
        </p:nvPicPr>
        <p:blipFill>
          <a:blip r:embed="rId2"/>
          <a:stretch>
            <a:fillRect/>
          </a:stretch>
        </p:blipFill>
        <p:spPr>
          <a:xfrm>
            <a:off x="1524000" y="0"/>
            <a:ext cx="6145160" cy="6857999"/>
          </a:xfrm>
        </p:spPr>
      </p:pic>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530324bdcf734ede23eb6c5f262e0d9.jpg"/>
          <p:cNvPicPr>
            <a:picLocks noGrp="1" noChangeAspect="1"/>
          </p:cNvPicPr>
          <p:nvPr>
            <p:ph idx="1"/>
          </p:nvPr>
        </p:nvPicPr>
        <p:blipFill>
          <a:blip r:embed="rId2"/>
          <a:stretch>
            <a:fillRect/>
          </a:stretch>
        </p:blipFill>
        <p:spPr>
          <a:xfrm>
            <a:off x="1295400" y="0"/>
            <a:ext cx="6819900" cy="6819900"/>
          </a:xfrm>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6).jpg"/>
          <p:cNvPicPr>
            <a:picLocks noGrp="1" noChangeAspect="1"/>
          </p:cNvPicPr>
          <p:nvPr>
            <p:ph idx="1"/>
          </p:nvPr>
        </p:nvPicPr>
        <p:blipFill>
          <a:blip r:embed="rId2"/>
          <a:stretch>
            <a:fillRect/>
          </a:stretch>
        </p:blipFill>
        <p:spPr>
          <a:xfrm>
            <a:off x="0" y="304800"/>
            <a:ext cx="9204561" cy="6237523"/>
          </a:xfrm>
        </p:spPr>
      </p:pic>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AEAAQAAAAAAAASrAAAAJGNjNGU0ODFkLTc3YzktNDI1My05OGI4LTVlZmExY2VjMDM5MA.jpg"/>
          <p:cNvPicPr>
            <a:picLocks noGrp="1" noChangeAspect="1"/>
          </p:cNvPicPr>
          <p:nvPr>
            <p:ph idx="1"/>
          </p:nvPr>
        </p:nvPicPr>
        <p:blipFill>
          <a:blip r:embed="rId2"/>
          <a:stretch>
            <a:fillRect/>
          </a:stretch>
        </p:blipFill>
        <p:spPr>
          <a:xfrm>
            <a:off x="1447800" y="0"/>
            <a:ext cx="6521117" cy="6855160"/>
          </a:xfrm>
        </p:spPr>
      </p:pic>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ht01-rococo-half-tester.jpg"/>
          <p:cNvPicPr>
            <a:picLocks noGrp="1" noChangeAspect="1"/>
          </p:cNvPicPr>
          <p:nvPr>
            <p:ph idx="1"/>
          </p:nvPr>
        </p:nvPicPr>
        <p:blipFill>
          <a:blip r:embed="rId2"/>
          <a:stretch>
            <a:fillRect/>
          </a:stretch>
        </p:blipFill>
        <p:spPr>
          <a:xfrm>
            <a:off x="1295400" y="-22860"/>
            <a:ext cx="6553200" cy="6880860"/>
          </a:xfrm>
        </p:spPr>
      </p:pic>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ncient-chest.jpg"/>
          <p:cNvPicPr>
            <a:picLocks noGrp="1" noChangeAspect="1"/>
          </p:cNvPicPr>
          <p:nvPr>
            <p:ph idx="1"/>
          </p:nvPr>
        </p:nvPicPr>
        <p:blipFill>
          <a:blip r:embed="rId2"/>
          <a:stretch>
            <a:fillRect/>
          </a:stretch>
        </p:blipFill>
        <p:spPr>
          <a:xfrm>
            <a:off x="0" y="381000"/>
            <a:ext cx="9144000" cy="6049381"/>
          </a:xfrm>
        </p:spPr>
      </p:pic>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ntique-looking-rustic-set-of-6-hand-carved-wooden-coasters-with-a-rocking-chair-shaped-holder-unique-gift-ideas_4646699.jpg"/>
          <p:cNvPicPr>
            <a:picLocks noGrp="1" noChangeAspect="1"/>
          </p:cNvPicPr>
          <p:nvPr>
            <p:ph idx="1"/>
          </p:nvPr>
        </p:nvPicPr>
        <p:blipFill>
          <a:blip r:embed="rId2"/>
          <a:stretch>
            <a:fillRect/>
          </a:stretch>
        </p:blipFill>
        <p:spPr>
          <a:xfrm>
            <a:off x="1600200" y="-11545"/>
            <a:ext cx="5923074" cy="6869545"/>
          </a:xfrm>
        </p:spPr>
      </p:pic>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rticle-19-2.jpg"/>
          <p:cNvPicPr>
            <a:picLocks noGrp="1" noChangeAspect="1"/>
          </p:cNvPicPr>
          <p:nvPr>
            <p:ph idx="1"/>
          </p:nvPr>
        </p:nvPicPr>
        <p:blipFill>
          <a:blip r:embed="rId2"/>
          <a:stretch>
            <a:fillRect/>
          </a:stretch>
        </p:blipFill>
        <p:spPr>
          <a:xfrm>
            <a:off x="1" y="666752"/>
            <a:ext cx="9204676" cy="5177630"/>
          </a:xfrm>
        </p:spPr>
      </p:pic>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asian-indian-brown-wood-bird-carving-column-27256744.jpg"/>
          <p:cNvPicPr>
            <a:picLocks noGrp="1" noChangeAspect="1"/>
          </p:cNvPicPr>
          <p:nvPr>
            <p:ph idx="1"/>
          </p:nvPr>
        </p:nvPicPr>
        <p:blipFill>
          <a:blip r:embed="rId2"/>
          <a:srcRect r="10243"/>
          <a:stretch>
            <a:fillRect/>
          </a:stretch>
        </p:blipFill>
        <p:spPr>
          <a:xfrm>
            <a:off x="2514600" y="-71990"/>
            <a:ext cx="4648200" cy="6976434"/>
          </a:xfrm>
        </p:spPr>
      </p:pic>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ahadurgarh-wood-carving.jpg"/>
          <p:cNvPicPr>
            <a:picLocks noGrp="1" noChangeAspect="1"/>
          </p:cNvPicPr>
          <p:nvPr>
            <p:ph idx="1"/>
          </p:nvPr>
        </p:nvPicPr>
        <p:blipFill>
          <a:blip r:embed="rId2"/>
          <a:stretch>
            <a:fillRect/>
          </a:stretch>
        </p:blipFill>
        <p:spPr>
          <a:xfrm>
            <a:off x="19408" y="1066800"/>
            <a:ext cx="9124592" cy="4459246"/>
          </a:xfrm>
        </p:spPr>
      </p:pic>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ed-5-500x500.jpg"/>
          <p:cNvPicPr>
            <a:picLocks noGrp="1" noChangeAspect="1"/>
          </p:cNvPicPr>
          <p:nvPr>
            <p:ph idx="1"/>
          </p:nvPr>
        </p:nvPicPr>
        <p:blipFill>
          <a:blip r:embed="rId2"/>
          <a:srcRect t="13201" b="15624"/>
          <a:stretch>
            <a:fillRect/>
          </a:stretch>
        </p:blipFill>
        <p:spPr>
          <a:xfrm>
            <a:off x="0" y="0"/>
            <a:ext cx="9185641" cy="6858000"/>
          </a:xfrm>
        </p:spPr>
      </p:pic>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arved-wooden-sofa-1210324.jpg"/>
          <p:cNvPicPr>
            <a:picLocks noGrp="1" noChangeAspect="1"/>
          </p:cNvPicPr>
          <p:nvPr>
            <p:ph idx="1"/>
          </p:nvPr>
        </p:nvPicPr>
        <p:blipFill>
          <a:blip r:embed="rId2"/>
          <a:stretch>
            <a:fillRect/>
          </a:stretch>
        </p:blipFill>
        <p:spPr>
          <a:xfrm>
            <a:off x="1219200" y="0"/>
            <a:ext cx="6873080" cy="6873080"/>
          </a:xfrm>
        </p:spPr>
      </p:pic>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935724558_1841795380.jpg"/>
          <p:cNvPicPr>
            <a:picLocks noGrp="1" noChangeAspect="1"/>
          </p:cNvPicPr>
          <p:nvPr>
            <p:ph idx="1"/>
          </p:nvPr>
        </p:nvPicPr>
        <p:blipFill>
          <a:blip r:embed="rId2"/>
          <a:stretch>
            <a:fillRect/>
          </a:stretch>
        </p:blipFill>
        <p:spPr>
          <a:xfrm>
            <a:off x="1143000" y="0"/>
            <a:ext cx="6827837" cy="6827837"/>
          </a:xfr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ages (8).jpg"/>
          <p:cNvPicPr>
            <a:picLocks noGrp="1" noChangeAspect="1"/>
          </p:cNvPicPr>
          <p:nvPr>
            <p:ph idx="1"/>
          </p:nvPr>
        </p:nvPicPr>
        <p:blipFill>
          <a:blip r:embed="rId2"/>
          <a:stretch>
            <a:fillRect/>
          </a:stretch>
        </p:blipFill>
        <p:spPr>
          <a:xfrm>
            <a:off x="-97976" y="685800"/>
            <a:ext cx="9241976" cy="5307892"/>
          </a:xfrm>
        </p:spPr>
      </p:pic>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799846329_1841795380.jpg"/>
          <p:cNvPicPr>
            <a:picLocks noGrp="1" noChangeAspect="1"/>
          </p:cNvPicPr>
          <p:nvPr>
            <p:ph idx="1"/>
          </p:nvPr>
        </p:nvPicPr>
        <p:blipFill>
          <a:blip r:embed="rId2"/>
          <a:stretch>
            <a:fillRect/>
          </a:stretch>
        </p:blipFill>
        <p:spPr>
          <a:xfrm>
            <a:off x="1066800" y="0"/>
            <a:ext cx="6827837" cy="6827837"/>
          </a:xfrm>
        </p:spPr>
      </p:pic>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484020943_416.jpg"/>
          <p:cNvPicPr>
            <a:picLocks noGrp="1" noChangeAspect="1"/>
          </p:cNvPicPr>
          <p:nvPr>
            <p:ph idx="1"/>
          </p:nvPr>
        </p:nvPicPr>
        <p:blipFill>
          <a:blip r:embed="rId2"/>
          <a:stretch>
            <a:fillRect/>
          </a:stretch>
        </p:blipFill>
        <p:spPr>
          <a:xfrm>
            <a:off x="1600200" y="0"/>
            <a:ext cx="6288314" cy="6877843"/>
          </a:xfrm>
        </p:spPr>
      </p:pic>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air-carved-250x250.jpg"/>
          <p:cNvPicPr>
            <a:picLocks noGrp="1" noChangeAspect="1"/>
          </p:cNvPicPr>
          <p:nvPr>
            <p:ph idx="1"/>
          </p:nvPr>
        </p:nvPicPr>
        <p:blipFill>
          <a:blip r:embed="rId2"/>
          <a:stretch>
            <a:fillRect/>
          </a:stretch>
        </p:blipFill>
        <p:spPr>
          <a:xfrm>
            <a:off x="1143000" y="-15080"/>
            <a:ext cx="6873080" cy="6873080"/>
          </a:xfrm>
        </p:spPr>
      </p:pic>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arved_wooden_chair,_Williamson_Art_Gallery.jpg"/>
          <p:cNvPicPr>
            <a:picLocks noGrp="1" noChangeAspect="1"/>
          </p:cNvPicPr>
          <p:nvPr>
            <p:ph idx="1"/>
          </p:nvPr>
        </p:nvPicPr>
        <p:blipFill>
          <a:blip r:embed="rId2"/>
          <a:stretch>
            <a:fillRect/>
          </a:stretch>
        </p:blipFill>
        <p:spPr>
          <a:xfrm>
            <a:off x="1" y="0"/>
            <a:ext cx="9163050" cy="6858000"/>
          </a:xfrm>
        </p:spPr>
      </p:pic>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arved_wooden_furniture,_Williamson_Art_Gallery.jpg"/>
          <p:cNvPicPr>
            <a:picLocks noGrp="1" noChangeAspect="1"/>
          </p:cNvPicPr>
          <p:nvPr>
            <p:ph idx="1"/>
          </p:nvPr>
        </p:nvPicPr>
        <p:blipFill>
          <a:blip r:embed="rId2"/>
          <a:stretch>
            <a:fillRect/>
          </a:stretch>
        </p:blipFill>
        <p:spPr>
          <a:xfrm>
            <a:off x="30045" y="0"/>
            <a:ext cx="9091888" cy="6858000"/>
          </a:xfrm>
        </p:spPr>
      </p:pic>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6" name="Content Placeholder 5" descr="carved-bed.jpg"/>
          <p:cNvPicPr>
            <a:picLocks noGrp="1" noChangeAspect="1"/>
          </p:cNvPicPr>
          <p:nvPr>
            <p:ph idx="1"/>
          </p:nvPr>
        </p:nvPicPr>
        <p:blipFill>
          <a:blip r:embed="rId2"/>
          <a:stretch>
            <a:fillRect/>
          </a:stretch>
        </p:blipFill>
        <p:spPr>
          <a:xfrm>
            <a:off x="0" y="-38100"/>
            <a:ext cx="9164108" cy="6873081"/>
          </a:xfrm>
        </p:spPr>
      </p:pic>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arved-bed-500x500-250x250.jpg"/>
          <p:cNvPicPr>
            <a:picLocks noGrp="1" noChangeAspect="1"/>
          </p:cNvPicPr>
          <p:nvPr>
            <p:ph idx="1"/>
          </p:nvPr>
        </p:nvPicPr>
        <p:blipFill>
          <a:blip r:embed="rId2"/>
          <a:stretch>
            <a:fillRect/>
          </a:stretch>
        </p:blipFill>
        <p:spPr>
          <a:xfrm>
            <a:off x="1143000" y="0"/>
            <a:ext cx="6858000" cy="6858000"/>
          </a:xfrm>
        </p:spPr>
      </p:pic>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arved-door-04.jpg"/>
          <p:cNvPicPr>
            <a:picLocks noGrp="1" noChangeAspect="1"/>
          </p:cNvPicPr>
          <p:nvPr>
            <p:ph idx="1"/>
          </p:nvPr>
        </p:nvPicPr>
        <p:blipFill>
          <a:blip r:embed="rId2"/>
          <a:stretch>
            <a:fillRect/>
          </a:stretch>
        </p:blipFill>
        <p:spPr>
          <a:xfrm>
            <a:off x="1219200" y="-15081"/>
            <a:ext cx="6873081" cy="6873081"/>
          </a:xfrm>
        </p:spPr>
      </p:pic>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arved-furniture-inteak-wood-250x250.jpg"/>
          <p:cNvPicPr>
            <a:picLocks noGrp="1" noChangeAspect="1"/>
          </p:cNvPicPr>
          <p:nvPr>
            <p:ph idx="1"/>
          </p:nvPr>
        </p:nvPicPr>
        <p:blipFill>
          <a:blip r:embed="rId2"/>
          <a:stretch>
            <a:fillRect/>
          </a:stretch>
        </p:blipFill>
        <p:spPr>
          <a:xfrm>
            <a:off x="1143000" y="0"/>
            <a:ext cx="6858000" cy="6858000"/>
          </a:xfrm>
        </p:spPr>
      </p:pic>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arved-Wooden-Door (1).jpg"/>
          <p:cNvPicPr>
            <a:picLocks noGrp="1" noChangeAspect="1"/>
          </p:cNvPicPr>
          <p:nvPr>
            <p:ph idx="1"/>
          </p:nvPr>
        </p:nvPicPr>
        <p:blipFill>
          <a:blip r:embed="rId2"/>
          <a:srcRect l="11808" r="11808"/>
          <a:stretch>
            <a:fillRect/>
          </a:stretch>
        </p:blipFill>
        <p:spPr>
          <a:xfrm>
            <a:off x="1981200" y="0"/>
            <a:ext cx="5247106" cy="6869435"/>
          </a:xfr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IMG_6615.jpg"/>
          <p:cNvPicPr>
            <a:picLocks noGrp="1" noChangeAspect="1"/>
          </p:cNvPicPr>
          <p:nvPr>
            <p:ph idx="1"/>
          </p:nvPr>
        </p:nvPicPr>
        <p:blipFill>
          <a:blip r:embed="rId2"/>
          <a:stretch>
            <a:fillRect/>
          </a:stretch>
        </p:blipFill>
        <p:spPr>
          <a:xfrm>
            <a:off x="2514600" y="0"/>
            <a:ext cx="3857624" cy="6858000"/>
          </a:xfrm>
        </p:spPr>
      </p:pic>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arving-furniture-250x250.jpg"/>
          <p:cNvPicPr>
            <a:picLocks noGrp="1" noChangeAspect="1"/>
          </p:cNvPicPr>
          <p:nvPr>
            <p:ph idx="1"/>
          </p:nvPr>
        </p:nvPicPr>
        <p:blipFill>
          <a:blip r:embed="rId2"/>
          <a:stretch>
            <a:fillRect/>
          </a:stretch>
        </p:blipFill>
        <p:spPr>
          <a:xfrm>
            <a:off x="0" y="0"/>
            <a:ext cx="9182305" cy="6858000"/>
          </a:xfrm>
        </p:spPr>
      </p:pic>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d1825915ef939b59f4259ecf7195667.jpg"/>
          <p:cNvPicPr>
            <a:picLocks noGrp="1" noChangeAspect="1"/>
          </p:cNvPicPr>
          <p:nvPr>
            <p:ph idx="1"/>
          </p:nvPr>
        </p:nvPicPr>
        <p:blipFill>
          <a:blip r:embed="rId2"/>
          <a:stretch>
            <a:fillRect/>
          </a:stretch>
        </p:blipFill>
        <p:spPr>
          <a:xfrm>
            <a:off x="0" y="304800"/>
            <a:ext cx="9215690" cy="6130777"/>
          </a:xfrm>
        </p:spPr>
      </p:pic>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eltic-dragon-box.jpg"/>
          <p:cNvPicPr>
            <a:picLocks noGrp="1" noChangeAspect="1"/>
          </p:cNvPicPr>
          <p:nvPr>
            <p:ph idx="1"/>
          </p:nvPr>
        </p:nvPicPr>
        <p:blipFill>
          <a:blip r:embed="rId2"/>
          <a:stretch>
            <a:fillRect/>
          </a:stretch>
        </p:blipFill>
        <p:spPr>
          <a:xfrm>
            <a:off x="609600" y="0"/>
            <a:ext cx="7860172" cy="6858000"/>
          </a:xfrm>
        </p:spPr>
      </p:pic>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herry-wood-carving-blades-figure-pen-decoration-send-the-teacher-gift-China-s-specialty-to-send.jpg"/>
          <p:cNvPicPr>
            <a:picLocks noGrp="1" noChangeAspect="1"/>
          </p:cNvPicPr>
          <p:nvPr>
            <p:ph idx="1"/>
          </p:nvPr>
        </p:nvPicPr>
        <p:blipFill>
          <a:blip r:embed="rId2"/>
          <a:stretch>
            <a:fillRect/>
          </a:stretch>
        </p:blipFill>
        <p:spPr>
          <a:xfrm>
            <a:off x="1143000" y="0"/>
            <a:ext cx="6904037" cy="6904037"/>
          </a:xfrm>
        </p:spPr>
      </p:pic>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lassical-carved-wooden-sofa-isolate-white-21281075 (1).jpg"/>
          <p:cNvPicPr>
            <a:picLocks noGrp="1" noChangeAspect="1"/>
          </p:cNvPicPr>
          <p:nvPr>
            <p:ph idx="1"/>
          </p:nvPr>
        </p:nvPicPr>
        <p:blipFill>
          <a:blip r:embed="rId2"/>
          <a:srcRect b="10624"/>
          <a:stretch>
            <a:fillRect/>
          </a:stretch>
        </p:blipFill>
        <p:spPr>
          <a:xfrm>
            <a:off x="0" y="304800"/>
            <a:ext cx="9144000" cy="6097936"/>
          </a:xfrm>
        </p:spPr>
      </p:pic>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onsole-table-347155 (1).jpg"/>
          <p:cNvPicPr>
            <a:picLocks noGrp="1" noChangeAspect="1"/>
          </p:cNvPicPr>
          <p:nvPr>
            <p:ph idx="1"/>
          </p:nvPr>
        </p:nvPicPr>
        <p:blipFill>
          <a:blip r:embed="rId2"/>
          <a:stretch>
            <a:fillRect/>
          </a:stretch>
        </p:blipFill>
        <p:spPr>
          <a:xfrm>
            <a:off x="2057400" y="0"/>
            <a:ext cx="4953000" cy="6858000"/>
          </a:xfrm>
        </p:spPr>
      </p:pic>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redenza.jpg"/>
          <p:cNvPicPr>
            <a:picLocks noGrp="1" noChangeAspect="1"/>
          </p:cNvPicPr>
          <p:nvPr>
            <p:ph idx="1"/>
          </p:nvPr>
        </p:nvPicPr>
        <p:blipFill>
          <a:blip r:embed="rId2"/>
          <a:stretch>
            <a:fillRect/>
          </a:stretch>
        </p:blipFill>
        <p:spPr>
          <a:xfrm>
            <a:off x="2209800" y="-3500"/>
            <a:ext cx="4267200" cy="6861500"/>
          </a:xfrm>
        </p:spPr>
      </p:pic>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cution-shahi-deewan-347143.jpg"/>
          <p:cNvPicPr>
            <a:picLocks noGrp="1" noChangeAspect="1"/>
          </p:cNvPicPr>
          <p:nvPr>
            <p:ph idx="1"/>
          </p:nvPr>
        </p:nvPicPr>
        <p:blipFill>
          <a:blip r:embed="rId2"/>
          <a:stretch>
            <a:fillRect/>
          </a:stretch>
        </p:blipFill>
        <p:spPr>
          <a:xfrm>
            <a:off x="0" y="533400"/>
            <a:ext cx="9201653" cy="5633665"/>
          </a:xfrm>
        </p:spPr>
      </p:pic>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7a65dd6540cb031e6a0f8d4dd1dc30c (1).jpg"/>
          <p:cNvPicPr>
            <a:picLocks noGrp="1" noChangeAspect="1"/>
          </p:cNvPicPr>
          <p:nvPr>
            <p:ph idx="1"/>
          </p:nvPr>
        </p:nvPicPr>
        <p:blipFill>
          <a:blip r:embed="rId2"/>
          <a:stretch>
            <a:fillRect/>
          </a:stretch>
        </p:blipFill>
        <p:spPr>
          <a:xfrm>
            <a:off x="1219200" y="0"/>
            <a:ext cx="6597048" cy="6858000"/>
          </a:xfrm>
        </p:spPr>
      </p:pic>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decorative-wall-panels-1659836.jpg"/>
          <p:cNvPicPr>
            <a:picLocks noGrp="1" noChangeAspect="1"/>
          </p:cNvPicPr>
          <p:nvPr>
            <p:ph idx="1"/>
          </p:nvPr>
        </p:nvPicPr>
        <p:blipFill>
          <a:blip r:embed="rId2"/>
          <a:stretch>
            <a:fillRect/>
          </a:stretch>
        </p:blipFill>
        <p:spPr>
          <a:xfrm>
            <a:off x="1143000" y="-15080"/>
            <a:ext cx="6873080" cy="6873080"/>
          </a:xfr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Manglam_13.01.15_Akbar_Rouen-e1421943455153.jpg"/>
          <p:cNvPicPr>
            <a:picLocks noGrp="1" noChangeAspect="1"/>
          </p:cNvPicPr>
          <p:nvPr>
            <p:ph idx="1"/>
          </p:nvPr>
        </p:nvPicPr>
        <p:blipFill>
          <a:blip r:embed="rId2" cstate="print"/>
          <a:stretch>
            <a:fillRect/>
          </a:stretch>
        </p:blipFill>
        <p:spPr>
          <a:xfrm>
            <a:off x="0" y="304800"/>
            <a:ext cx="9144000" cy="6099048"/>
          </a:xfrm>
        </p:spPr>
      </p:pic>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sp>
        <p:nvSpPr>
          <p:cNvPr id="3" name="Content Placeholder 2"/>
          <p:cNvSpPr>
            <a:spLocks noGrp="1"/>
          </p:cNvSpPr>
          <p:nvPr>
            <p:ph idx="1"/>
          </p:nvPr>
        </p:nvSpPr>
        <p:spPr>
          <a:xfrm>
            <a:off x="2743200" y="3505200"/>
            <a:ext cx="3352800" cy="914400"/>
          </a:xfrm>
        </p:spPr>
        <p:txBody>
          <a:bodyPr>
            <a:normAutofit/>
          </a:bodyPr>
          <a:lstStyle/>
          <a:p>
            <a:r>
              <a:rPr lang="en-US" sz="5400" b="1" dirty="0" smtClean="0"/>
              <a:t>The End </a:t>
            </a:r>
            <a:endParaRPr lang="fil-PH" sz="5400" b="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maxresdefault.jpg"/>
          <p:cNvPicPr>
            <a:picLocks noGrp="1" noChangeAspect="1"/>
          </p:cNvPicPr>
          <p:nvPr>
            <p:ph idx="1"/>
          </p:nvPr>
        </p:nvPicPr>
        <p:blipFill>
          <a:blip r:embed="rId2"/>
          <a:stretch>
            <a:fillRect/>
          </a:stretch>
        </p:blipFill>
        <p:spPr>
          <a:xfrm>
            <a:off x="1" y="914400"/>
            <a:ext cx="9144000" cy="5105400"/>
          </a:xfr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handicrafts_265-1.jpg"/>
          <p:cNvPicPr>
            <a:picLocks noGrp="1" noChangeAspect="1"/>
          </p:cNvPicPr>
          <p:nvPr>
            <p:ph idx="1"/>
          </p:nvPr>
        </p:nvPicPr>
        <p:blipFill>
          <a:blip r:embed="rId2"/>
          <a:stretch>
            <a:fillRect/>
          </a:stretch>
        </p:blipFill>
        <p:spPr>
          <a:xfrm>
            <a:off x="0" y="381000"/>
            <a:ext cx="9144000" cy="6060281"/>
          </a:xfr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P1034178.JPG"/>
          <p:cNvPicPr>
            <a:picLocks noGrp="1" noChangeAspect="1"/>
          </p:cNvPicPr>
          <p:nvPr>
            <p:ph idx="1"/>
          </p:nvPr>
        </p:nvPicPr>
        <p:blipFill>
          <a:blip r:embed="rId2"/>
          <a:stretch>
            <a:fillRect/>
          </a:stretch>
        </p:blipFill>
        <p:spPr>
          <a:xfrm>
            <a:off x="2057400" y="0"/>
            <a:ext cx="5124450" cy="6832600"/>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saha-9.jpg"/>
          <p:cNvPicPr>
            <a:picLocks noGrp="1" noChangeAspect="1"/>
          </p:cNvPicPr>
          <p:nvPr>
            <p:ph idx="1"/>
          </p:nvPr>
        </p:nvPicPr>
        <p:blipFill>
          <a:blip r:embed="rId2" cstate="print"/>
          <a:stretch>
            <a:fillRect/>
          </a:stretch>
        </p:blipFill>
        <p:spPr>
          <a:xfrm>
            <a:off x="2133600" y="0"/>
            <a:ext cx="5151877" cy="6858000"/>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sp>
        <p:nvSpPr>
          <p:cNvPr id="3" name="Content Placeholder 2"/>
          <p:cNvSpPr>
            <a:spLocks noGrp="1"/>
          </p:cNvSpPr>
          <p:nvPr>
            <p:ph idx="1"/>
          </p:nvPr>
        </p:nvSpPr>
        <p:spPr>
          <a:xfrm>
            <a:off x="457200" y="304800"/>
            <a:ext cx="8229600" cy="6019800"/>
          </a:xfrm>
        </p:spPr>
        <p:txBody>
          <a:bodyPr/>
          <a:lstStyle/>
          <a:p>
            <a:r>
              <a:rPr lang="en-US" dirty="0" smtClean="0"/>
              <a:t>The famous wood carvers of Saharanpur in the state of Uttar Pradesh are mostly descendants of Kashmiri wood carvers of Moslem religion who came to the region in early 19</a:t>
            </a:r>
            <a:r>
              <a:rPr lang="en-US" baseline="30000" dirty="0" smtClean="0"/>
              <a:t>th</a:t>
            </a:r>
            <a:r>
              <a:rPr lang="en-US" dirty="0" smtClean="0"/>
              <a:t> century and established themselves as the premier wood carvers of India. </a:t>
            </a:r>
          </a:p>
          <a:p>
            <a:r>
              <a:rPr lang="en-US" dirty="0" smtClean="0"/>
              <a:t>Under the patronage of rich people they developed the wood carving industry that thrives today as the hand carved furniture making center that has no equal to it anywhere. The intricate designs and very detailed carvings using </a:t>
            </a:r>
            <a:r>
              <a:rPr lang="en-US" dirty="0" err="1" smtClean="0"/>
              <a:t>shisham,teak,walnut</a:t>
            </a:r>
            <a:r>
              <a:rPr lang="en-US" dirty="0" smtClean="0"/>
              <a:t>, mahogany and many such quality hard wood make it world famous.</a:t>
            </a:r>
          </a:p>
          <a:p>
            <a:r>
              <a:rPr lang="en-US" dirty="0" smtClean="0"/>
              <a:t>A small sample is presented here for your private viewing only.</a:t>
            </a:r>
          </a:p>
          <a:p>
            <a:r>
              <a:rPr lang="en-US" dirty="0" smtClean="0"/>
              <a:t>AKC/September 2016 </a:t>
            </a:r>
            <a:endParaRPr lang="fil-PH"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oaxaca-carver.jpg"/>
          <p:cNvPicPr>
            <a:picLocks noGrp="1" noChangeAspect="1"/>
          </p:cNvPicPr>
          <p:nvPr>
            <p:ph idx="1"/>
          </p:nvPr>
        </p:nvPicPr>
        <p:blipFill>
          <a:blip r:embed="rId2"/>
          <a:stretch>
            <a:fillRect/>
          </a:stretch>
        </p:blipFill>
        <p:spPr>
          <a:xfrm>
            <a:off x="0" y="-57150"/>
            <a:ext cx="9164108" cy="6873081"/>
          </a:xfr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saha-1.jpg"/>
          <p:cNvPicPr>
            <a:picLocks noGrp="1" noChangeAspect="1"/>
          </p:cNvPicPr>
          <p:nvPr>
            <p:ph idx="1"/>
          </p:nvPr>
        </p:nvPicPr>
        <p:blipFill>
          <a:blip r:embed="rId2"/>
          <a:stretch>
            <a:fillRect/>
          </a:stretch>
        </p:blipFill>
        <p:spPr>
          <a:xfrm>
            <a:off x="0" y="304800"/>
            <a:ext cx="9144000" cy="6084542"/>
          </a:xfrm>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saha-2.jpg"/>
          <p:cNvPicPr>
            <a:picLocks noGrp="1" noChangeAspect="1"/>
          </p:cNvPicPr>
          <p:nvPr>
            <p:ph idx="1"/>
          </p:nvPr>
        </p:nvPicPr>
        <p:blipFill>
          <a:blip r:embed="rId2"/>
          <a:stretch>
            <a:fillRect/>
          </a:stretch>
        </p:blipFill>
        <p:spPr>
          <a:xfrm>
            <a:off x="0" y="371649"/>
            <a:ext cx="9144000" cy="5952952"/>
          </a:xfrm>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saha-3.jpg"/>
          <p:cNvPicPr>
            <a:picLocks noGrp="1" noChangeAspect="1"/>
          </p:cNvPicPr>
          <p:nvPr>
            <p:ph idx="1"/>
          </p:nvPr>
        </p:nvPicPr>
        <p:blipFill>
          <a:blip r:embed="rId2"/>
          <a:stretch>
            <a:fillRect/>
          </a:stretch>
        </p:blipFill>
        <p:spPr>
          <a:xfrm>
            <a:off x="0" y="0"/>
            <a:ext cx="9143999" cy="6858000"/>
          </a:xfr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saha-7.jpg"/>
          <p:cNvPicPr>
            <a:picLocks noGrp="1" noChangeAspect="1"/>
          </p:cNvPicPr>
          <p:nvPr>
            <p:ph idx="1"/>
          </p:nvPr>
        </p:nvPicPr>
        <p:blipFill>
          <a:blip r:embed="rId2"/>
          <a:stretch>
            <a:fillRect/>
          </a:stretch>
        </p:blipFill>
        <p:spPr>
          <a:xfrm>
            <a:off x="0" y="381000"/>
            <a:ext cx="9144000" cy="6084541"/>
          </a:xfrm>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saha-8.jpg"/>
          <p:cNvPicPr>
            <a:picLocks noGrp="1" noChangeAspect="1"/>
          </p:cNvPicPr>
          <p:nvPr>
            <p:ph idx="1"/>
          </p:nvPr>
        </p:nvPicPr>
        <p:blipFill>
          <a:blip r:embed="rId2"/>
          <a:stretch>
            <a:fillRect/>
          </a:stretch>
        </p:blipFill>
        <p:spPr>
          <a:xfrm>
            <a:off x="0" y="425575"/>
            <a:ext cx="9144000" cy="5955142"/>
          </a:xfr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stock-photo-ngorogoro-tanzania-october-masai-woodcarver-work-in-the-workshop-with-ebony-wood-on-october-88101862.jpg"/>
          <p:cNvPicPr>
            <a:picLocks noGrp="1" noChangeAspect="1"/>
          </p:cNvPicPr>
          <p:nvPr>
            <p:ph idx="1"/>
          </p:nvPr>
        </p:nvPicPr>
        <p:blipFill>
          <a:blip r:embed="rId2"/>
          <a:srcRect b="6384"/>
          <a:stretch>
            <a:fillRect/>
          </a:stretch>
        </p:blipFill>
        <p:spPr>
          <a:xfrm>
            <a:off x="0" y="381000"/>
            <a:ext cx="9144000" cy="6068291"/>
          </a:xfr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str2_rmwoodcarver_a_mainpix_dl-770x470 (1).jpg"/>
          <p:cNvPicPr>
            <a:picLocks noGrp="1" noChangeAspect="1"/>
          </p:cNvPicPr>
          <p:nvPr>
            <p:ph idx="1"/>
          </p:nvPr>
        </p:nvPicPr>
        <p:blipFill>
          <a:blip r:embed="rId2"/>
          <a:stretch>
            <a:fillRect/>
          </a:stretch>
        </p:blipFill>
        <p:spPr>
          <a:xfrm>
            <a:off x="53114" y="533400"/>
            <a:ext cx="9090886" cy="5548983"/>
          </a:xfr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Wood Carving1.jpg"/>
          <p:cNvPicPr>
            <a:picLocks noGrp="1" noChangeAspect="1"/>
          </p:cNvPicPr>
          <p:nvPr>
            <p:ph idx="1"/>
          </p:nvPr>
        </p:nvPicPr>
        <p:blipFill>
          <a:blip r:embed="rId2"/>
          <a:stretch>
            <a:fillRect/>
          </a:stretch>
        </p:blipFill>
        <p:spPr>
          <a:xfrm>
            <a:off x="0" y="457200"/>
            <a:ext cx="9174991" cy="6105539"/>
          </a:xfr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wood-carving.jpg"/>
          <p:cNvPicPr>
            <a:picLocks noGrp="1" noChangeAspect="1"/>
          </p:cNvPicPr>
          <p:nvPr>
            <p:ph idx="1"/>
          </p:nvPr>
        </p:nvPicPr>
        <p:blipFill>
          <a:blip r:embed="rId2"/>
          <a:srcRect r="16824"/>
          <a:stretch>
            <a:fillRect/>
          </a:stretch>
        </p:blipFill>
        <p:spPr>
          <a:xfrm>
            <a:off x="1676400" y="-27218"/>
            <a:ext cx="5966688" cy="6885218"/>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_block-carving.jpg"/>
          <p:cNvPicPr>
            <a:picLocks noGrp="1" noChangeAspect="1"/>
          </p:cNvPicPr>
          <p:nvPr>
            <p:ph idx="1"/>
          </p:nvPr>
        </p:nvPicPr>
        <p:blipFill>
          <a:blip r:embed="rId2"/>
          <a:stretch>
            <a:fillRect/>
          </a:stretch>
        </p:blipFill>
        <p:spPr>
          <a:xfrm>
            <a:off x="0" y="533400"/>
            <a:ext cx="9169136" cy="5501482"/>
          </a:xfrm>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woodlacb.jpg"/>
          <p:cNvPicPr>
            <a:picLocks noGrp="1" noChangeAspect="1"/>
          </p:cNvPicPr>
          <p:nvPr>
            <p:ph idx="1"/>
          </p:nvPr>
        </p:nvPicPr>
        <p:blipFill>
          <a:blip r:embed="rId2"/>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00d66bf8bb5b60a0ee7f3610991166d2.jpg"/>
          <p:cNvPicPr>
            <a:picLocks noGrp="1" noChangeAspect="1"/>
          </p:cNvPicPr>
          <p:nvPr>
            <p:ph idx="1"/>
          </p:nvPr>
        </p:nvPicPr>
        <p:blipFill>
          <a:blip r:embed="rId2"/>
          <a:stretch>
            <a:fillRect/>
          </a:stretch>
        </p:blipFill>
        <p:spPr>
          <a:xfrm>
            <a:off x="2362200" y="0"/>
            <a:ext cx="4434108" cy="6857837"/>
          </a:xfr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e280d042f8166506cc22b07da0e992c.jpg"/>
          <p:cNvPicPr>
            <a:picLocks noGrp="1" noChangeAspect="1"/>
          </p:cNvPicPr>
          <p:nvPr>
            <p:ph idx="1"/>
          </p:nvPr>
        </p:nvPicPr>
        <p:blipFill>
          <a:blip r:embed="rId2"/>
          <a:srcRect r="8923"/>
          <a:stretch>
            <a:fillRect/>
          </a:stretch>
        </p:blipFill>
        <p:spPr>
          <a:xfrm>
            <a:off x="-50680" y="-4761"/>
            <a:ext cx="9194680" cy="6862761"/>
          </a:xfrm>
        </p:spPr>
      </p:pic>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4e524ecc27b5e7f630a240b9d9ac58e0.jpg"/>
          <p:cNvPicPr>
            <a:picLocks noGrp="1" noChangeAspect="1"/>
          </p:cNvPicPr>
          <p:nvPr>
            <p:ph idx="1"/>
          </p:nvPr>
        </p:nvPicPr>
        <p:blipFill>
          <a:blip r:embed="rId2"/>
          <a:stretch>
            <a:fillRect/>
          </a:stretch>
        </p:blipFill>
        <p:spPr>
          <a:xfrm>
            <a:off x="3048000" y="0"/>
            <a:ext cx="2934639" cy="6858000"/>
          </a:xfrm>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430781.jpeg"/>
          <p:cNvPicPr>
            <a:picLocks noGrp="1" noChangeAspect="1"/>
          </p:cNvPicPr>
          <p:nvPr>
            <p:ph idx="1"/>
          </p:nvPr>
        </p:nvPicPr>
        <p:blipFill>
          <a:blip r:embed="rId2"/>
          <a:stretch>
            <a:fillRect/>
          </a:stretch>
        </p:blipFill>
        <p:spPr>
          <a:xfrm>
            <a:off x="2133600" y="0"/>
            <a:ext cx="4867510" cy="6857999"/>
          </a:xfrm>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9ff268717dbba20dbffb956fc1cd10a3.jpg"/>
          <p:cNvPicPr>
            <a:picLocks noGrp="1" noChangeAspect="1"/>
          </p:cNvPicPr>
          <p:nvPr>
            <p:ph idx="1"/>
          </p:nvPr>
        </p:nvPicPr>
        <p:blipFill>
          <a:blip r:embed="rId2"/>
          <a:stretch>
            <a:fillRect/>
          </a:stretch>
        </p:blipFill>
        <p:spPr>
          <a:xfrm>
            <a:off x="1295400" y="0"/>
            <a:ext cx="6796881" cy="6858000"/>
          </a:xfrm>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486175.jpeg"/>
          <p:cNvPicPr>
            <a:picLocks noGrp="1" noChangeAspect="1"/>
          </p:cNvPicPr>
          <p:nvPr>
            <p:ph idx="1"/>
          </p:nvPr>
        </p:nvPicPr>
        <p:blipFill>
          <a:blip r:embed="rId2"/>
          <a:stretch>
            <a:fillRect/>
          </a:stretch>
        </p:blipFill>
        <p:spPr>
          <a:xfrm>
            <a:off x="1219200" y="0"/>
            <a:ext cx="6960950" cy="6858000"/>
          </a:xfrm>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 (1).jpg"/>
          <p:cNvPicPr>
            <a:picLocks noGrp="1" noChangeAspect="1"/>
          </p:cNvPicPr>
          <p:nvPr>
            <p:ph idx="1"/>
          </p:nvPr>
        </p:nvPicPr>
        <p:blipFill>
          <a:blip r:embed="rId2"/>
          <a:stretch>
            <a:fillRect/>
          </a:stretch>
        </p:blipFill>
        <p:spPr>
          <a:xfrm>
            <a:off x="-22622" y="381000"/>
            <a:ext cx="9166622" cy="6111081"/>
          </a:xfrm>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9945564_orig.jpg"/>
          <p:cNvPicPr>
            <a:picLocks noGrp="1" noChangeAspect="1"/>
          </p:cNvPicPr>
          <p:nvPr>
            <p:ph idx="1"/>
          </p:nvPr>
        </p:nvPicPr>
        <p:blipFill>
          <a:blip r:embed="rId2"/>
          <a:stretch>
            <a:fillRect/>
          </a:stretch>
        </p:blipFill>
        <p:spPr>
          <a:xfrm>
            <a:off x="0" y="152400"/>
            <a:ext cx="9122534" cy="6476999"/>
          </a:xfrm>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Bamboo-works-make-interesting-souvenirs.jpg"/>
          <p:cNvPicPr>
            <a:picLocks noGrp="1" noChangeAspect="1"/>
          </p:cNvPicPr>
          <p:nvPr>
            <p:ph idx="1"/>
          </p:nvPr>
        </p:nvPicPr>
        <p:blipFill>
          <a:blip r:embed="rId2"/>
          <a:stretch>
            <a:fillRect/>
          </a:stretch>
        </p:blipFill>
        <p:spPr>
          <a:xfrm>
            <a:off x="0" y="0"/>
            <a:ext cx="9067958" cy="6858000"/>
          </a:xfr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3_carving_590_188_165.jpg"/>
          <p:cNvPicPr>
            <a:picLocks noGrp="1" noChangeAspect="1"/>
          </p:cNvPicPr>
          <p:nvPr>
            <p:ph idx="1"/>
          </p:nvPr>
        </p:nvPicPr>
        <p:blipFill>
          <a:blip r:embed="rId2"/>
          <a:stretch>
            <a:fillRect/>
          </a:stretch>
        </p:blipFill>
        <p:spPr>
          <a:xfrm>
            <a:off x="685800" y="0"/>
            <a:ext cx="7813963" cy="6858000"/>
          </a:xfrm>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32010712_13741398263_large.jpg"/>
          <p:cNvPicPr>
            <a:picLocks noGrp="1" noChangeAspect="1"/>
          </p:cNvPicPr>
          <p:nvPr>
            <p:ph idx="1"/>
          </p:nvPr>
        </p:nvPicPr>
        <p:blipFill>
          <a:blip r:embed="rId2"/>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741.jpg"/>
          <p:cNvPicPr>
            <a:picLocks noGrp="1" noChangeAspect="1"/>
          </p:cNvPicPr>
          <p:nvPr>
            <p:ph idx="1"/>
          </p:nvPr>
        </p:nvPicPr>
        <p:blipFill>
          <a:blip r:embed="rId2"/>
          <a:stretch>
            <a:fillRect/>
          </a:stretch>
        </p:blipFill>
        <p:spPr>
          <a:xfrm>
            <a:off x="1" y="-15082"/>
            <a:ext cx="9164108" cy="6873081"/>
          </a:xfrm>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486020.jpeg"/>
          <p:cNvPicPr>
            <a:picLocks noGrp="1" noChangeAspect="1"/>
          </p:cNvPicPr>
          <p:nvPr>
            <p:ph idx="1"/>
          </p:nvPr>
        </p:nvPicPr>
        <p:blipFill>
          <a:blip r:embed="rId2"/>
          <a:srcRect t="16673" b="17360"/>
          <a:stretch>
            <a:fillRect/>
          </a:stretch>
        </p:blipFill>
        <p:spPr>
          <a:xfrm>
            <a:off x="0" y="381000"/>
            <a:ext cx="9192461" cy="6064033"/>
          </a:xfrm>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55326884.jpg"/>
          <p:cNvPicPr>
            <a:picLocks noGrp="1" noChangeAspect="1"/>
          </p:cNvPicPr>
          <p:nvPr>
            <p:ph idx="1"/>
          </p:nvPr>
        </p:nvPicPr>
        <p:blipFill>
          <a:blip r:embed="rId2"/>
          <a:stretch>
            <a:fillRect/>
          </a:stretch>
        </p:blipFill>
        <p:spPr>
          <a:xfrm>
            <a:off x="2362200" y="0"/>
            <a:ext cx="4584925" cy="6870223"/>
          </a:xfrm>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 (2).JPG"/>
          <p:cNvPicPr>
            <a:picLocks noGrp="1" noChangeAspect="1"/>
          </p:cNvPicPr>
          <p:nvPr>
            <p:ph idx="1"/>
          </p:nvPr>
        </p:nvPicPr>
        <p:blipFill>
          <a:blip r:embed="rId2"/>
          <a:srcRect b="6944"/>
          <a:stretch>
            <a:fillRect/>
          </a:stretch>
        </p:blipFill>
        <p:spPr>
          <a:xfrm>
            <a:off x="1295400" y="0"/>
            <a:ext cx="6577464" cy="6857999"/>
          </a:xfrm>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jpg"/>
          <p:cNvPicPr>
            <a:picLocks noGrp="1" noChangeAspect="1"/>
          </p:cNvPicPr>
          <p:nvPr>
            <p:ph idx="1"/>
          </p:nvPr>
        </p:nvPicPr>
        <p:blipFill>
          <a:blip r:embed="rId2"/>
          <a:stretch>
            <a:fillRect/>
          </a:stretch>
        </p:blipFill>
        <p:spPr>
          <a:xfrm>
            <a:off x="1" y="1366838"/>
            <a:ext cx="9145750" cy="4144168"/>
          </a:xfrm>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4b20458ba6d305a110943cb6a114460c.jpg"/>
          <p:cNvPicPr>
            <a:picLocks noGrp="1" noChangeAspect="1"/>
          </p:cNvPicPr>
          <p:nvPr>
            <p:ph idx="1"/>
          </p:nvPr>
        </p:nvPicPr>
        <p:blipFill>
          <a:blip r:embed="rId2"/>
          <a:stretch>
            <a:fillRect/>
          </a:stretch>
        </p:blipFill>
        <p:spPr>
          <a:xfrm>
            <a:off x="0" y="-6330"/>
            <a:ext cx="9095945" cy="6864330"/>
          </a:xfrm>
        </p:spPr>
      </p:pic>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5.jpg"/>
          <p:cNvPicPr>
            <a:picLocks noGrp="1" noChangeAspect="1"/>
          </p:cNvPicPr>
          <p:nvPr>
            <p:ph idx="1"/>
          </p:nvPr>
        </p:nvPicPr>
        <p:blipFill>
          <a:blip r:embed="rId2"/>
          <a:stretch>
            <a:fillRect/>
          </a:stretch>
        </p:blipFill>
        <p:spPr>
          <a:xfrm>
            <a:off x="0" y="609600"/>
            <a:ext cx="9186332" cy="5339555"/>
          </a:xfrm>
        </p:spPr>
      </p:pic>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06e6247c8ad96ddc6cd939f2792bb57f.jpg"/>
          <p:cNvPicPr>
            <a:picLocks noGrp="1" noChangeAspect="1"/>
          </p:cNvPicPr>
          <p:nvPr>
            <p:ph idx="1"/>
          </p:nvPr>
        </p:nvPicPr>
        <p:blipFill>
          <a:blip r:embed="rId2"/>
          <a:stretch>
            <a:fillRect/>
          </a:stretch>
        </p:blipFill>
        <p:spPr>
          <a:xfrm>
            <a:off x="292695" y="1"/>
            <a:ext cx="8546505" cy="6858000"/>
          </a:xfrm>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6.jpg"/>
          <p:cNvPicPr>
            <a:picLocks noGrp="1" noChangeAspect="1"/>
          </p:cNvPicPr>
          <p:nvPr>
            <p:ph idx="1"/>
          </p:nvPr>
        </p:nvPicPr>
        <p:blipFill>
          <a:blip r:embed="rId2"/>
          <a:stretch>
            <a:fillRect/>
          </a:stretch>
        </p:blipFill>
        <p:spPr>
          <a:xfrm>
            <a:off x="0" y="381000"/>
            <a:ext cx="9144000" cy="6172199"/>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2TYCARVINGS_167966g.jpg"/>
          <p:cNvPicPr>
            <a:picLocks noGrp="1" noChangeAspect="1"/>
          </p:cNvPicPr>
          <p:nvPr>
            <p:ph idx="1"/>
          </p:nvPr>
        </p:nvPicPr>
        <p:blipFill>
          <a:blip r:embed="rId2"/>
          <a:stretch>
            <a:fillRect/>
          </a:stretch>
        </p:blipFill>
        <p:spPr>
          <a:xfrm>
            <a:off x="0" y="0"/>
            <a:ext cx="9144000" cy="6858000"/>
          </a:xfrm>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7-250x250.jpg"/>
          <p:cNvPicPr>
            <a:picLocks noGrp="1" noChangeAspect="1"/>
          </p:cNvPicPr>
          <p:nvPr>
            <p:ph idx="1"/>
          </p:nvPr>
        </p:nvPicPr>
        <p:blipFill>
          <a:blip r:embed="rId2"/>
          <a:stretch>
            <a:fillRect/>
          </a:stretch>
        </p:blipFill>
        <p:spPr>
          <a:xfrm>
            <a:off x="990600" y="26519"/>
            <a:ext cx="7086599" cy="6831481"/>
          </a:xfr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7c8f4a777e1df586d4c2ee5181952f81.jpg"/>
          <p:cNvPicPr>
            <a:picLocks noGrp="1" noChangeAspect="1"/>
          </p:cNvPicPr>
          <p:nvPr>
            <p:ph idx="1"/>
          </p:nvPr>
        </p:nvPicPr>
        <p:blipFill>
          <a:blip r:embed="rId2"/>
          <a:stretch>
            <a:fillRect/>
          </a:stretch>
        </p:blipFill>
        <p:spPr>
          <a:xfrm>
            <a:off x="2133600" y="-11138"/>
            <a:ext cx="4868218" cy="6869138"/>
          </a:xfrm>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7ca12fa69b93e392ca31e16306c6e15b.jpg"/>
          <p:cNvPicPr>
            <a:picLocks noGrp="1" noChangeAspect="1"/>
          </p:cNvPicPr>
          <p:nvPr>
            <p:ph idx="1"/>
          </p:nvPr>
        </p:nvPicPr>
        <p:blipFill>
          <a:blip r:embed="rId2"/>
          <a:stretch>
            <a:fillRect/>
          </a:stretch>
        </p:blipFill>
        <p:spPr>
          <a:xfrm>
            <a:off x="2286000" y="-19373"/>
            <a:ext cx="4572000" cy="6877373"/>
          </a:xfr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9bdfe45a2a93d8c55cdd1d04262007b1.jpg"/>
          <p:cNvPicPr>
            <a:picLocks noGrp="1" noChangeAspect="1"/>
          </p:cNvPicPr>
          <p:nvPr>
            <p:ph idx="1"/>
          </p:nvPr>
        </p:nvPicPr>
        <p:blipFill>
          <a:blip r:embed="rId2"/>
          <a:stretch>
            <a:fillRect/>
          </a:stretch>
        </p:blipFill>
        <p:spPr>
          <a:xfrm>
            <a:off x="1981200" y="0"/>
            <a:ext cx="5161386" cy="6867268"/>
          </a:xfrm>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9th-century-indian-carved-rosewood-console-table.jpg"/>
          <p:cNvPicPr>
            <a:picLocks noGrp="1" noChangeAspect="1"/>
          </p:cNvPicPr>
          <p:nvPr>
            <p:ph idx="1"/>
          </p:nvPr>
        </p:nvPicPr>
        <p:blipFill>
          <a:blip r:embed="rId2"/>
          <a:stretch>
            <a:fillRect/>
          </a:stretch>
        </p:blipFill>
        <p:spPr>
          <a:xfrm>
            <a:off x="0" y="457200"/>
            <a:ext cx="9234411" cy="6121096"/>
          </a:xfrm>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7c8f4a777e1df586d4c2ee5181952f81.jpg"/>
          <p:cNvPicPr>
            <a:picLocks noGrp="1" noChangeAspect="1"/>
          </p:cNvPicPr>
          <p:nvPr>
            <p:ph idx="1"/>
          </p:nvPr>
        </p:nvPicPr>
        <p:blipFill>
          <a:blip r:embed="rId2"/>
          <a:stretch>
            <a:fillRect/>
          </a:stretch>
        </p:blipFill>
        <p:spPr>
          <a:xfrm>
            <a:off x="2133600" y="0"/>
            <a:ext cx="4836412" cy="6824259"/>
          </a:xfrm>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0tt2.jpg"/>
          <p:cNvPicPr>
            <a:picLocks noGrp="1" noChangeAspect="1"/>
          </p:cNvPicPr>
          <p:nvPr>
            <p:ph idx="1"/>
          </p:nvPr>
        </p:nvPicPr>
        <p:blipFill>
          <a:blip r:embed="rId2"/>
          <a:stretch>
            <a:fillRect/>
          </a:stretch>
        </p:blipFill>
        <p:spPr>
          <a:xfrm>
            <a:off x="0" y="304800"/>
            <a:ext cx="9144751" cy="6123007"/>
          </a:xfrm>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0tt3 (1).jpg"/>
          <p:cNvPicPr>
            <a:picLocks noGrp="1" noChangeAspect="1"/>
          </p:cNvPicPr>
          <p:nvPr>
            <p:ph idx="1"/>
          </p:nvPr>
        </p:nvPicPr>
        <p:blipFill>
          <a:blip r:embed="rId2"/>
          <a:stretch>
            <a:fillRect/>
          </a:stretch>
        </p:blipFill>
        <p:spPr>
          <a:xfrm>
            <a:off x="0" y="327170"/>
            <a:ext cx="9144000" cy="6082748"/>
          </a:xfrm>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916.jpg"/>
          <p:cNvPicPr>
            <a:picLocks noGrp="1" noChangeAspect="1"/>
          </p:cNvPicPr>
          <p:nvPr>
            <p:ph idx="1"/>
          </p:nvPr>
        </p:nvPicPr>
        <p:blipFill>
          <a:blip r:embed="rId2"/>
          <a:stretch>
            <a:fillRect/>
          </a:stretch>
        </p:blipFill>
        <p:spPr>
          <a:xfrm>
            <a:off x="0" y="381000"/>
            <a:ext cx="9171678" cy="6108337"/>
          </a:xfrm>
        </p:spPr>
      </p:pic>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a27522f1a92a075fc581d6651c7e8ad.jpg"/>
          <p:cNvPicPr>
            <a:picLocks noGrp="1" noChangeAspect="1"/>
          </p:cNvPicPr>
          <p:nvPr>
            <p:ph idx="1"/>
          </p:nvPr>
        </p:nvPicPr>
        <p:blipFill>
          <a:blip r:embed="rId2"/>
          <a:stretch>
            <a:fillRect/>
          </a:stretch>
        </p:blipFill>
        <p:spPr>
          <a:xfrm>
            <a:off x="0" y="0"/>
            <a:ext cx="9167258" cy="6858000"/>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40_12_22_35_IMG_H@@IGHT_241_W@@IDTH_318.jpg"/>
          <p:cNvPicPr>
            <a:picLocks noGrp="1" noChangeAspect="1"/>
          </p:cNvPicPr>
          <p:nvPr>
            <p:ph idx="1"/>
          </p:nvPr>
        </p:nvPicPr>
        <p:blipFill>
          <a:blip r:embed="rId2"/>
          <a:stretch>
            <a:fillRect/>
          </a:stretch>
        </p:blipFill>
        <p:spPr>
          <a:xfrm>
            <a:off x="0" y="-1"/>
            <a:ext cx="9143999" cy="6844087"/>
          </a:xfrm>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4b7ff84d3b11e8dbceaaf69133dd229b.jpg"/>
          <p:cNvPicPr>
            <a:picLocks noGrp="1" noChangeAspect="1"/>
          </p:cNvPicPr>
          <p:nvPr>
            <p:ph idx="1"/>
          </p:nvPr>
        </p:nvPicPr>
        <p:blipFill>
          <a:blip r:embed="rId2"/>
          <a:stretch>
            <a:fillRect/>
          </a:stretch>
        </p:blipFill>
        <p:spPr>
          <a:xfrm>
            <a:off x="0" y="-57150"/>
            <a:ext cx="9164109" cy="6873082"/>
          </a:xfrm>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38-250x250.jpg"/>
          <p:cNvPicPr>
            <a:picLocks noGrp="1" noChangeAspect="1"/>
          </p:cNvPicPr>
          <p:nvPr>
            <p:ph idx="1"/>
          </p:nvPr>
        </p:nvPicPr>
        <p:blipFill>
          <a:blip r:embed="rId2"/>
          <a:stretch>
            <a:fillRect/>
          </a:stretch>
        </p:blipFill>
        <p:spPr>
          <a:xfrm>
            <a:off x="1143000" y="0"/>
            <a:ext cx="6858000" cy="6858000"/>
          </a:xfrm>
        </p:spPr>
      </p:pic>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41cc144b27d6accda306179bea727c10.jpg"/>
          <p:cNvPicPr>
            <a:picLocks noGrp="1" noChangeAspect="1"/>
          </p:cNvPicPr>
          <p:nvPr>
            <p:ph idx="1"/>
          </p:nvPr>
        </p:nvPicPr>
        <p:blipFill>
          <a:blip r:embed="rId2"/>
          <a:stretch>
            <a:fillRect/>
          </a:stretch>
        </p:blipFill>
        <p:spPr>
          <a:xfrm>
            <a:off x="1219200" y="-3457"/>
            <a:ext cx="6890654" cy="6861457"/>
          </a:xfrm>
        </p:spPr>
      </p:pic>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42eb8f5daece70e1460f54dbff68a1b2.jpg"/>
          <p:cNvPicPr>
            <a:picLocks noGrp="1" noChangeAspect="1"/>
          </p:cNvPicPr>
          <p:nvPr>
            <p:ph idx="1"/>
          </p:nvPr>
        </p:nvPicPr>
        <p:blipFill>
          <a:blip r:embed="rId2"/>
          <a:stretch>
            <a:fillRect/>
          </a:stretch>
        </p:blipFill>
        <p:spPr>
          <a:xfrm>
            <a:off x="1143000" y="-15080"/>
            <a:ext cx="6873080" cy="6873080"/>
          </a:xfrm>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51MeFhJsndL.jpg"/>
          <p:cNvPicPr>
            <a:picLocks noGrp="1" noChangeAspect="1"/>
          </p:cNvPicPr>
          <p:nvPr>
            <p:ph idx="1"/>
          </p:nvPr>
        </p:nvPicPr>
        <p:blipFill>
          <a:blip r:embed="rId2"/>
          <a:stretch>
            <a:fillRect/>
          </a:stretch>
        </p:blipFill>
        <p:spPr>
          <a:xfrm>
            <a:off x="0" y="0"/>
            <a:ext cx="9260109" cy="6877888"/>
          </a:xfrm>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70.jpg"/>
          <p:cNvPicPr>
            <a:picLocks noGrp="1" noChangeAspect="1"/>
          </p:cNvPicPr>
          <p:nvPr>
            <p:ph idx="1"/>
          </p:nvPr>
        </p:nvPicPr>
        <p:blipFill>
          <a:blip r:embed="rId2"/>
          <a:stretch>
            <a:fillRect/>
          </a:stretch>
        </p:blipFill>
        <p:spPr>
          <a:xfrm>
            <a:off x="1143000" y="0"/>
            <a:ext cx="6877050" cy="6877050"/>
          </a:xfrm>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83x200-cm-paravan_54880_1.jpg"/>
          <p:cNvPicPr>
            <a:picLocks noGrp="1" noChangeAspect="1"/>
          </p:cNvPicPr>
          <p:nvPr>
            <p:ph idx="1"/>
          </p:nvPr>
        </p:nvPicPr>
        <p:blipFill>
          <a:blip r:embed="rId2"/>
          <a:stretch>
            <a:fillRect/>
          </a:stretch>
        </p:blipFill>
        <p:spPr>
          <a:xfrm>
            <a:off x="914400" y="0"/>
            <a:ext cx="7283598" cy="6855151"/>
          </a:xfrm>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86-250x250.jpg"/>
          <p:cNvPicPr>
            <a:picLocks noGrp="1" noChangeAspect="1"/>
          </p:cNvPicPr>
          <p:nvPr>
            <p:ph idx="1"/>
          </p:nvPr>
        </p:nvPicPr>
        <p:blipFill>
          <a:blip r:embed="rId2"/>
          <a:stretch>
            <a:fillRect/>
          </a:stretch>
        </p:blipFill>
        <p:spPr>
          <a:xfrm>
            <a:off x="1066800" y="0"/>
            <a:ext cx="6906385" cy="6851135"/>
          </a:xfrm>
        </p:spPr>
      </p:pic>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03.jpg"/>
          <p:cNvPicPr>
            <a:picLocks noGrp="1" noChangeAspect="1"/>
          </p:cNvPicPr>
          <p:nvPr>
            <p:ph idx="1"/>
          </p:nvPr>
        </p:nvPicPr>
        <p:blipFill>
          <a:blip r:embed="rId2"/>
          <a:stretch>
            <a:fillRect/>
          </a:stretch>
        </p:blipFill>
        <p:spPr>
          <a:xfrm>
            <a:off x="1219200" y="0"/>
            <a:ext cx="6858000" cy="6858000"/>
          </a:xfrm>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15.jpg"/>
          <p:cNvPicPr>
            <a:picLocks noGrp="1" noChangeAspect="1"/>
          </p:cNvPicPr>
          <p:nvPr>
            <p:ph idx="1"/>
          </p:nvPr>
        </p:nvPicPr>
        <p:blipFill>
          <a:blip r:embed="rId2" cstate="print"/>
          <a:stretch>
            <a:fillRect/>
          </a:stretch>
        </p:blipFill>
        <p:spPr>
          <a:xfrm>
            <a:off x="2743200" y="0"/>
            <a:ext cx="3429000" cy="6923005"/>
          </a:xfr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475362416.jpg"/>
          <p:cNvPicPr>
            <a:picLocks noGrp="1" noChangeAspect="1"/>
          </p:cNvPicPr>
          <p:nvPr>
            <p:ph idx="1"/>
          </p:nvPr>
        </p:nvPicPr>
        <p:blipFill>
          <a:blip r:embed="rId2"/>
          <a:stretch>
            <a:fillRect/>
          </a:stretch>
        </p:blipFill>
        <p:spPr>
          <a:xfrm>
            <a:off x="0" y="838200"/>
            <a:ext cx="9204676" cy="5177630"/>
          </a:xfrm>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42.jpg"/>
          <p:cNvPicPr>
            <a:picLocks noGrp="1" noChangeAspect="1"/>
          </p:cNvPicPr>
          <p:nvPr>
            <p:ph idx="1"/>
          </p:nvPr>
        </p:nvPicPr>
        <p:blipFill>
          <a:blip r:embed="rId2"/>
          <a:stretch>
            <a:fillRect/>
          </a:stretch>
        </p:blipFill>
        <p:spPr>
          <a:xfrm>
            <a:off x="0" y="0"/>
            <a:ext cx="9144000" cy="6838951"/>
          </a:xfrm>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307.jpg"/>
          <p:cNvPicPr>
            <a:picLocks noGrp="1" noChangeAspect="1"/>
          </p:cNvPicPr>
          <p:nvPr>
            <p:ph idx="1"/>
          </p:nvPr>
        </p:nvPicPr>
        <p:blipFill>
          <a:blip r:embed="rId2"/>
          <a:stretch>
            <a:fillRect/>
          </a:stretch>
        </p:blipFill>
        <p:spPr>
          <a:xfrm>
            <a:off x="1143000" y="0"/>
            <a:ext cx="6792102" cy="6858000"/>
          </a:xfrm>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370.jpg"/>
          <p:cNvPicPr>
            <a:picLocks noGrp="1" noChangeAspect="1"/>
          </p:cNvPicPr>
          <p:nvPr>
            <p:ph idx="1"/>
          </p:nvPr>
        </p:nvPicPr>
        <p:blipFill>
          <a:blip r:embed="rId2"/>
          <a:srcRect b="14937"/>
          <a:stretch>
            <a:fillRect/>
          </a:stretch>
        </p:blipFill>
        <p:spPr>
          <a:xfrm>
            <a:off x="381000" y="29164"/>
            <a:ext cx="8409161" cy="6828836"/>
          </a:xfrm>
        </p:spPr>
      </p:pic>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425.jpg"/>
          <p:cNvPicPr>
            <a:picLocks noGrp="1" noChangeAspect="1"/>
          </p:cNvPicPr>
          <p:nvPr>
            <p:ph idx="1"/>
          </p:nvPr>
        </p:nvPicPr>
        <p:blipFill>
          <a:blip r:embed="rId2"/>
          <a:stretch>
            <a:fillRect/>
          </a:stretch>
        </p:blipFill>
        <p:spPr>
          <a:xfrm>
            <a:off x="1143000" y="0"/>
            <a:ext cx="6873080" cy="6873080"/>
          </a:xfrm>
        </p:spPr>
      </p:pic>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452.jpg"/>
          <p:cNvPicPr>
            <a:picLocks noGrp="1" noChangeAspect="1"/>
          </p:cNvPicPr>
          <p:nvPr>
            <p:ph idx="1"/>
          </p:nvPr>
        </p:nvPicPr>
        <p:blipFill>
          <a:blip r:embed="rId2"/>
          <a:stretch>
            <a:fillRect/>
          </a:stretch>
        </p:blipFill>
        <p:spPr>
          <a:xfrm>
            <a:off x="0" y="0"/>
            <a:ext cx="9135266" cy="6858000"/>
          </a:xfrm>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456 (1).jpg"/>
          <p:cNvPicPr>
            <a:picLocks noGrp="1" noChangeAspect="1"/>
          </p:cNvPicPr>
          <p:nvPr>
            <p:ph idx="1"/>
          </p:nvPr>
        </p:nvPicPr>
        <p:blipFill>
          <a:blip r:embed="rId2"/>
          <a:stretch>
            <a:fillRect/>
          </a:stretch>
        </p:blipFill>
        <p:spPr>
          <a:xfrm>
            <a:off x="0" y="0"/>
            <a:ext cx="9178151" cy="6858000"/>
          </a:xfrm>
        </p:spPr>
      </p:pic>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460.jpg"/>
          <p:cNvPicPr>
            <a:picLocks noGrp="1" noChangeAspect="1"/>
          </p:cNvPicPr>
          <p:nvPr>
            <p:ph idx="1"/>
          </p:nvPr>
        </p:nvPicPr>
        <p:blipFill>
          <a:blip r:embed="rId2"/>
          <a:stretch>
            <a:fillRect/>
          </a:stretch>
        </p:blipFill>
        <p:spPr>
          <a:xfrm>
            <a:off x="1295400" y="-7765"/>
            <a:ext cx="6501672" cy="6865765"/>
          </a:xfrm>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466.jpg"/>
          <p:cNvPicPr>
            <a:picLocks noGrp="1" noChangeAspect="1"/>
          </p:cNvPicPr>
          <p:nvPr>
            <p:ph idx="1"/>
          </p:nvPr>
        </p:nvPicPr>
        <p:blipFill>
          <a:blip r:embed="rId2"/>
          <a:stretch>
            <a:fillRect/>
          </a:stretch>
        </p:blipFill>
        <p:spPr>
          <a:xfrm>
            <a:off x="0" y="1"/>
            <a:ext cx="9168736" cy="6882244"/>
          </a:xfrm>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590.jpg"/>
          <p:cNvPicPr>
            <a:picLocks noGrp="1" noChangeAspect="1"/>
          </p:cNvPicPr>
          <p:nvPr>
            <p:ph idx="1"/>
          </p:nvPr>
        </p:nvPicPr>
        <p:blipFill>
          <a:blip r:embed="rId2"/>
          <a:stretch>
            <a:fillRect/>
          </a:stretch>
        </p:blipFill>
        <p:spPr>
          <a:xfrm>
            <a:off x="2133600" y="0"/>
            <a:ext cx="4837216" cy="6812980"/>
          </a:xfrm>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605d39f5314e5c1935f0d9e4471e7191.jpg"/>
          <p:cNvPicPr>
            <a:picLocks noGrp="1" noChangeAspect="1"/>
          </p:cNvPicPr>
          <p:nvPr>
            <p:ph idx="1"/>
          </p:nvPr>
        </p:nvPicPr>
        <p:blipFill>
          <a:blip r:embed="rId2"/>
          <a:stretch>
            <a:fillRect/>
          </a:stretch>
        </p:blipFill>
        <p:spPr>
          <a:xfrm>
            <a:off x="2209800" y="-11138"/>
            <a:ext cx="4868218" cy="6869138"/>
          </a:xfr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1997958568_ff5e5fac68_k.jpg"/>
          <p:cNvPicPr>
            <a:picLocks noGrp="1" noChangeAspect="1"/>
          </p:cNvPicPr>
          <p:nvPr>
            <p:ph idx="1"/>
          </p:nvPr>
        </p:nvPicPr>
        <p:blipFill>
          <a:blip r:embed="rId2"/>
          <a:stretch>
            <a:fillRect/>
          </a:stretch>
        </p:blipFill>
        <p:spPr>
          <a:xfrm>
            <a:off x="0" y="381000"/>
            <a:ext cx="9147631" cy="6123731"/>
          </a:xfrm>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623f9dea84f77435789fa21ce2d14d12.jpg"/>
          <p:cNvPicPr>
            <a:picLocks noGrp="1" noChangeAspect="1"/>
          </p:cNvPicPr>
          <p:nvPr>
            <p:ph idx="1"/>
          </p:nvPr>
        </p:nvPicPr>
        <p:blipFill>
          <a:blip r:embed="rId2"/>
          <a:stretch>
            <a:fillRect/>
          </a:stretch>
        </p:blipFill>
        <p:spPr>
          <a:xfrm>
            <a:off x="2362200" y="-15081"/>
            <a:ext cx="4582054" cy="6873081"/>
          </a:xfrm>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698-large.jpg"/>
          <p:cNvPicPr>
            <a:picLocks noGrp="1" noChangeAspect="1"/>
          </p:cNvPicPr>
          <p:nvPr>
            <p:ph idx="1"/>
          </p:nvPr>
        </p:nvPicPr>
        <p:blipFill>
          <a:blip r:embed="rId2"/>
          <a:stretch>
            <a:fillRect/>
          </a:stretch>
        </p:blipFill>
        <p:spPr>
          <a:xfrm>
            <a:off x="-14816" y="0"/>
            <a:ext cx="9144000" cy="6858000"/>
          </a:xfrm>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850d1b928fd4bf7d5528a17397bf76f8.jpg"/>
          <p:cNvPicPr>
            <a:picLocks noGrp="1" noChangeAspect="1"/>
          </p:cNvPicPr>
          <p:nvPr>
            <p:ph idx="1"/>
          </p:nvPr>
        </p:nvPicPr>
        <p:blipFill>
          <a:blip r:embed="rId2"/>
          <a:stretch>
            <a:fillRect/>
          </a:stretch>
        </p:blipFill>
        <p:spPr>
          <a:xfrm>
            <a:off x="2438400" y="0"/>
            <a:ext cx="4175346" cy="6846859"/>
          </a:xfrm>
        </p:spPr>
      </p:pic>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0841812-ancient-wood-carvings-door-Stock-Photo-wood-carving-thai.jpg"/>
          <p:cNvPicPr>
            <a:picLocks noGrp="1" noChangeAspect="1"/>
          </p:cNvPicPr>
          <p:nvPr>
            <p:ph idx="1"/>
          </p:nvPr>
        </p:nvPicPr>
        <p:blipFill>
          <a:blip r:embed="rId2"/>
          <a:stretch>
            <a:fillRect/>
          </a:stretch>
        </p:blipFill>
        <p:spPr>
          <a:xfrm>
            <a:off x="2133600" y="1"/>
            <a:ext cx="5105399" cy="6858000"/>
          </a:xfrm>
        </p:spPr>
      </p:pic>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48c543abd0bc427cfbe48e77f9948500.jpg"/>
          <p:cNvPicPr>
            <a:picLocks noGrp="1" noChangeAspect="1"/>
          </p:cNvPicPr>
          <p:nvPr>
            <p:ph idx="1"/>
          </p:nvPr>
        </p:nvPicPr>
        <p:blipFill>
          <a:blip r:embed="rId2"/>
          <a:stretch>
            <a:fillRect/>
          </a:stretch>
        </p:blipFill>
        <p:spPr>
          <a:xfrm>
            <a:off x="1219200" y="0"/>
            <a:ext cx="6819900" cy="6858000"/>
          </a:xfrm>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718.jpg"/>
          <p:cNvPicPr>
            <a:picLocks noGrp="1" noChangeAspect="1"/>
          </p:cNvPicPr>
          <p:nvPr>
            <p:ph idx="1"/>
          </p:nvPr>
        </p:nvPicPr>
        <p:blipFill>
          <a:blip r:embed="rId2"/>
          <a:stretch>
            <a:fillRect/>
          </a:stretch>
        </p:blipFill>
        <p:spPr>
          <a:xfrm>
            <a:off x="1066800" y="-19050"/>
            <a:ext cx="6877050" cy="6877050"/>
          </a:xfrm>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863.jpg"/>
          <p:cNvPicPr>
            <a:picLocks noGrp="1" noChangeAspect="1"/>
          </p:cNvPicPr>
          <p:nvPr>
            <p:ph idx="1"/>
          </p:nvPr>
        </p:nvPicPr>
        <p:blipFill>
          <a:blip r:embed="rId2"/>
          <a:stretch>
            <a:fillRect/>
          </a:stretch>
        </p:blipFill>
        <p:spPr>
          <a:xfrm>
            <a:off x="1143000" y="25400"/>
            <a:ext cx="6832600" cy="6832600"/>
          </a:xfrm>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895.jpg"/>
          <p:cNvPicPr>
            <a:picLocks noGrp="1" noChangeAspect="1"/>
          </p:cNvPicPr>
          <p:nvPr>
            <p:ph idx="1"/>
          </p:nvPr>
        </p:nvPicPr>
        <p:blipFill>
          <a:blip r:embed="rId2"/>
          <a:stretch>
            <a:fillRect/>
          </a:stretch>
        </p:blipFill>
        <p:spPr>
          <a:xfrm>
            <a:off x="1143000" y="0"/>
            <a:ext cx="6873080" cy="6873080"/>
          </a:xfrm>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6" name="Content Placeholder 5" descr="911.jpg"/>
          <p:cNvPicPr>
            <a:picLocks noGrp="1" noChangeAspect="1"/>
          </p:cNvPicPr>
          <p:nvPr>
            <p:ph idx="1"/>
          </p:nvPr>
        </p:nvPicPr>
        <p:blipFill>
          <a:blip r:embed="rId2"/>
          <a:stretch>
            <a:fillRect/>
          </a:stretch>
        </p:blipFill>
        <p:spPr>
          <a:xfrm>
            <a:off x="0" y="228600"/>
            <a:ext cx="9126506" cy="6443314"/>
          </a:xfrm>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019.1L.jpg"/>
          <p:cNvPicPr>
            <a:picLocks noGrp="1" noChangeAspect="1"/>
          </p:cNvPicPr>
          <p:nvPr>
            <p:ph idx="1"/>
          </p:nvPr>
        </p:nvPicPr>
        <p:blipFill>
          <a:blip r:embed="rId2"/>
          <a:stretch>
            <a:fillRect/>
          </a:stretch>
        </p:blipFill>
        <p:spPr>
          <a:xfrm>
            <a:off x="0" y="152400"/>
            <a:ext cx="9296904" cy="6400701"/>
          </a:xfrm>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008041151470301_465773g.jpg"/>
          <p:cNvPicPr>
            <a:picLocks noGrp="1" noChangeAspect="1"/>
          </p:cNvPicPr>
          <p:nvPr>
            <p:ph idx="1"/>
          </p:nvPr>
        </p:nvPicPr>
        <p:blipFill>
          <a:blip r:embed="rId2"/>
          <a:stretch>
            <a:fillRect/>
          </a:stretch>
        </p:blipFill>
        <p:spPr>
          <a:xfrm>
            <a:off x="34101" y="304800"/>
            <a:ext cx="9109899" cy="6149182"/>
          </a:xfrm>
        </p:spPr>
      </p:pic>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541faf7674f68b37ab170302fbeed4e.jpg"/>
          <p:cNvPicPr>
            <a:picLocks noGrp="1" noChangeAspect="1"/>
          </p:cNvPicPr>
          <p:nvPr>
            <p:ph idx="1"/>
          </p:nvPr>
        </p:nvPicPr>
        <p:blipFill>
          <a:blip r:embed="rId2"/>
          <a:stretch>
            <a:fillRect/>
          </a:stretch>
        </p:blipFill>
        <p:spPr>
          <a:xfrm>
            <a:off x="1219200" y="-15080"/>
            <a:ext cx="6873080" cy="6873080"/>
          </a:xfrm>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0002776_armchair-with-full-floral-carving_300.jpeg"/>
          <p:cNvPicPr>
            <a:picLocks noGrp="1" noChangeAspect="1"/>
          </p:cNvPicPr>
          <p:nvPr>
            <p:ph idx="1"/>
          </p:nvPr>
        </p:nvPicPr>
        <p:blipFill>
          <a:blip r:embed="rId2"/>
          <a:stretch>
            <a:fillRect/>
          </a:stretch>
        </p:blipFill>
        <p:spPr>
          <a:xfrm>
            <a:off x="2057400" y="0"/>
            <a:ext cx="5154810" cy="6873080"/>
          </a:xfrm>
        </p:spPr>
      </p:pic>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0004273_tissue-boxes_1000-825x510.jpeg"/>
          <p:cNvPicPr>
            <a:picLocks noGrp="1" noChangeAspect="1"/>
          </p:cNvPicPr>
          <p:nvPr>
            <p:ph idx="1"/>
          </p:nvPr>
        </p:nvPicPr>
        <p:blipFill>
          <a:blip r:embed="rId2"/>
          <a:stretch>
            <a:fillRect/>
          </a:stretch>
        </p:blipFill>
        <p:spPr>
          <a:xfrm>
            <a:off x="0" y="635924"/>
            <a:ext cx="9153478" cy="5658513"/>
          </a:xfrm>
        </p:spPr>
      </p:pic>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81470bcbc16f6d506f6518ce62fc6722c79c54b2bfa75e30b97c804d.jpg"/>
          <p:cNvPicPr>
            <a:picLocks noGrp="1" noChangeAspect="1"/>
          </p:cNvPicPr>
          <p:nvPr>
            <p:ph idx="1"/>
          </p:nvPr>
        </p:nvPicPr>
        <p:blipFill>
          <a:blip r:embed="rId2"/>
          <a:stretch>
            <a:fillRect/>
          </a:stretch>
        </p:blipFill>
        <p:spPr>
          <a:xfrm>
            <a:off x="1295400" y="0"/>
            <a:ext cx="6796881" cy="6858000"/>
          </a:xfrm>
        </p:spPr>
      </p:pic>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121800.jpg"/>
          <p:cNvPicPr>
            <a:picLocks noGrp="1" noChangeAspect="1"/>
          </p:cNvPicPr>
          <p:nvPr>
            <p:ph idx="1"/>
          </p:nvPr>
        </p:nvPicPr>
        <p:blipFill>
          <a:blip r:embed="rId2"/>
          <a:stretch>
            <a:fillRect/>
          </a:stretch>
        </p:blipFill>
        <p:spPr>
          <a:xfrm>
            <a:off x="609600" y="0"/>
            <a:ext cx="7832956" cy="6870005"/>
          </a:xfrm>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429035.jpeg"/>
          <p:cNvPicPr>
            <a:picLocks noGrp="1" noChangeAspect="1"/>
          </p:cNvPicPr>
          <p:nvPr>
            <p:ph idx="1"/>
          </p:nvPr>
        </p:nvPicPr>
        <p:blipFill>
          <a:blip r:embed="rId2"/>
          <a:stretch>
            <a:fillRect/>
          </a:stretch>
        </p:blipFill>
        <p:spPr>
          <a:xfrm>
            <a:off x="0" y="457200"/>
            <a:ext cx="9144000" cy="6029893"/>
          </a:xfrm>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470459.jpeg"/>
          <p:cNvPicPr>
            <a:picLocks noGrp="1" noChangeAspect="1"/>
          </p:cNvPicPr>
          <p:nvPr>
            <p:ph idx="1"/>
          </p:nvPr>
        </p:nvPicPr>
        <p:blipFill>
          <a:blip r:embed="rId2"/>
          <a:stretch>
            <a:fillRect/>
          </a:stretch>
        </p:blipFill>
        <p:spPr>
          <a:xfrm>
            <a:off x="1" y="-15082"/>
            <a:ext cx="9164108" cy="6873081"/>
          </a:xfrm>
        </p:spPr>
      </p:pic>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476480.jpeg"/>
          <p:cNvPicPr>
            <a:picLocks noGrp="1" noChangeAspect="1"/>
          </p:cNvPicPr>
          <p:nvPr>
            <p:ph idx="1"/>
          </p:nvPr>
        </p:nvPicPr>
        <p:blipFill>
          <a:blip r:embed="rId2"/>
          <a:stretch>
            <a:fillRect/>
          </a:stretch>
        </p:blipFill>
        <p:spPr>
          <a:xfrm>
            <a:off x="1219200" y="0"/>
            <a:ext cx="6858000" cy="6858000"/>
          </a:xfrm>
        </p:spPr>
      </p:pic>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248312.jpeg"/>
          <p:cNvPicPr>
            <a:picLocks noGrp="1" noChangeAspect="1"/>
          </p:cNvPicPr>
          <p:nvPr>
            <p:ph idx="1"/>
          </p:nvPr>
        </p:nvPicPr>
        <p:blipFill>
          <a:blip r:embed="rId2"/>
          <a:stretch>
            <a:fillRect/>
          </a:stretch>
        </p:blipFill>
        <p:spPr>
          <a:xfrm>
            <a:off x="1447800" y="-39979"/>
            <a:ext cx="6409373" cy="6897979"/>
          </a:xfrm>
        </p:spPr>
      </p:pic>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il-PH"/>
          </a:p>
        </p:txBody>
      </p:sp>
      <p:pic>
        <p:nvPicPr>
          <p:cNvPr id="4" name="Content Placeholder 3" descr="476481.jpeg"/>
          <p:cNvPicPr>
            <a:picLocks noGrp="1" noChangeAspect="1"/>
          </p:cNvPicPr>
          <p:nvPr>
            <p:ph idx="1"/>
          </p:nvPr>
        </p:nvPicPr>
        <p:blipFill>
          <a:blip r:embed="rId2"/>
          <a:stretch>
            <a:fillRect/>
          </a:stretch>
        </p:blipFill>
        <p:spPr>
          <a:xfrm>
            <a:off x="1676400" y="0"/>
            <a:ext cx="6054553" cy="6858000"/>
          </a:xfrm>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efault Theme">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120</TotalTime>
  <Words>118</Words>
  <Application>Microsoft Office PowerPoint</Application>
  <PresentationFormat>On-screen Show (4:3)</PresentationFormat>
  <Paragraphs>7</Paragraphs>
  <Slides>150</Slides>
  <Notes>0</Notes>
  <HiddenSlides>0</HiddenSlides>
  <MMClips>0</MMClips>
  <ScaleCrop>false</ScaleCrop>
  <HeadingPairs>
    <vt:vector size="4" baseType="variant">
      <vt:variant>
        <vt:lpstr>Theme</vt:lpstr>
      </vt:variant>
      <vt:variant>
        <vt:i4>1</vt:i4>
      </vt:variant>
      <vt:variant>
        <vt:lpstr>Slide Titles</vt:lpstr>
      </vt:variant>
      <vt:variant>
        <vt:i4>150</vt:i4>
      </vt:variant>
    </vt:vector>
  </HeadingPairs>
  <TitlesOfParts>
    <vt:vector size="151" baseType="lpstr">
      <vt:lpstr>Default Theme</vt:lpstr>
      <vt:lpstr>Wood  carvers of Saharanpur, India</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lpstr>Slide 108</vt:lpstr>
      <vt:lpstr>Slide 109</vt:lpstr>
      <vt:lpstr>Slide 110</vt:lpstr>
      <vt:lpstr>Slide 111</vt:lpstr>
      <vt:lpstr>Slide 112</vt:lpstr>
      <vt:lpstr>Slide 113</vt:lpstr>
      <vt:lpstr>Slide 114</vt:lpstr>
      <vt:lpstr>Slide 115</vt:lpstr>
      <vt:lpstr>Slide 116</vt:lpstr>
      <vt:lpstr>Slide 117</vt:lpstr>
      <vt:lpstr>Slide 118</vt:lpstr>
      <vt:lpstr>Slide 119</vt:lpstr>
      <vt:lpstr>Slide 120</vt:lpstr>
      <vt:lpstr>Slide 121</vt:lpstr>
      <vt:lpstr>Slide 122</vt:lpstr>
      <vt:lpstr>Slide 123</vt:lpstr>
      <vt:lpstr>Slide 124</vt:lpstr>
      <vt:lpstr>Slide 125</vt:lpstr>
      <vt:lpstr>Slide 126</vt:lpstr>
      <vt:lpstr>Slide 127</vt:lpstr>
      <vt:lpstr>Slide 128</vt:lpstr>
      <vt:lpstr>Slide 129</vt:lpstr>
      <vt:lpstr>Slide 130</vt:lpstr>
      <vt:lpstr>Slide 131</vt:lpstr>
      <vt:lpstr>Slide 132</vt:lpstr>
      <vt:lpstr>Slide 133</vt:lpstr>
      <vt:lpstr>Slide 134</vt:lpstr>
      <vt:lpstr>Slide 135</vt:lpstr>
      <vt:lpstr>Slide 136</vt:lpstr>
      <vt:lpstr>Slide 137</vt:lpstr>
      <vt:lpstr>Slide 138</vt:lpstr>
      <vt:lpstr>Slide 139</vt:lpstr>
      <vt:lpstr>Slide 140</vt:lpstr>
      <vt:lpstr>Slide 141</vt:lpstr>
      <vt:lpstr>Slide 142</vt:lpstr>
      <vt:lpstr>Slide 143</vt:lpstr>
      <vt:lpstr>Slide 144</vt:lpstr>
      <vt:lpstr>Slide 145</vt:lpstr>
      <vt:lpstr>Slide 146</vt:lpstr>
      <vt:lpstr>Slide 147</vt:lpstr>
      <vt:lpstr>Slide 148</vt:lpstr>
      <vt:lpstr>Slide 149</vt:lpstr>
      <vt:lpstr>Slide 150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Wood  carvers of Saharanpur, India</dc:title>
  <dc:creator>Amal</dc:creator>
  <cp:lastModifiedBy>Amal</cp:lastModifiedBy>
  <cp:revision>15</cp:revision>
  <dcterms:created xsi:type="dcterms:W3CDTF">2016-09-03T03:21:24Z</dcterms:created>
  <dcterms:modified xsi:type="dcterms:W3CDTF">2016-09-03T05:35:10Z</dcterms:modified>
</cp:coreProperties>
</file>