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318" r:id="rId4"/>
    <p:sldId id="266" r:id="rId5"/>
    <p:sldId id="284" r:id="rId6"/>
    <p:sldId id="329" r:id="rId7"/>
    <p:sldId id="366" r:id="rId8"/>
    <p:sldId id="263" r:id="rId9"/>
    <p:sldId id="264" r:id="rId10"/>
    <p:sldId id="258" r:id="rId11"/>
    <p:sldId id="257" r:id="rId12"/>
    <p:sldId id="259" r:id="rId13"/>
    <p:sldId id="260" r:id="rId14"/>
    <p:sldId id="261" r:id="rId15"/>
    <p:sldId id="267" r:id="rId16"/>
    <p:sldId id="268" r:id="rId17"/>
    <p:sldId id="269" r:id="rId18"/>
    <p:sldId id="270" r:id="rId19"/>
    <p:sldId id="271" r:id="rId20"/>
    <p:sldId id="273" r:id="rId21"/>
    <p:sldId id="274" r:id="rId22"/>
    <p:sldId id="275" r:id="rId23"/>
    <p:sldId id="276" r:id="rId24"/>
    <p:sldId id="277" r:id="rId25"/>
    <p:sldId id="292" r:id="rId26"/>
    <p:sldId id="278" r:id="rId27"/>
    <p:sldId id="324" r:id="rId28"/>
    <p:sldId id="279" r:id="rId29"/>
    <p:sldId id="280" r:id="rId30"/>
    <p:sldId id="281" r:id="rId31"/>
    <p:sldId id="282" r:id="rId32"/>
    <p:sldId id="283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3" r:id="rId41"/>
    <p:sldId id="294" r:id="rId42"/>
    <p:sldId id="295" r:id="rId43"/>
    <p:sldId id="296" r:id="rId44"/>
    <p:sldId id="297" r:id="rId45"/>
    <p:sldId id="299" r:id="rId46"/>
    <p:sldId id="300" r:id="rId47"/>
    <p:sldId id="301" r:id="rId48"/>
    <p:sldId id="303" r:id="rId49"/>
    <p:sldId id="305" r:id="rId50"/>
    <p:sldId id="306" r:id="rId51"/>
    <p:sldId id="307" r:id="rId52"/>
    <p:sldId id="308" r:id="rId53"/>
    <p:sldId id="309" r:id="rId54"/>
    <p:sldId id="310" r:id="rId55"/>
    <p:sldId id="302" r:id="rId56"/>
    <p:sldId id="311" r:id="rId57"/>
    <p:sldId id="304" r:id="rId58"/>
    <p:sldId id="312" r:id="rId59"/>
    <p:sldId id="313" r:id="rId60"/>
    <p:sldId id="314" r:id="rId61"/>
    <p:sldId id="315" r:id="rId62"/>
    <p:sldId id="316" r:id="rId63"/>
    <p:sldId id="319" r:id="rId64"/>
    <p:sldId id="320" r:id="rId65"/>
    <p:sldId id="321" r:id="rId66"/>
    <p:sldId id="322" r:id="rId67"/>
    <p:sldId id="323" r:id="rId68"/>
    <p:sldId id="325" r:id="rId69"/>
    <p:sldId id="326" r:id="rId70"/>
    <p:sldId id="327" r:id="rId71"/>
    <p:sldId id="328" r:id="rId72"/>
    <p:sldId id="334" r:id="rId73"/>
    <p:sldId id="330" r:id="rId74"/>
    <p:sldId id="331" r:id="rId75"/>
    <p:sldId id="332" r:id="rId76"/>
    <p:sldId id="333" r:id="rId77"/>
    <p:sldId id="335" r:id="rId78"/>
    <p:sldId id="336" r:id="rId79"/>
    <p:sldId id="337" r:id="rId80"/>
    <p:sldId id="338" r:id="rId81"/>
    <p:sldId id="339" r:id="rId82"/>
    <p:sldId id="350" r:id="rId83"/>
    <p:sldId id="341" r:id="rId84"/>
    <p:sldId id="344" r:id="rId85"/>
    <p:sldId id="345" r:id="rId86"/>
    <p:sldId id="346" r:id="rId87"/>
    <p:sldId id="272" r:id="rId88"/>
    <p:sldId id="348" r:id="rId89"/>
    <p:sldId id="349" r:id="rId90"/>
    <p:sldId id="351" r:id="rId91"/>
    <p:sldId id="352" r:id="rId92"/>
    <p:sldId id="353" r:id="rId93"/>
    <p:sldId id="354" r:id="rId94"/>
    <p:sldId id="342" r:id="rId95"/>
    <p:sldId id="343" r:id="rId96"/>
    <p:sldId id="347" r:id="rId97"/>
    <p:sldId id="355" r:id="rId98"/>
    <p:sldId id="356" r:id="rId99"/>
    <p:sldId id="357" r:id="rId100"/>
    <p:sldId id="358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367" r:id="rId10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63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9/3/2016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Wood carvers of Saharanpur ,India 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6600" y="4267200"/>
            <a:ext cx="2520696" cy="810064"/>
          </a:xfrm>
        </p:spPr>
        <p:txBody>
          <a:bodyPr>
            <a:normAutofit/>
          </a:bodyPr>
          <a:lstStyle/>
          <a:p>
            <a:r>
              <a:rPr lang="en-US" sz="4400" dirty="0" smtClean="0"/>
              <a:t>Part two</a:t>
            </a:r>
            <a:endParaRPr lang="fil-PH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ecorative-wall-panels-16598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73080" cy="6873080"/>
          </a:xfr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screens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7010400" cy="6858000"/>
          </a:xfr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spice-box-500x5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113"/>
            <a:ext cx="9129183" cy="6846887"/>
          </a:xfr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tray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6858000" cy="6858000"/>
          </a:xfr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-thr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-63500"/>
            <a:ext cx="8305800" cy="6921500"/>
          </a:xfr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pslt4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7157682" cy="6853908"/>
          </a:xfr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pssj401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6927373" cy="6837485"/>
          </a:xfr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riting bo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200342"/>
            <a:ext cx="9143999" cy="3943953"/>
          </a:xfr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x354-q8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27837" cy="6827837"/>
          </a:xfr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3352800"/>
            <a:ext cx="2590800" cy="65532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The end</a:t>
            </a:r>
            <a:endParaRPr lang="fil-PH" sz="4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7a65dd6540cb031e6a0f8d4dd1dc30c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0"/>
            <a:ext cx="6553200" cy="688641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esigner_Carved_Chair_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15080"/>
            <a:ext cx="6873080" cy="687308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esigner-luxury-beds-250x250.jpg"/>
          <p:cNvPicPr>
            <a:picLocks noGrp="1" noChangeAspect="1"/>
          </p:cNvPicPr>
          <p:nvPr>
            <p:ph idx="1"/>
          </p:nvPr>
        </p:nvPicPr>
        <p:blipFill>
          <a:blip r:embed="rId2"/>
          <a:srcRect t="13525" b="14475"/>
          <a:stretch>
            <a:fillRect/>
          </a:stretch>
        </p:blipFill>
        <p:spPr>
          <a:xfrm>
            <a:off x="0" y="0"/>
            <a:ext cx="9207500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ors-and-interiors.jpg"/>
          <p:cNvPicPr>
            <a:picLocks noGrp="1" noChangeAspect="1"/>
          </p:cNvPicPr>
          <p:nvPr>
            <p:ph idx="1"/>
          </p:nvPr>
        </p:nvPicPr>
        <p:blipFill>
          <a:blip r:embed="rId2"/>
          <a:srcRect l="10072" r="8336"/>
          <a:stretch>
            <a:fillRect/>
          </a:stretch>
        </p:blipFill>
        <p:spPr>
          <a:xfrm>
            <a:off x="1905000" y="0"/>
            <a:ext cx="5638800" cy="6858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Carved-Center-Tab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6858000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carved-octagonal-wood-tab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949281" cy="6858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and-Carved-Wooden-Service-Trolle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73081" cy="6873081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eadboard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8135"/>
            <a:ext cx="6883563" cy="686613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ome-wooden-furniture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73080" cy="687308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sc_4600s.jpg"/>
          <p:cNvPicPr>
            <a:picLocks noGrp="1" noChangeAspect="1"/>
          </p:cNvPicPr>
          <p:nvPr>
            <p:ph idx="1"/>
          </p:nvPr>
        </p:nvPicPr>
        <p:blipFill>
          <a:blip r:embed="rId2"/>
          <a:srcRect b="3333"/>
          <a:stretch>
            <a:fillRect/>
          </a:stretch>
        </p:blipFill>
        <p:spPr>
          <a:xfrm>
            <a:off x="2057400" y="0"/>
            <a:ext cx="4818883" cy="6857999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14400"/>
            <a:ext cx="9144000" cy="512064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0"/>
            <a:ext cx="6364182" cy="4076700"/>
          </a:xfrm>
        </p:spPr>
      </p:pic>
      <p:pic>
        <p:nvPicPr>
          <p:cNvPr id="5" name="Picture 4" descr="images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3581400"/>
            <a:ext cx="3276600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66800"/>
            <a:ext cx="4791074" cy="4791074"/>
          </a:xfrm>
        </p:spPr>
      </p:pic>
      <p:pic>
        <p:nvPicPr>
          <p:cNvPr id="5" name="Picture 4" descr="images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778" y="2133600"/>
            <a:ext cx="4455222" cy="264863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4666827" cy="6858000"/>
          </a:xfrm>
        </p:spPr>
      </p:pic>
      <p:pic>
        <p:nvPicPr>
          <p:cNvPr id="5" name="Picture 4" descr="ntoulapa-01-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6" y="1152526"/>
            <a:ext cx="4105274" cy="4105274"/>
          </a:xfrm>
        </p:spPr>
      </p:pic>
      <p:pic>
        <p:nvPicPr>
          <p:cNvPr id="5" name="Picture 4" descr="indian-handicraf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415" y="1165642"/>
            <a:ext cx="5494585" cy="409215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sala-box-600x6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15081"/>
            <a:ext cx="6873081" cy="6873081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3172"/>
            <a:ext cx="4852610" cy="5634228"/>
          </a:xfrm>
        </p:spPr>
      </p:pic>
      <p:pic>
        <p:nvPicPr>
          <p:cNvPr id="5" name="Picture 4" descr="images (1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799" y="228600"/>
            <a:ext cx="4260379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 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33600"/>
            <a:ext cx="4202766" cy="2667000"/>
          </a:xfrm>
        </p:spPr>
      </p:pic>
      <p:pic>
        <p:nvPicPr>
          <p:cNvPr id="5" name="Picture 4" descr="Wood-Carved-Blossom-Wall-Panel-India-020c3edf-7c67-47b6-aae0-af40dd37ad3d_6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1066800"/>
            <a:ext cx="4953000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95400"/>
            <a:ext cx="4840765" cy="4114800"/>
          </a:xfrm>
        </p:spPr>
      </p:pic>
      <p:pic>
        <p:nvPicPr>
          <p:cNvPr id="5" name="Picture 4" descr="images (1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295400"/>
            <a:ext cx="4333532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7800" y="1600200"/>
            <a:ext cx="3886200" cy="3886200"/>
          </a:xfrm>
        </p:spPr>
      </p:pic>
      <p:pic>
        <p:nvPicPr>
          <p:cNvPr id="5" name="Picture 4" descr="luxury-italian-style-dining-chairs-solid-wood-hand-carved-cha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5334000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uma-maheshwar-nand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0"/>
            <a:ext cx="6526572" cy="68580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414448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8600"/>
            <a:ext cx="4648200" cy="6205587"/>
          </a:xfrm>
        </p:spPr>
      </p:pic>
      <p:pic>
        <p:nvPicPr>
          <p:cNvPr id="5" name="Picture 4" descr="images (2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28600"/>
            <a:ext cx="4572000" cy="623887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6200" y="1295399"/>
            <a:ext cx="5257800" cy="3938275"/>
          </a:xfrm>
        </p:spPr>
      </p:pic>
      <p:pic>
        <p:nvPicPr>
          <p:cNvPr id="5" name="Picture 4" descr="img-2new-25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4920"/>
            <a:ext cx="3962400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-2new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9120"/>
            <a:ext cx="4907280" cy="4907280"/>
          </a:xfrm>
        </p:spPr>
      </p:pic>
      <p:pic>
        <p:nvPicPr>
          <p:cNvPr id="5" name="Picture 4" descr="img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582" y="1524000"/>
            <a:ext cx="4344418" cy="325210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Jewelry-Wooden-Handicraft-Bo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0600"/>
            <a:ext cx="4999037" cy="4999037"/>
          </a:xfrm>
        </p:spPr>
      </p:pic>
      <p:pic>
        <p:nvPicPr>
          <p:cNvPr id="5" name="Picture 4" descr="k238445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024" y="2057400"/>
            <a:ext cx="4236976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kashmir-tab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11248"/>
            <a:ext cx="4743450" cy="2603627"/>
          </a:xfrm>
        </p:spPr>
      </p:pic>
      <p:pic>
        <p:nvPicPr>
          <p:cNvPr id="5" name="Picture 4" descr="kh-070-fine-jali-with-leaves-under-trun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1872755"/>
            <a:ext cx="4800600" cy="387145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40979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52808"/>
            <a:ext cx="4495800" cy="5663314"/>
          </a:xfrm>
        </p:spPr>
      </p:pic>
      <p:pic>
        <p:nvPicPr>
          <p:cNvPr id="5" name="Picture 4" descr="letter-racks-table-decoration-table-top-items-letter-holders-racks-corporate-gifts-stationary-25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241" y="1219200"/>
            <a:ext cx="4635759" cy="454304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adakh-&amp;-kashmir-kashmir-handicrafts-tour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00200"/>
            <a:ext cx="5105400" cy="2839162"/>
          </a:xfrm>
        </p:spPr>
      </p:pic>
      <p:pic>
        <p:nvPicPr>
          <p:cNvPr id="6" name="Picture 5" descr="Maitreya-Buddha-design-wooden-carving-Chinese-souvenir-buddhism-prayer-key-chain-netsuk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990894"/>
            <a:ext cx="4191000" cy="418294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ow-height-teak-wood-bed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6832600" cy="68326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rodi-bed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4482" y="2209800"/>
            <a:ext cx="4039518" cy="2682240"/>
          </a:xfrm>
        </p:spPr>
      </p:pic>
      <p:pic>
        <p:nvPicPr>
          <p:cNvPr id="5" name="Picture 4" descr="mat-gajra-bed-25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76400"/>
            <a:ext cx="5210802" cy="38976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ganesha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855464" cy="6858000"/>
          </a:xfrm>
        </p:spPr>
      </p:pic>
      <p:pic>
        <p:nvPicPr>
          <p:cNvPr id="5" name="Picture 4" descr="images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408" y="0"/>
            <a:ext cx="51368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swilhiasan03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47800"/>
            <a:ext cx="5100968" cy="3655694"/>
          </a:xfrm>
        </p:spPr>
      </p:pic>
      <p:pic>
        <p:nvPicPr>
          <p:cNvPr id="7" name="Picture 6" descr="p256263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295400"/>
            <a:ext cx="403860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DESCS-N26-10COL1-1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97329"/>
            <a:ext cx="9144000" cy="5939517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eenakari_chowki_12_x_1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3826108" cy="3840938"/>
          </a:xfrm>
        </p:spPr>
      </p:pic>
      <p:pic>
        <p:nvPicPr>
          <p:cNvPr id="5" name="Picture 4" descr="rBVaHFWGWieAfFklAAKfol74DWc5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1140" y="0"/>
            <a:ext cx="59428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irror-frames-250x250.jpg"/>
          <p:cNvPicPr>
            <a:picLocks noGrp="1" noChangeAspect="1"/>
          </p:cNvPicPr>
          <p:nvPr>
            <p:ph idx="1"/>
          </p:nvPr>
        </p:nvPicPr>
        <p:blipFill>
          <a:blip r:embed="rId2"/>
          <a:srcRect l="10000" r="10000"/>
          <a:stretch>
            <a:fillRect/>
          </a:stretch>
        </p:blipFill>
        <p:spPr>
          <a:xfrm>
            <a:off x="-45720" y="762000"/>
            <a:ext cx="4145280" cy="5257800"/>
          </a:xfrm>
        </p:spPr>
      </p:pic>
      <p:pic>
        <p:nvPicPr>
          <p:cNvPr id="5" name="Picture 4" descr="p222484_2a_4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762000"/>
            <a:ext cx="5257800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ntoulapa-01-lar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0163"/>
            <a:ext cx="4800600" cy="6888163"/>
          </a:xfrm>
        </p:spPr>
      </p:pic>
      <p:pic>
        <p:nvPicPr>
          <p:cNvPr id="5" name="Picture 4" descr="panel-25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000" y="1066800"/>
            <a:ext cx="441960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11405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54584" cy="6865938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nel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0600"/>
            <a:ext cx="4775200" cy="4775200"/>
          </a:xfrm>
        </p:spPr>
      </p:pic>
      <p:pic>
        <p:nvPicPr>
          <p:cNvPr id="5" name="Picture 4" descr="showro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025" y="1828800"/>
            <a:ext cx="4371975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roduct-250x250 (1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9132"/>
            <a:ext cx="9151895" cy="6882225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roduct-250x25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23616"/>
            <a:ext cx="7050835" cy="6881616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e-02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145" y="1033969"/>
            <a:ext cx="4328541" cy="4604831"/>
          </a:xfrm>
        </p:spPr>
      </p:pic>
      <p:pic>
        <p:nvPicPr>
          <p:cNvPr id="5" name="Picture 4" descr="P103418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350" y="228600"/>
            <a:ext cx="4819650" cy="6426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_119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100354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ocking-chairs-3471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3962400" cy="5105400"/>
          </a:xfrm>
        </p:spPr>
      </p:pic>
      <p:pic>
        <p:nvPicPr>
          <p:cNvPr id="5" name="Picture 4" descr="Teak-Wood-Hand-Carved-Sw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685800"/>
            <a:ext cx="52578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OYAL-B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91282"/>
            <a:ext cx="9265708" cy="6949281"/>
          </a:xfr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oyal-sofa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600" y="1097280"/>
            <a:ext cx="5486400" cy="3840480"/>
          </a:xfrm>
        </p:spPr>
      </p:pic>
      <p:pic>
        <p:nvPicPr>
          <p:cNvPr id="5" name="Picture 4" descr="Sandalwood_Carv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3400"/>
            <a:ext cx="3657600" cy="4939469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ets-of-boxes-carved-wooden-boxes-set-of-3-boxes-boxes-carved-hand-carvings-box-500x5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4495800" cy="3609485"/>
          </a:xfrm>
        </p:spPr>
      </p:pic>
      <p:pic>
        <p:nvPicPr>
          <p:cNvPr id="5" name="Picture 4" descr="sheesham-wood-carving-crafts-500x5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0" y="1219200"/>
            <a:ext cx="4622800" cy="46228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howroo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2862" y="2438400"/>
            <a:ext cx="4371976" cy="2743200"/>
          </a:xfrm>
        </p:spPr>
      </p:pic>
      <p:pic>
        <p:nvPicPr>
          <p:cNvPr id="5" name="Picture 4" descr="stock-photo-pattern-of-wood-frame-carve-flower-on-white-105064982.jpg"/>
          <p:cNvPicPr>
            <a:picLocks noChangeAspect="1"/>
          </p:cNvPicPr>
          <p:nvPr/>
        </p:nvPicPr>
        <p:blipFill>
          <a:blip r:embed="rId3" cstate="print"/>
          <a:srcRect b="11932"/>
          <a:stretch>
            <a:fillRect/>
          </a:stretch>
        </p:blipFill>
        <p:spPr>
          <a:xfrm>
            <a:off x="4191000" y="2438400"/>
            <a:ext cx="5019368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roduct-250x250 (2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-l3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664650" cy="6858000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BVaHFWGWieAfFklAAKfol74DWc5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0"/>
            <a:ext cx="6323713" cy="6856236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wing-7576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46307" cy="6036562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e.doo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873081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carv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-28651"/>
            <a:ext cx="6019800" cy="6886651"/>
          </a:xfr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m66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133600"/>
            <a:ext cx="4412850" cy="2501900"/>
          </a:xfrm>
        </p:spPr>
      </p:pic>
      <p:pic>
        <p:nvPicPr>
          <p:cNvPr id="5" name="Picture 4" descr="tumblr_inline_n8hzf2V2EE1s97ws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704850"/>
            <a:ext cx="4876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rays-wooden-trays-heart-shaped-trays-wooden-carved-trays-wooden-trays-wooden-handicrafts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3810000"/>
            <a:ext cx="4141304" cy="3048000"/>
          </a:xfrm>
        </p:spPr>
      </p:pic>
      <p:pic>
        <p:nvPicPr>
          <p:cNvPr id="5" name="Picture 4" descr="user1743970_pic114366_1404277636.jpg"/>
          <p:cNvPicPr>
            <a:picLocks noChangeAspect="1"/>
          </p:cNvPicPr>
          <p:nvPr/>
        </p:nvPicPr>
        <p:blipFill>
          <a:blip r:embed="rId3"/>
          <a:srcRect l="3270" t="17857" r="5177" b="26786"/>
          <a:stretch>
            <a:fillRect/>
          </a:stretch>
        </p:blipFill>
        <p:spPr>
          <a:xfrm>
            <a:off x="990600" y="10885"/>
            <a:ext cx="6858000" cy="3796393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ypes-of-walnut-wood-carv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5687878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UT8VVjyXcxcXXagOFbX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9809"/>
            <a:ext cx="9144000" cy="6960660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VladimirRusinovDedicationToRuben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8900"/>
            <a:ext cx="9134776" cy="6857940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alnut-wood-carving-kashmi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66" y="685800"/>
            <a:ext cx="9127734" cy="5373739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C_004-Mother-Child-collecting-Berries-300x3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05000"/>
            <a:ext cx="3048000" cy="3048000"/>
          </a:xfrm>
        </p:spPr>
      </p:pic>
      <p:pic>
        <p:nvPicPr>
          <p:cNvPr id="5" name="Picture 4" descr="Wood Carving (1).jpg"/>
          <p:cNvPicPr>
            <a:picLocks noChangeAspect="1"/>
          </p:cNvPicPr>
          <p:nvPr/>
        </p:nvPicPr>
        <p:blipFill>
          <a:blip r:embed="rId3"/>
          <a:srcRect b="7212"/>
          <a:stretch>
            <a:fillRect/>
          </a:stretch>
        </p:blipFill>
        <p:spPr>
          <a:xfrm>
            <a:off x="3048000" y="1161627"/>
            <a:ext cx="6096000" cy="4248573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 carv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088966" cy="6858000"/>
          </a:xfrm>
        </p:spPr>
      </p:pic>
      <p:pic>
        <p:nvPicPr>
          <p:cNvPr id="5" name="Picture 4" descr="wood-carving-box-25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295400"/>
            <a:ext cx="403860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 Carvin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055663"/>
          </a:xfr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 carving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9049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XXX_8603_1328300628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6949281" cy="6858000"/>
          </a:xfr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-carved-CD-Boxes_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66800"/>
            <a:ext cx="4724400" cy="4724400"/>
          </a:xfrm>
        </p:spPr>
      </p:pic>
      <p:pic>
        <p:nvPicPr>
          <p:cNvPr id="5" name="Picture 4" descr="Wood-carved-jewellery-box_250x2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1066800"/>
            <a:ext cx="480060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-carving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32"/>
            <a:ext cx="9161217" cy="6875243"/>
          </a:xfr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-craft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33400"/>
            <a:ext cx="4913626" cy="5968052"/>
          </a:xfrm>
        </p:spPr>
      </p:pic>
      <p:pic>
        <p:nvPicPr>
          <p:cNvPr id="5" name="Picture 4" descr="woodcraf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913" y="533400"/>
            <a:ext cx="5009087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-carving-box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carving-by-Alexander-Grabovetskiy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143000"/>
            <a:ext cx="9144000" cy="4711287"/>
          </a:xfr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-carving-incrustation-plat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-6699"/>
            <a:ext cx="7077010" cy="6864699"/>
          </a:xfr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-Carving-of-UP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2069"/>
            <a:ext cx="9144000" cy="6858000"/>
          </a:xfr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-craf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31"/>
            <a:ext cx="9251409" cy="6858431"/>
          </a:xfr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_Carving_Accessories1_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00200"/>
            <a:ext cx="3276600" cy="3276600"/>
          </a:xfrm>
        </p:spPr>
      </p:pic>
      <p:pic>
        <p:nvPicPr>
          <p:cNvPr id="5" name="Picture 4" descr="Wooden_Handicrafts_Iems_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229563"/>
            <a:ext cx="6019800" cy="4009187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balls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0600"/>
            <a:ext cx="4053840" cy="4222750"/>
          </a:xfrm>
        </p:spPr>
      </p:pic>
      <p:pic>
        <p:nvPicPr>
          <p:cNvPr id="5" name="Picture 4" descr="wooden-elephant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596900"/>
            <a:ext cx="51054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44c6852b7ce578fcdbe4b835376ed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B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73081" cy="6873081"/>
          </a:xfr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bone-inlay-cabinet-500x50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73081" cy="6873081"/>
          </a:xfr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furniture-bed-13077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2529"/>
            <a:ext cx="9144000" cy="6880529"/>
          </a:xfr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carved-bed-250x250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5923"/>
            <a:ext cx="9144000" cy="6876288"/>
          </a:xfr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carved-furniture-250x25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33400"/>
            <a:ext cx="4813706" cy="5928210"/>
          </a:xfrm>
        </p:spPr>
      </p:pic>
      <p:pic>
        <p:nvPicPr>
          <p:cNvPr id="5" name="Picture 4" descr="wooden-carved-table-me-4070-124985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829" y="1066800"/>
            <a:ext cx="4462171" cy="4752212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" name="Content Placeholder 6" descr="wooden-carved-wedding-furniture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98400"/>
            <a:ext cx="9144000" cy="6181344"/>
          </a:xfr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carving-door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15080"/>
            <a:ext cx="6873080" cy="6873080"/>
          </a:xfr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HTB1g_AmGFXXXXXzXVXXq6xXFXXX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58107" cy="5928547"/>
          </a:xfr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furniture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5084064"/>
          </a:xfr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furniture-500x5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63039" cy="637747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flower-pattern-wood-carve-1558579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513841" y="-1124626"/>
            <a:ext cx="6116321" cy="9144001"/>
          </a:xfr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hand-carved-bed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289"/>
            <a:ext cx="9144000" cy="6839711"/>
          </a:xfr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Wooden-Handicraft-Furnitur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handicraf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6076951"/>
          </a:xfr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jewellery-boxes-500x50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9665"/>
            <a:ext cx="6934199" cy="6838335"/>
          </a:xfr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carved-chair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0"/>
            <a:ext cx="5979975" cy="6858000"/>
          </a:xfr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carved-chairs-250x2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-19050"/>
            <a:ext cx="6877050" cy="6877050"/>
          </a:xfr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folding-chair-5691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0"/>
            <a:ext cx="6401538" cy="6858000"/>
          </a:xfr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rocking-chair-14038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334000" cy="6858000"/>
          </a:xfr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rocking-chair-5691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-36195"/>
            <a:ext cx="5867400" cy="6894195"/>
          </a:xfr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ooden-round-table-755486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858000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80</TotalTime>
  <Words>10</Words>
  <Application>Microsoft Office PowerPoint</Application>
  <PresentationFormat>On-screen Show (4:3)</PresentationFormat>
  <Paragraphs>3</Paragraphs>
  <Slides>108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09" baseType="lpstr">
      <vt:lpstr>Default Theme</vt:lpstr>
      <vt:lpstr>Wood carvers of Saharanpur ,India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Wood carvers of Saharanpur ,India</dc:title>
  <dc:creator>Amal</dc:creator>
  <cp:lastModifiedBy>Amal</cp:lastModifiedBy>
  <cp:revision>8</cp:revision>
  <dcterms:created xsi:type="dcterms:W3CDTF">2016-09-03T08:33:57Z</dcterms:created>
  <dcterms:modified xsi:type="dcterms:W3CDTF">2016-09-03T09:54:07Z</dcterms:modified>
</cp:coreProperties>
</file>