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239.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28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46.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Override PartName="/ppt/slides/slide253.xml" ContentType="application/vnd.openxmlformats-officedocument.presentationml.slide+xml"/>
  <Override PartName="/ppt/slides/slide2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42.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287.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55" r:id="rId3"/>
    <p:sldId id="261" r:id="rId4"/>
    <p:sldId id="336" r:id="rId5"/>
    <p:sldId id="363" r:id="rId6"/>
    <p:sldId id="520" r:id="rId7"/>
    <p:sldId id="465" r:id="rId8"/>
    <p:sldId id="539" r:id="rId9"/>
    <p:sldId id="337" r:id="rId10"/>
    <p:sldId id="329" r:id="rId11"/>
    <p:sldId id="533" r:id="rId12"/>
    <p:sldId id="551" r:id="rId13"/>
    <p:sldId id="581" r:id="rId14"/>
    <p:sldId id="586" r:id="rId15"/>
    <p:sldId id="565" r:id="rId16"/>
    <p:sldId id="563" r:id="rId17"/>
    <p:sldId id="426" r:id="rId18"/>
    <p:sldId id="583" r:id="rId19"/>
    <p:sldId id="523" r:id="rId20"/>
    <p:sldId id="383" r:id="rId21"/>
    <p:sldId id="495" r:id="rId22"/>
    <p:sldId id="400" r:id="rId23"/>
    <p:sldId id="427" r:id="rId24"/>
    <p:sldId id="405" r:id="rId25"/>
    <p:sldId id="406" r:id="rId26"/>
    <p:sldId id="407" r:id="rId27"/>
    <p:sldId id="408" r:id="rId28"/>
    <p:sldId id="394" r:id="rId29"/>
    <p:sldId id="284" r:id="rId30"/>
    <p:sldId id="335" r:id="rId31"/>
    <p:sldId id="267" r:id="rId32"/>
    <p:sldId id="271" r:id="rId33"/>
    <p:sldId id="445" r:id="rId34"/>
    <p:sldId id="272" r:id="rId35"/>
    <p:sldId id="428" r:id="rId36"/>
    <p:sldId id="339" r:id="rId37"/>
    <p:sldId id="402" r:id="rId38"/>
    <p:sldId id="431" r:id="rId39"/>
    <p:sldId id="393" r:id="rId40"/>
    <p:sldId id="390" r:id="rId41"/>
    <p:sldId id="504" r:id="rId42"/>
    <p:sldId id="285" r:id="rId43"/>
    <p:sldId id="286" r:id="rId44"/>
    <p:sldId id="310" r:id="rId45"/>
    <p:sldId id="287" r:id="rId46"/>
    <p:sldId id="392" r:id="rId47"/>
    <p:sldId id="536" r:id="rId48"/>
    <p:sldId id="295" r:id="rId49"/>
    <p:sldId id="302" r:id="rId50"/>
    <p:sldId id="315" r:id="rId51"/>
    <p:sldId id="296" r:id="rId52"/>
    <p:sldId id="357" r:id="rId53"/>
    <p:sldId id="442" r:id="rId54"/>
    <p:sldId id="348" r:id="rId55"/>
    <p:sldId id="311" r:id="rId56"/>
    <p:sldId id="297" r:id="rId57"/>
    <p:sldId id="300" r:id="rId58"/>
    <p:sldId id="308" r:id="rId59"/>
    <p:sldId id="313" r:id="rId60"/>
    <p:sldId id="404" r:id="rId61"/>
    <p:sldId id="439" r:id="rId62"/>
    <p:sldId id="552" r:id="rId63"/>
    <p:sldId id="544" r:id="rId64"/>
    <p:sldId id="560" r:id="rId65"/>
    <p:sldId id="568" r:id="rId66"/>
    <p:sldId id="430" r:id="rId67"/>
    <p:sldId id="320" r:id="rId68"/>
    <p:sldId id="340" r:id="rId69"/>
    <p:sldId id="517" r:id="rId70"/>
    <p:sldId id="409" r:id="rId71"/>
    <p:sldId id="317" r:id="rId72"/>
    <p:sldId id="319" r:id="rId73"/>
    <p:sldId id="322" r:id="rId74"/>
    <p:sldId id="370" r:id="rId75"/>
    <p:sldId id="334" r:id="rId76"/>
    <p:sldId id="472" r:id="rId77"/>
    <p:sldId id="373" r:id="rId78"/>
    <p:sldId id="372" r:id="rId79"/>
    <p:sldId id="347" r:id="rId80"/>
    <p:sldId id="549" r:id="rId81"/>
    <p:sldId id="371" r:id="rId82"/>
    <p:sldId id="578" r:id="rId83"/>
    <p:sldId id="364" r:id="rId84"/>
    <p:sldId id="356" r:id="rId85"/>
    <p:sldId id="263" r:id="rId86"/>
    <p:sldId id="473" r:id="rId87"/>
    <p:sldId id="463" r:id="rId88"/>
    <p:sldId id="268" r:id="rId89"/>
    <p:sldId id="323" r:id="rId90"/>
    <p:sldId id="325" r:id="rId91"/>
    <p:sldId id="324" r:id="rId92"/>
    <p:sldId id="326" r:id="rId93"/>
    <p:sldId id="352" r:id="rId94"/>
    <p:sldId id="353" r:id="rId95"/>
    <p:sldId id="543" r:id="rId96"/>
    <p:sldId id="453" r:id="rId97"/>
    <p:sldId id="318" r:id="rId98"/>
    <p:sldId id="354" r:id="rId99"/>
    <p:sldId id="341" r:id="rId100"/>
    <p:sldId id="519" r:id="rId101"/>
    <p:sldId id="440" r:id="rId102"/>
    <p:sldId id="454" r:id="rId103"/>
    <p:sldId id="327" r:id="rId104"/>
    <p:sldId id="330" r:id="rId105"/>
    <p:sldId id="331" r:id="rId106"/>
    <p:sldId id="332" r:id="rId107"/>
    <p:sldId id="333" r:id="rId108"/>
    <p:sldId id="411" r:id="rId109"/>
    <p:sldId id="375" r:id="rId110"/>
    <p:sldId id="385" r:id="rId111"/>
    <p:sldId id="481" r:id="rId112"/>
    <p:sldId id="418" r:id="rId113"/>
    <p:sldId id="342" r:id="rId114"/>
    <p:sldId id="401" r:id="rId115"/>
    <p:sldId id="343" r:id="rId116"/>
    <p:sldId id="344" r:id="rId117"/>
    <p:sldId id="346" r:id="rId118"/>
    <p:sldId id="349" r:id="rId119"/>
    <p:sldId id="350" r:id="rId120"/>
    <p:sldId id="328" r:id="rId121"/>
    <p:sldId id="368" r:id="rId122"/>
    <p:sldId id="312" r:id="rId123"/>
    <p:sldId id="360" r:id="rId124"/>
    <p:sldId id="361" r:id="rId125"/>
    <p:sldId id="417" r:id="rId126"/>
    <p:sldId id="365" r:id="rId127"/>
    <p:sldId id="366" r:id="rId128"/>
    <p:sldId id="367" r:id="rId129"/>
    <p:sldId id="369" r:id="rId130"/>
    <p:sldId id="420" r:id="rId131"/>
    <p:sldId id="488" r:id="rId132"/>
    <p:sldId id="374" r:id="rId133"/>
    <p:sldId id="377" r:id="rId134"/>
    <p:sldId id="378" r:id="rId135"/>
    <p:sldId id="379" r:id="rId136"/>
    <p:sldId id="380" r:id="rId137"/>
    <p:sldId id="381" r:id="rId138"/>
    <p:sldId id="433" r:id="rId139"/>
    <p:sldId id="359" r:id="rId140"/>
    <p:sldId id="449" r:id="rId141"/>
    <p:sldId id="468" r:id="rId142"/>
    <p:sldId id="382" r:id="rId143"/>
    <p:sldId id="396" r:id="rId144"/>
    <p:sldId id="384" r:id="rId145"/>
    <p:sldId id="386" r:id="rId146"/>
    <p:sldId id="387" r:id="rId147"/>
    <p:sldId id="388" r:id="rId148"/>
    <p:sldId id="389" r:id="rId149"/>
    <p:sldId id="395" r:id="rId150"/>
    <p:sldId id="397" r:id="rId151"/>
    <p:sldId id="398" r:id="rId152"/>
    <p:sldId id="410" r:id="rId153"/>
    <p:sldId id="413" r:id="rId154"/>
    <p:sldId id="414" r:id="rId155"/>
    <p:sldId id="415" r:id="rId156"/>
    <p:sldId id="416" r:id="rId157"/>
    <p:sldId id="419" r:id="rId158"/>
    <p:sldId id="421" r:id="rId159"/>
    <p:sldId id="422" r:id="rId160"/>
    <p:sldId id="423" r:id="rId161"/>
    <p:sldId id="424" r:id="rId162"/>
    <p:sldId id="425" r:id="rId163"/>
    <p:sldId id="429" r:id="rId164"/>
    <p:sldId id="432" r:id="rId165"/>
    <p:sldId id="435" r:id="rId166"/>
    <p:sldId id="436" r:id="rId167"/>
    <p:sldId id="437" r:id="rId168"/>
    <p:sldId id="443" r:id="rId169"/>
    <p:sldId id="444" r:id="rId170"/>
    <p:sldId id="446" r:id="rId171"/>
    <p:sldId id="494" r:id="rId172"/>
    <p:sldId id="438" r:id="rId173"/>
    <p:sldId id="502" r:id="rId174"/>
    <p:sldId id="490" r:id="rId175"/>
    <p:sldId id="447" r:id="rId176"/>
    <p:sldId id="434" r:id="rId177"/>
    <p:sldId id="534" r:id="rId178"/>
    <p:sldId id="448" r:id="rId179"/>
    <p:sldId id="456" r:id="rId180"/>
    <p:sldId id="461" r:id="rId181"/>
    <p:sldId id="460" r:id="rId182"/>
    <p:sldId id="550" r:id="rId183"/>
    <p:sldId id="562" r:id="rId184"/>
    <p:sldId id="573" r:id="rId185"/>
    <p:sldId id="575" r:id="rId186"/>
    <p:sldId id="580" r:id="rId187"/>
    <p:sldId id="577" r:id="rId188"/>
    <p:sldId id="569" r:id="rId189"/>
    <p:sldId id="466" r:id="rId190"/>
    <p:sldId id="469" r:id="rId191"/>
    <p:sldId id="511" r:id="rId192"/>
    <p:sldId id="503" r:id="rId193"/>
    <p:sldId id="492" r:id="rId194"/>
    <p:sldId id="475" r:id="rId195"/>
    <p:sldId id="476" r:id="rId196"/>
    <p:sldId id="451" r:id="rId197"/>
    <p:sldId id="489" r:id="rId198"/>
    <p:sldId id="497" r:id="rId199"/>
    <p:sldId id="351" r:id="rId200"/>
    <p:sldId id="587" r:id="rId201"/>
    <p:sldId id="588" r:id="rId202"/>
    <p:sldId id="590" r:id="rId203"/>
    <p:sldId id="591" r:id="rId204"/>
    <p:sldId id="592" r:id="rId205"/>
    <p:sldId id="498" r:id="rId206"/>
    <p:sldId id="499" r:id="rId207"/>
    <p:sldId id="545" r:id="rId208"/>
    <p:sldId id="500" r:id="rId209"/>
    <p:sldId id="314" r:id="rId210"/>
    <p:sldId id="558" r:id="rId211"/>
    <p:sldId id="501" r:id="rId212"/>
    <p:sldId id="594" r:id="rId213"/>
    <p:sldId id="537" r:id="rId214"/>
    <p:sldId id="338" r:id="rId215"/>
    <p:sldId id="572" r:id="rId216"/>
    <p:sldId id="538" r:id="rId217"/>
    <p:sldId id="541" r:id="rId218"/>
    <p:sldId id="450" r:id="rId219"/>
    <p:sldId id="452" r:id="rId220"/>
    <p:sldId id="458" r:id="rId221"/>
    <p:sldId id="455" r:id="rId222"/>
    <p:sldId id="457" r:id="rId223"/>
    <p:sldId id="459" r:id="rId224"/>
    <p:sldId id="462" r:id="rId225"/>
    <p:sldId id="464" r:id="rId226"/>
    <p:sldId id="470" r:id="rId227"/>
    <p:sldId id="471" r:id="rId228"/>
    <p:sldId id="474" r:id="rId229"/>
    <p:sldId id="477" r:id="rId230"/>
    <p:sldId id="478" r:id="rId231"/>
    <p:sldId id="479" r:id="rId232"/>
    <p:sldId id="480" r:id="rId233"/>
    <p:sldId id="376" r:id="rId234"/>
    <p:sldId id="482" r:id="rId235"/>
    <p:sldId id="316" r:id="rId236"/>
    <p:sldId id="483" r:id="rId237"/>
    <p:sldId id="484" r:id="rId238"/>
    <p:sldId id="485" r:id="rId239"/>
    <p:sldId id="486" r:id="rId240"/>
    <p:sldId id="487" r:id="rId241"/>
    <p:sldId id="493" r:id="rId242"/>
    <p:sldId id="496" r:id="rId243"/>
    <p:sldId id="505" r:id="rId244"/>
    <p:sldId id="506" r:id="rId245"/>
    <p:sldId id="507" r:id="rId246"/>
    <p:sldId id="508" r:id="rId247"/>
    <p:sldId id="510" r:id="rId248"/>
    <p:sldId id="512" r:id="rId249"/>
    <p:sldId id="513" r:id="rId250"/>
    <p:sldId id="514" r:id="rId251"/>
    <p:sldId id="515" r:id="rId252"/>
    <p:sldId id="516" r:id="rId253"/>
    <p:sldId id="522" r:id="rId254"/>
    <p:sldId id="529" r:id="rId255"/>
    <p:sldId id="530" r:id="rId256"/>
    <p:sldId id="531" r:id="rId257"/>
    <p:sldId id="532" r:id="rId258"/>
    <p:sldId id="535" r:id="rId259"/>
    <p:sldId id="547" r:id="rId260"/>
    <p:sldId id="540" r:id="rId261"/>
    <p:sldId id="548" r:id="rId262"/>
    <p:sldId id="553" r:id="rId263"/>
    <p:sldId id="542" r:id="rId264"/>
    <p:sldId id="554" r:id="rId265"/>
    <p:sldId id="579" r:id="rId266"/>
    <p:sldId id="555" r:id="rId267"/>
    <p:sldId id="556" r:id="rId268"/>
    <p:sldId id="557" r:id="rId269"/>
    <p:sldId id="559" r:id="rId270"/>
    <p:sldId id="561" r:id="rId271"/>
    <p:sldId id="564" r:id="rId272"/>
    <p:sldId id="309" r:id="rId273"/>
    <p:sldId id="321" r:id="rId274"/>
    <p:sldId id="566" r:id="rId275"/>
    <p:sldId id="518" r:id="rId276"/>
    <p:sldId id="345" r:id="rId277"/>
    <p:sldId id="358" r:id="rId278"/>
    <p:sldId id="509" r:id="rId279"/>
    <p:sldId id="546" r:id="rId280"/>
    <p:sldId id="585" r:id="rId281"/>
    <p:sldId id="567" r:id="rId282"/>
    <p:sldId id="570" r:id="rId283"/>
    <p:sldId id="571" r:id="rId284"/>
    <p:sldId id="574" r:id="rId285"/>
    <p:sldId id="582" r:id="rId286"/>
    <p:sldId id="584" r:id="rId287"/>
    <p:sldId id="589" r:id="rId288"/>
    <p:sldId id="593" r:id="rId289"/>
    <p:sldId id="595" r:id="rId290"/>
    <p:sldId id="596" r:id="rId2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57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0946"/>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presProps" Target="presProp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11/5/2015</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11/5/2015</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11/5/2015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11/5/2015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11/5/2015</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image" Target="../media/image222.jpeg"/><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image" Target="../media/image237.jpeg"/><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image" Target="../media/image238.jpeg"/><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2" Type="http://schemas.openxmlformats.org/officeDocument/2006/relationships/image" Target="../media/image249.jpeg"/><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image" Target="../media/image250.jpeg"/><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image" Target="../media/image251.jpeg"/><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image" Target="../media/image252.jpeg"/><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image" Target="../media/image253.jpeg"/><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image" Target="../media/image254.jpeg"/><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2" Type="http://schemas.openxmlformats.org/officeDocument/2006/relationships/image" Target="../media/image25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2" Type="http://schemas.openxmlformats.org/officeDocument/2006/relationships/image" Target="../media/image257.jpeg"/><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2" Type="http://schemas.openxmlformats.org/officeDocument/2006/relationships/image" Target="../media/image258.jpeg"/><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image" Target="../media/image259.jpeg"/><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2" Type="http://schemas.openxmlformats.org/officeDocument/2006/relationships/image" Target="../media/image260.jpeg"/><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2" Type="http://schemas.openxmlformats.org/officeDocument/2006/relationships/image" Target="../media/image261.jpeg"/><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image" Target="../media/image262.jpeg"/><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image" Target="../media/image263.jpeg"/><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2" Type="http://schemas.openxmlformats.org/officeDocument/2006/relationships/image" Target="../media/image264.jpeg"/><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image" Target="../media/image265.jpeg"/><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image" Target="../media/image26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image" Target="../media/image267.jpeg"/><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image" Target="../media/image270.jpeg"/><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2" Type="http://schemas.openxmlformats.org/officeDocument/2006/relationships/image" Target="../media/image271.jpeg"/><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image" Target="../media/image272.jpeg"/><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image" Target="../media/image273.jpeg"/><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image" Target="../media/image274.jpeg"/><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838200"/>
            <a:ext cx="7851648" cy="1371600"/>
          </a:xfrm>
        </p:spPr>
        <p:txBody>
          <a:bodyPr>
            <a:normAutofit/>
          </a:bodyPr>
          <a:lstStyle/>
          <a:p>
            <a:pPr algn="ctr"/>
            <a:r>
              <a:rPr lang="en-US" sz="6600" dirty="0" smtClean="0"/>
              <a:t>Wild life in India</a:t>
            </a:r>
            <a:endParaRPr lang="fil-PH" sz="6600" dirty="0"/>
          </a:p>
        </p:txBody>
      </p:sp>
      <p:sp>
        <p:nvSpPr>
          <p:cNvPr id="3" name="Subtitle 2"/>
          <p:cNvSpPr>
            <a:spLocks noGrp="1"/>
          </p:cNvSpPr>
          <p:nvPr>
            <p:ph type="subTitle" idx="1"/>
          </p:nvPr>
        </p:nvSpPr>
        <p:spPr>
          <a:xfrm>
            <a:off x="533400" y="2514600"/>
            <a:ext cx="7696200" cy="3733800"/>
          </a:xfrm>
          <a:solidFill>
            <a:srgbClr val="FFFF00"/>
          </a:solidFill>
        </p:spPr>
        <p:txBody>
          <a:bodyPr>
            <a:normAutofit fontScale="92500" lnSpcReduction="10000"/>
          </a:bodyPr>
          <a:lstStyle/>
          <a:p>
            <a:pPr algn="ctr"/>
            <a:r>
              <a:rPr lang="en-US" b="1" dirty="0" smtClean="0">
                <a:solidFill>
                  <a:schemeClr val="bg1"/>
                </a:solidFill>
              </a:rPr>
              <a:t>India  teems with wild life  although their numbers are shrinking as well as the habitat. Most are protected but poaching goes on reducing their numbers. Still one can enjoy looking at them in all their glory and majesty. Where else can you see  lions , rhinos and gorgeous tigers  still enjoying a natural wild life?</a:t>
            </a:r>
          </a:p>
          <a:p>
            <a:pPr algn="ctr"/>
            <a:r>
              <a:rPr lang="en-US" b="1" dirty="0" smtClean="0">
                <a:solidFill>
                  <a:schemeClr val="bg1"/>
                </a:solidFill>
              </a:rPr>
              <a:t>It is for your private viewing pleasure only.</a:t>
            </a:r>
          </a:p>
          <a:p>
            <a:endParaRPr lang="en-US" dirty="0" smtClean="0"/>
          </a:p>
          <a:p>
            <a:pPr algn="ctr"/>
            <a:r>
              <a:rPr lang="en-US" b="1" dirty="0" smtClean="0">
                <a:solidFill>
                  <a:schemeClr val="bg1"/>
                </a:solidFill>
              </a:rPr>
              <a:t>AKC / November 2015</a:t>
            </a:r>
          </a:p>
          <a:p>
            <a:endParaRPr lang="en-US" dirty="0" smtClean="0"/>
          </a:p>
          <a:p>
            <a:endParaRPr lang="fil-P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398240674image380(1).jpg"/>
          <p:cNvPicPr>
            <a:picLocks noChangeAspect="1"/>
          </p:cNvPicPr>
          <p:nvPr/>
        </p:nvPicPr>
        <p:blipFill>
          <a:blip r:embed="rId2"/>
          <a:stretch>
            <a:fillRect/>
          </a:stretch>
        </p:blipFill>
        <p:spPr>
          <a:xfrm>
            <a:off x="0" y="161237"/>
            <a:ext cx="9144000" cy="6535523"/>
          </a:xfrm>
          <a:prstGeom prst="rect">
            <a:avLst/>
          </a:prstGeom>
        </p:spPr>
      </p:pic>
      <p:sp>
        <p:nvSpPr>
          <p:cNvPr id="5" name="TextBox 4"/>
          <p:cNvSpPr txBox="1"/>
          <p:nvPr/>
        </p:nvSpPr>
        <p:spPr>
          <a:xfrm>
            <a:off x="6705600" y="6248400"/>
            <a:ext cx="1524000" cy="461665"/>
          </a:xfrm>
          <a:prstGeom prst="rect">
            <a:avLst/>
          </a:prstGeom>
          <a:solidFill>
            <a:srgbClr val="FFFF00"/>
          </a:solidFill>
        </p:spPr>
        <p:txBody>
          <a:bodyPr wrap="square" rtlCol="0">
            <a:spAutoFit/>
          </a:bodyPr>
          <a:lstStyle/>
          <a:p>
            <a:r>
              <a:rPr lang="en-US" sz="2400" b="1" dirty="0" smtClean="0">
                <a:solidFill>
                  <a:schemeClr val="bg1"/>
                </a:solidFill>
              </a:rPr>
              <a:t>Leopard</a:t>
            </a:r>
            <a:endParaRPr lang="fil-PH" sz="2400" b="1" dirty="0">
              <a:solidFill>
                <a:schemeClr val="bg1"/>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ing cobra.jpg"/>
          <p:cNvPicPr>
            <a:picLocks noChangeAspect="1"/>
          </p:cNvPicPr>
          <p:nvPr/>
        </p:nvPicPr>
        <p:blipFill>
          <a:blip r:embed="rId2"/>
          <a:srcRect l="4286" t="5609" r="3333" b="4177"/>
          <a:stretch>
            <a:fillRect/>
          </a:stretch>
        </p:blipFill>
        <p:spPr>
          <a:xfrm>
            <a:off x="1" y="533400"/>
            <a:ext cx="9127066" cy="5927888"/>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6).jpg"/>
          <p:cNvPicPr>
            <a:picLocks noChangeAspect="1"/>
          </p:cNvPicPr>
          <p:nvPr/>
        </p:nvPicPr>
        <p:blipFill>
          <a:blip r:embed="rId2"/>
          <a:stretch>
            <a:fillRect/>
          </a:stretch>
        </p:blipFill>
        <p:spPr>
          <a:xfrm>
            <a:off x="1295401" y="0"/>
            <a:ext cx="6551734" cy="6859534"/>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0).jpg"/>
          <p:cNvPicPr>
            <a:picLocks noChangeAspect="1"/>
          </p:cNvPicPr>
          <p:nvPr/>
        </p:nvPicPr>
        <p:blipFill>
          <a:blip r:embed="rId2"/>
          <a:stretch>
            <a:fillRect/>
          </a:stretch>
        </p:blipFill>
        <p:spPr>
          <a:xfrm>
            <a:off x="1143000" y="0"/>
            <a:ext cx="6857999" cy="6857999"/>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38816994.2ji8HhsQ.jpg"/>
          <p:cNvPicPr>
            <a:picLocks noChangeAspect="1"/>
          </p:cNvPicPr>
          <p:nvPr/>
        </p:nvPicPr>
        <p:blipFill>
          <a:blip r:embed="rId2"/>
          <a:stretch>
            <a:fillRect/>
          </a:stretch>
        </p:blipFill>
        <p:spPr>
          <a:xfrm>
            <a:off x="5708" y="377190"/>
            <a:ext cx="9138292" cy="6099810"/>
          </a:xfrm>
          <a:prstGeom prst="rect">
            <a:avLst/>
          </a:prstGeom>
        </p:spPr>
      </p:pic>
      <p:sp>
        <p:nvSpPr>
          <p:cNvPr id="5" name="TextBox 4"/>
          <p:cNvSpPr txBox="1"/>
          <p:nvPr/>
        </p:nvSpPr>
        <p:spPr>
          <a:xfrm>
            <a:off x="3810000" y="5867400"/>
            <a:ext cx="2438400" cy="461665"/>
          </a:xfrm>
          <a:prstGeom prst="rect">
            <a:avLst/>
          </a:prstGeom>
          <a:solidFill>
            <a:srgbClr val="FFFF00"/>
          </a:solidFill>
        </p:spPr>
        <p:txBody>
          <a:bodyPr wrap="square" rtlCol="0">
            <a:spAutoFit/>
          </a:bodyPr>
          <a:lstStyle/>
          <a:p>
            <a:r>
              <a:rPr lang="en-US" sz="2400" b="1" dirty="0" smtClean="0">
                <a:solidFill>
                  <a:schemeClr val="bg1"/>
                </a:solidFill>
              </a:rPr>
              <a:t>Red mongoose</a:t>
            </a:r>
            <a:endParaRPr lang="fil-PH" sz="2400" b="1" dirty="0">
              <a:solidFill>
                <a:schemeClr val="bg1"/>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570731337_5e55fd2cdf_z.jpg"/>
          <p:cNvPicPr>
            <a:picLocks noChangeAspect="1"/>
          </p:cNvPicPr>
          <p:nvPr/>
        </p:nvPicPr>
        <p:blipFill>
          <a:blip r:embed="rId2"/>
          <a:stretch>
            <a:fillRect/>
          </a:stretch>
        </p:blipFill>
        <p:spPr>
          <a:xfrm>
            <a:off x="0" y="600075"/>
            <a:ext cx="9144000" cy="5657850"/>
          </a:xfrm>
          <a:prstGeom prst="rect">
            <a:avLst/>
          </a:prstGeom>
        </p:spPr>
      </p:pic>
      <p:sp>
        <p:nvSpPr>
          <p:cNvPr id="5" name="TextBox 4"/>
          <p:cNvSpPr txBox="1"/>
          <p:nvPr/>
        </p:nvSpPr>
        <p:spPr>
          <a:xfrm>
            <a:off x="4648200" y="5562600"/>
            <a:ext cx="1828800" cy="461665"/>
          </a:xfrm>
          <a:prstGeom prst="rect">
            <a:avLst/>
          </a:prstGeom>
          <a:solidFill>
            <a:srgbClr val="FFFF00"/>
          </a:solidFill>
        </p:spPr>
        <p:txBody>
          <a:bodyPr wrap="square" rtlCol="0">
            <a:spAutoFit/>
          </a:bodyPr>
          <a:lstStyle/>
          <a:p>
            <a:pPr algn="ctr"/>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306527822_4cff369410_z.jpg"/>
          <p:cNvPicPr>
            <a:picLocks noChangeAspect="1"/>
          </p:cNvPicPr>
          <p:nvPr/>
        </p:nvPicPr>
        <p:blipFill>
          <a:blip r:embed="rId2"/>
          <a:stretch>
            <a:fillRect/>
          </a:stretch>
        </p:blipFill>
        <p:spPr>
          <a:xfrm>
            <a:off x="1" y="228599"/>
            <a:ext cx="9133816" cy="6407943"/>
          </a:xfrm>
          <a:prstGeom prst="rect">
            <a:avLst/>
          </a:prstGeom>
        </p:spPr>
      </p:pic>
      <p:sp>
        <p:nvSpPr>
          <p:cNvPr id="5" name="TextBox 4"/>
          <p:cNvSpPr txBox="1"/>
          <p:nvPr/>
        </p:nvSpPr>
        <p:spPr>
          <a:xfrm>
            <a:off x="6248400" y="6096000"/>
            <a:ext cx="1905000" cy="461665"/>
          </a:xfrm>
          <a:prstGeom prst="rect">
            <a:avLst/>
          </a:prstGeom>
          <a:solidFill>
            <a:srgbClr val="FFFF00"/>
          </a:solidFill>
        </p:spPr>
        <p:txBody>
          <a:bodyPr wrap="square" rtlCol="0">
            <a:spAutoFit/>
          </a:bodyPr>
          <a:lstStyle/>
          <a:p>
            <a:pPr algn="ctr"/>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0103715724fddee8e0dbad.jpg"/>
          <p:cNvPicPr>
            <a:picLocks noChangeAspect="1"/>
          </p:cNvPicPr>
          <p:nvPr/>
        </p:nvPicPr>
        <p:blipFill>
          <a:blip r:embed="rId2"/>
          <a:stretch>
            <a:fillRect/>
          </a:stretch>
        </p:blipFill>
        <p:spPr>
          <a:xfrm>
            <a:off x="0" y="165199"/>
            <a:ext cx="9144000" cy="6527602"/>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201949145134d897474b8.jpg"/>
          <p:cNvPicPr>
            <a:picLocks noChangeAspect="1"/>
          </p:cNvPicPr>
          <p:nvPr/>
        </p:nvPicPr>
        <p:blipFill>
          <a:blip r:embed="rId2"/>
          <a:stretch>
            <a:fillRect/>
          </a:stretch>
        </p:blipFill>
        <p:spPr>
          <a:xfrm>
            <a:off x="0" y="705069"/>
            <a:ext cx="9144000" cy="5447862"/>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mall_indian_mongoose_6287.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erpestes_edwardsii_at_Hyderaba.jpg"/>
          <p:cNvPicPr>
            <a:picLocks noChangeAspect="1"/>
          </p:cNvPicPr>
          <p:nvPr/>
        </p:nvPicPr>
        <p:blipFill>
          <a:blip r:embed="rId2"/>
          <a:stretch>
            <a:fillRect/>
          </a:stretch>
        </p:blipFill>
        <p:spPr>
          <a:xfrm>
            <a:off x="0" y="417195"/>
            <a:ext cx="9144000" cy="6023610"/>
          </a:xfrm>
          <a:prstGeom prst="rect">
            <a:avLst/>
          </a:prstGeom>
        </p:spPr>
      </p:pic>
      <p:sp>
        <p:nvSpPr>
          <p:cNvPr id="5" name="TextBox 4"/>
          <p:cNvSpPr txBox="1"/>
          <p:nvPr/>
        </p:nvSpPr>
        <p:spPr>
          <a:xfrm>
            <a:off x="6096000" y="5867400"/>
            <a:ext cx="1752600" cy="461665"/>
          </a:xfrm>
          <a:prstGeom prst="rect">
            <a:avLst/>
          </a:prstGeom>
          <a:solidFill>
            <a:srgbClr val="FFFF00"/>
          </a:solidFill>
        </p:spPr>
        <p:txBody>
          <a:bodyPr wrap="square" rtlCol="0">
            <a:spAutoFit/>
          </a:bodyPr>
          <a:lstStyle/>
          <a:p>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1).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ngoose.jpg"/>
          <p:cNvPicPr>
            <a:picLocks noChangeAspect="1"/>
          </p:cNvPicPr>
          <p:nvPr/>
        </p:nvPicPr>
        <p:blipFill>
          <a:blip r:embed="rId2"/>
          <a:stretch>
            <a:fillRect/>
          </a:stretch>
        </p:blipFill>
        <p:spPr>
          <a:xfrm>
            <a:off x="0" y="381000"/>
            <a:ext cx="9190182" cy="6065520"/>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8).jpg"/>
          <p:cNvPicPr>
            <a:picLocks noChangeAspect="1"/>
          </p:cNvPicPr>
          <p:nvPr/>
        </p:nvPicPr>
        <p:blipFill>
          <a:blip r:embed="rId2"/>
          <a:stretch>
            <a:fillRect/>
          </a:stretch>
        </p:blipFill>
        <p:spPr>
          <a:xfrm>
            <a:off x="0" y="609600"/>
            <a:ext cx="9153525" cy="5632938"/>
          </a:xfrm>
          <a:prstGeom prst="rect">
            <a:avLst/>
          </a:prstGeom>
        </p:spPr>
      </p:pic>
      <p:sp>
        <p:nvSpPr>
          <p:cNvPr id="5" name="TextBox 4"/>
          <p:cNvSpPr txBox="1"/>
          <p:nvPr/>
        </p:nvSpPr>
        <p:spPr>
          <a:xfrm>
            <a:off x="5791200" y="5715000"/>
            <a:ext cx="1676400" cy="461665"/>
          </a:xfrm>
          <a:prstGeom prst="rect">
            <a:avLst/>
          </a:prstGeom>
          <a:solidFill>
            <a:srgbClr val="FFFF00"/>
          </a:solidFill>
        </p:spPr>
        <p:txBody>
          <a:bodyPr wrap="square" rtlCol="0">
            <a:spAutoFit/>
          </a:bodyPr>
          <a:lstStyle/>
          <a:p>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2).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logblack_buck_antelopes_sir_b1.jpg"/>
          <p:cNvPicPr>
            <a:picLocks noChangeAspect="1"/>
          </p:cNvPicPr>
          <p:nvPr/>
        </p:nvPicPr>
        <p:blipFill>
          <a:blip r:embed="rId2"/>
          <a:stretch>
            <a:fillRect/>
          </a:stretch>
        </p:blipFill>
        <p:spPr>
          <a:xfrm>
            <a:off x="0" y="382905"/>
            <a:ext cx="9144000" cy="6092190"/>
          </a:xfrm>
          <a:prstGeom prst="rect">
            <a:avLst/>
          </a:prstGeom>
        </p:spPr>
      </p:pic>
      <p:sp>
        <p:nvSpPr>
          <p:cNvPr id="5" name="TextBox 4"/>
          <p:cNvSpPr txBox="1"/>
          <p:nvPr/>
        </p:nvSpPr>
        <p:spPr>
          <a:xfrm>
            <a:off x="3124200" y="5943600"/>
            <a:ext cx="3276600" cy="461665"/>
          </a:xfrm>
          <a:prstGeom prst="rect">
            <a:avLst/>
          </a:prstGeom>
          <a:solidFill>
            <a:srgbClr val="FFFF00"/>
          </a:solidFill>
        </p:spPr>
        <p:txBody>
          <a:bodyPr wrap="square" rtlCol="0">
            <a:spAutoFit/>
          </a:bodyPr>
          <a:lstStyle/>
          <a:p>
            <a:r>
              <a:rPr lang="en-US" sz="2400" b="1" dirty="0" smtClean="0">
                <a:solidFill>
                  <a:schemeClr val="bg1"/>
                </a:solidFill>
              </a:rPr>
              <a:t>Black back antelopes</a:t>
            </a:r>
            <a:endParaRPr lang="fil-PH" sz="2400" b="1" dirty="0">
              <a:solidFill>
                <a:schemeClr val="bg1"/>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sDSC_3343_resize.jpg"/>
          <p:cNvPicPr>
            <a:picLocks noChangeAspect="1"/>
          </p:cNvPicPr>
          <p:nvPr/>
        </p:nvPicPr>
        <p:blipFill>
          <a:blip r:embed="rId2"/>
          <a:stretch>
            <a:fillRect/>
          </a:stretch>
        </p:blipFill>
        <p:spPr>
          <a:xfrm>
            <a:off x="0" y="388619"/>
            <a:ext cx="9144000" cy="6080761"/>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lue sheep.jpg"/>
          <p:cNvPicPr>
            <a:picLocks noChangeAspect="1"/>
          </p:cNvPicPr>
          <p:nvPr/>
        </p:nvPicPr>
        <p:blipFill>
          <a:blip r:embed="rId2"/>
          <a:srcRect l="8333" t="5385" r="8333" b="6923"/>
          <a:stretch>
            <a:fillRect/>
          </a:stretch>
        </p:blipFill>
        <p:spPr>
          <a:xfrm>
            <a:off x="2192421" y="0"/>
            <a:ext cx="4812632" cy="6858000"/>
          </a:xfrm>
          <a:prstGeom prst="rect">
            <a:avLst/>
          </a:prstGeom>
        </p:spPr>
      </p:pic>
      <p:sp>
        <p:nvSpPr>
          <p:cNvPr id="5" name="TextBox 4"/>
          <p:cNvSpPr txBox="1"/>
          <p:nvPr/>
        </p:nvSpPr>
        <p:spPr>
          <a:xfrm>
            <a:off x="3886200" y="6172200"/>
            <a:ext cx="1752600" cy="461665"/>
          </a:xfrm>
          <a:prstGeom prst="rect">
            <a:avLst/>
          </a:prstGeom>
          <a:solidFill>
            <a:srgbClr val="FFFF00"/>
          </a:solidFill>
        </p:spPr>
        <p:txBody>
          <a:bodyPr wrap="square" rtlCol="0">
            <a:spAutoFit/>
          </a:bodyPr>
          <a:lstStyle/>
          <a:p>
            <a:r>
              <a:rPr lang="en-US" sz="2400" b="1" dirty="0" smtClean="0">
                <a:solidFill>
                  <a:schemeClr val="bg1"/>
                </a:solidFill>
              </a:rPr>
              <a:t>Blue sheep</a:t>
            </a:r>
            <a:endParaRPr lang="fil-PH" sz="2400" b="1" dirty="0">
              <a:solidFill>
                <a:schemeClr val="bg1"/>
              </a:solidFil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lueBull (1).jpg"/>
          <p:cNvPicPr>
            <a:picLocks noChangeAspect="1"/>
          </p:cNvPicPr>
          <p:nvPr/>
        </p:nvPicPr>
        <p:blipFill>
          <a:blip r:embed="rId2"/>
          <a:stretch>
            <a:fillRect/>
          </a:stretch>
        </p:blipFill>
        <p:spPr>
          <a:xfrm>
            <a:off x="-118991" y="457200"/>
            <a:ext cx="9153153" cy="6096000"/>
          </a:xfrm>
          <a:prstGeom prst="rect">
            <a:avLst/>
          </a:prstGeom>
        </p:spPr>
      </p:pic>
      <p:sp>
        <p:nvSpPr>
          <p:cNvPr id="5" name="TextBox 4"/>
          <p:cNvSpPr txBox="1"/>
          <p:nvPr/>
        </p:nvSpPr>
        <p:spPr>
          <a:xfrm>
            <a:off x="3505200" y="5943600"/>
            <a:ext cx="2286000" cy="461665"/>
          </a:xfrm>
          <a:prstGeom prst="rect">
            <a:avLst/>
          </a:prstGeom>
          <a:solidFill>
            <a:srgbClr val="FFFF00"/>
          </a:solidFill>
        </p:spPr>
        <p:txBody>
          <a:bodyPr wrap="square" rtlCol="0">
            <a:spAutoFit/>
          </a:bodyPr>
          <a:lstStyle/>
          <a:p>
            <a:r>
              <a:rPr lang="en-US" sz="2400" b="1" dirty="0" smtClean="0">
                <a:solidFill>
                  <a:schemeClr val="bg1"/>
                </a:solidFill>
              </a:rPr>
              <a:t>Blue bull deer</a:t>
            </a:r>
            <a:endParaRPr lang="fil-PH" sz="2400" b="1" dirty="0">
              <a:solidFill>
                <a:schemeClr val="bg1"/>
              </a:solidFil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aribou deer.jpg"/>
          <p:cNvPicPr>
            <a:picLocks noChangeAspect="1"/>
          </p:cNvPicPr>
          <p:nvPr/>
        </p:nvPicPr>
        <p:blipFill>
          <a:blip r:embed="rId2"/>
          <a:stretch>
            <a:fillRect/>
          </a:stretch>
        </p:blipFill>
        <p:spPr>
          <a:xfrm>
            <a:off x="1" y="533400"/>
            <a:ext cx="9218046" cy="5745049"/>
          </a:xfrm>
          <a:prstGeom prst="rect">
            <a:avLst/>
          </a:prstGeom>
        </p:spPr>
      </p:pic>
      <p:sp>
        <p:nvSpPr>
          <p:cNvPr id="5" name="TextBox 4"/>
          <p:cNvSpPr txBox="1"/>
          <p:nvPr/>
        </p:nvSpPr>
        <p:spPr>
          <a:xfrm>
            <a:off x="5791200" y="5715000"/>
            <a:ext cx="2209800" cy="461665"/>
          </a:xfrm>
          <a:prstGeom prst="rect">
            <a:avLst/>
          </a:prstGeom>
          <a:solidFill>
            <a:srgbClr val="FFFF00"/>
          </a:solidFill>
        </p:spPr>
        <p:txBody>
          <a:bodyPr wrap="square" rtlCol="0">
            <a:spAutoFit/>
          </a:bodyPr>
          <a:lstStyle/>
          <a:p>
            <a:pPr algn="ctr"/>
            <a:r>
              <a:rPr lang="en-US" sz="2400" b="1" dirty="0" smtClean="0">
                <a:solidFill>
                  <a:schemeClr val="bg1"/>
                </a:solidFill>
              </a:rPr>
              <a:t>Caribou deer</a:t>
            </a:r>
            <a:endParaRPr lang="fil-PH" sz="2400" b="1" dirty="0">
              <a:solidFill>
                <a:schemeClr val="bg1"/>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chital 1.jpg"/>
          <p:cNvPicPr>
            <a:picLocks noChangeAspect="1"/>
          </p:cNvPicPr>
          <p:nvPr/>
        </p:nvPicPr>
        <p:blipFill>
          <a:blip r:embed="rId2"/>
          <a:srcRect t="6769" r="5738" b="6769"/>
          <a:stretch>
            <a:fillRect/>
          </a:stretch>
        </p:blipFill>
        <p:spPr>
          <a:xfrm>
            <a:off x="-533400" y="0"/>
            <a:ext cx="9753600" cy="6705600"/>
          </a:xfrm>
          <a:prstGeom prst="rect">
            <a:avLst/>
          </a:prstGeom>
        </p:spPr>
      </p:pic>
      <p:sp>
        <p:nvSpPr>
          <p:cNvPr id="5" name="TextBox 4"/>
          <p:cNvSpPr txBox="1"/>
          <p:nvPr/>
        </p:nvSpPr>
        <p:spPr>
          <a:xfrm>
            <a:off x="3733800" y="5257800"/>
            <a:ext cx="1905000" cy="461665"/>
          </a:xfrm>
          <a:prstGeom prst="rect">
            <a:avLst/>
          </a:prstGeom>
          <a:solidFill>
            <a:srgbClr val="FFFF00"/>
          </a:solidFill>
        </p:spPr>
        <p:txBody>
          <a:bodyPr wrap="square" rtlCol="0">
            <a:spAutoFit/>
          </a:bodyPr>
          <a:lstStyle/>
          <a:p>
            <a:r>
              <a:rPr lang="en-US" sz="2400" b="1" dirty="0" smtClean="0">
                <a:solidFill>
                  <a:schemeClr val="bg1"/>
                </a:solidFill>
              </a:rPr>
              <a:t>Chital deer</a:t>
            </a:r>
            <a:endParaRPr lang="fil-PH" sz="2400" b="1" dirty="0">
              <a:solidFill>
                <a:schemeClr val="bg1"/>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hital.jpg"/>
          <p:cNvPicPr>
            <a:picLocks noChangeAspect="1"/>
          </p:cNvPicPr>
          <p:nvPr/>
        </p:nvPicPr>
        <p:blipFill>
          <a:blip r:embed="rId2"/>
          <a:srcRect l="5409" t="6909" r="5410" b="6909"/>
          <a:stretch>
            <a:fillRect/>
          </a:stretch>
        </p:blipFill>
        <p:spPr>
          <a:xfrm>
            <a:off x="-46383" y="304800"/>
            <a:ext cx="9236766" cy="6248400"/>
          </a:xfrm>
          <a:prstGeom prst="rect">
            <a:avLst/>
          </a:prstGeom>
        </p:spPr>
      </p:pic>
      <p:sp>
        <p:nvSpPr>
          <p:cNvPr id="5" name="TextBox 4"/>
          <p:cNvSpPr txBox="1"/>
          <p:nvPr/>
        </p:nvSpPr>
        <p:spPr>
          <a:xfrm>
            <a:off x="3276600" y="5867400"/>
            <a:ext cx="1828800" cy="461665"/>
          </a:xfrm>
          <a:prstGeom prst="rect">
            <a:avLst/>
          </a:prstGeom>
          <a:solidFill>
            <a:srgbClr val="FFFF00"/>
          </a:solidFill>
        </p:spPr>
        <p:txBody>
          <a:bodyPr wrap="square" rtlCol="0">
            <a:spAutoFit/>
          </a:bodyPr>
          <a:lstStyle/>
          <a:p>
            <a:r>
              <a:rPr lang="en-US" sz="2400" b="1" dirty="0" smtClean="0">
                <a:solidFill>
                  <a:schemeClr val="bg1"/>
                </a:solidFill>
              </a:rPr>
              <a:t>Chital deer</a:t>
            </a:r>
            <a:endParaRPr lang="fil-PH" sz="2400" b="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11).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90238548_5a155d42b7.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429000" y="6172200"/>
            <a:ext cx="2133600" cy="461665"/>
          </a:xfrm>
          <a:prstGeom prst="rect">
            <a:avLst/>
          </a:prstGeom>
          <a:solidFill>
            <a:srgbClr val="FFFF00"/>
          </a:solidFill>
        </p:spPr>
        <p:txBody>
          <a:bodyPr wrap="square" rtlCol="0">
            <a:spAutoFit/>
          </a:bodyPr>
          <a:lstStyle/>
          <a:p>
            <a:pPr algn="ctr"/>
            <a:r>
              <a:rPr lang="en-US" sz="2400" b="1" dirty="0" smtClean="0">
                <a:solidFill>
                  <a:schemeClr val="bg1"/>
                </a:solidFill>
              </a:rPr>
              <a:t>Indian shark</a:t>
            </a:r>
            <a:endParaRPr lang="fil-PH" sz="2400" b="1" dirty="0">
              <a:solidFill>
                <a:schemeClr val="bg1"/>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GangesRiverDolphinBM.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6b11c0ed0d51932a00afef39aa817f8a.jpg"/>
          <p:cNvPicPr>
            <a:picLocks noChangeAspect="1"/>
          </p:cNvPicPr>
          <p:nvPr/>
        </p:nvPicPr>
        <p:blipFill>
          <a:blip r:embed="rId2"/>
          <a:stretch>
            <a:fillRect/>
          </a:stretch>
        </p:blipFill>
        <p:spPr>
          <a:xfrm>
            <a:off x="0" y="228600"/>
            <a:ext cx="9144000" cy="6435586"/>
          </a:xfrm>
          <a:prstGeom prst="rect">
            <a:avLst/>
          </a:prstGeom>
        </p:spPr>
      </p:pic>
      <p:sp>
        <p:nvSpPr>
          <p:cNvPr id="5" name="TextBox 4"/>
          <p:cNvSpPr txBox="1"/>
          <p:nvPr/>
        </p:nvSpPr>
        <p:spPr>
          <a:xfrm>
            <a:off x="5029200" y="5943600"/>
            <a:ext cx="2438400" cy="461665"/>
          </a:xfrm>
          <a:prstGeom prst="rect">
            <a:avLst/>
          </a:prstGeom>
          <a:solidFill>
            <a:srgbClr val="FFFF00"/>
          </a:solidFill>
          <a:ln>
            <a:solidFill>
              <a:srgbClr val="FFFF00"/>
            </a:solidFill>
          </a:ln>
        </p:spPr>
        <p:txBody>
          <a:bodyPr wrap="square" rtlCol="0">
            <a:spAutoFit/>
          </a:bodyPr>
          <a:lstStyle/>
          <a:p>
            <a:pPr algn="ctr"/>
            <a:r>
              <a:rPr lang="en-US" sz="2400" b="1" dirty="0" err="1" smtClean="0">
                <a:solidFill>
                  <a:schemeClr val="bg1"/>
                </a:solidFill>
              </a:rPr>
              <a:t>Ganga</a:t>
            </a:r>
            <a:r>
              <a:rPr lang="en-US" sz="2400" b="1" dirty="0" smtClean="0">
                <a:solidFill>
                  <a:schemeClr val="bg1"/>
                </a:solidFill>
              </a:rPr>
              <a:t> dolphin</a:t>
            </a:r>
            <a:endParaRPr lang="fil-PH" sz="2400" b="1" dirty="0">
              <a:solidFill>
                <a:schemeClr val="bg1"/>
              </a:solidFil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lphin.jpg"/>
          <p:cNvPicPr>
            <a:picLocks noChangeAspect="1"/>
          </p:cNvPicPr>
          <p:nvPr/>
        </p:nvPicPr>
        <p:blipFill>
          <a:blip r:embed="rId2"/>
          <a:stretch>
            <a:fillRect/>
          </a:stretch>
        </p:blipFill>
        <p:spPr>
          <a:xfrm>
            <a:off x="0" y="374904"/>
            <a:ext cx="9144000" cy="6108192"/>
          </a:xfrm>
          <a:prstGeom prst="rect">
            <a:avLst/>
          </a:prstGeom>
        </p:spPr>
      </p:pic>
      <p:sp>
        <p:nvSpPr>
          <p:cNvPr id="5" name="TextBox 4"/>
          <p:cNvSpPr txBox="1"/>
          <p:nvPr/>
        </p:nvSpPr>
        <p:spPr>
          <a:xfrm>
            <a:off x="1600200" y="5867400"/>
            <a:ext cx="2362200" cy="461665"/>
          </a:xfrm>
          <a:prstGeom prst="rect">
            <a:avLst/>
          </a:prstGeom>
          <a:solidFill>
            <a:srgbClr val="FFFF00"/>
          </a:solidFill>
        </p:spPr>
        <p:txBody>
          <a:bodyPr wrap="square" rtlCol="0">
            <a:spAutoFit/>
          </a:bodyPr>
          <a:lstStyle/>
          <a:p>
            <a:r>
              <a:rPr lang="en-US" sz="2400" b="1" dirty="0" err="1" smtClean="0">
                <a:solidFill>
                  <a:schemeClr val="bg1"/>
                </a:solidFill>
              </a:rPr>
              <a:t>Ganga</a:t>
            </a:r>
            <a:r>
              <a:rPr lang="en-US" sz="2400" b="1" dirty="0" smtClean="0">
                <a:solidFill>
                  <a:schemeClr val="bg1"/>
                </a:solidFill>
              </a:rPr>
              <a:t> dolphin</a:t>
            </a:r>
            <a:endParaRPr lang="fil-PH" sz="2400" b="1" dirty="0">
              <a:solidFill>
                <a:schemeClr val="bg1"/>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lphins.jpg"/>
          <p:cNvPicPr>
            <a:picLocks noChangeAspect="1"/>
          </p:cNvPicPr>
          <p:nvPr/>
        </p:nvPicPr>
        <p:blipFill>
          <a:blip r:embed="rId2"/>
          <a:stretch>
            <a:fillRect/>
          </a:stretch>
        </p:blipFill>
        <p:spPr>
          <a:xfrm>
            <a:off x="0" y="380999"/>
            <a:ext cx="9143999" cy="6095999"/>
          </a:xfrm>
          <a:prstGeom prst="rect">
            <a:avLst/>
          </a:prstGeom>
        </p:spPr>
      </p:pic>
      <p:sp>
        <p:nvSpPr>
          <p:cNvPr id="5" name="TextBox 4"/>
          <p:cNvSpPr txBox="1"/>
          <p:nvPr/>
        </p:nvSpPr>
        <p:spPr>
          <a:xfrm>
            <a:off x="3733800" y="5867400"/>
            <a:ext cx="2362200" cy="461665"/>
          </a:xfrm>
          <a:prstGeom prst="rect">
            <a:avLst/>
          </a:prstGeom>
          <a:solidFill>
            <a:srgbClr val="FFFF00"/>
          </a:solidFill>
        </p:spPr>
        <p:txBody>
          <a:bodyPr wrap="square" rtlCol="0">
            <a:spAutoFit/>
          </a:bodyPr>
          <a:lstStyle/>
          <a:p>
            <a:r>
              <a:rPr lang="en-US" sz="2400" b="1" dirty="0" err="1" smtClean="0">
                <a:solidFill>
                  <a:schemeClr val="bg1"/>
                </a:solidFill>
              </a:rPr>
              <a:t>Ganga</a:t>
            </a:r>
            <a:r>
              <a:rPr lang="en-US" sz="2400" b="1" dirty="0" smtClean="0">
                <a:solidFill>
                  <a:schemeClr val="bg1"/>
                </a:solidFill>
              </a:rPr>
              <a:t> dolphin</a:t>
            </a:r>
            <a:endParaRPr lang="fil-PH" sz="2400" b="1" dirty="0">
              <a:solidFill>
                <a:schemeClr val="bg1"/>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1).jpg"/>
          <p:cNvPicPr>
            <a:picLocks noChangeAspect="1"/>
          </p:cNvPicPr>
          <p:nvPr/>
        </p:nvPicPr>
        <p:blipFill>
          <a:blip r:embed="rId2"/>
          <a:stretch>
            <a:fillRect/>
          </a:stretch>
        </p:blipFill>
        <p:spPr>
          <a:xfrm>
            <a:off x="1" y="609600"/>
            <a:ext cx="9219362" cy="5593079"/>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anga dolphin.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angariver-dolphin.jpg"/>
          <p:cNvPicPr>
            <a:picLocks noChangeAspect="1"/>
          </p:cNvPicPr>
          <p:nvPr/>
        </p:nvPicPr>
        <p:blipFill>
          <a:blip r:embed="rId2"/>
          <a:stretch>
            <a:fillRect/>
          </a:stretch>
        </p:blipFill>
        <p:spPr>
          <a:xfrm>
            <a:off x="0" y="838200"/>
            <a:ext cx="9181757" cy="5160380"/>
          </a:xfrm>
          <a:prstGeom prst="rect">
            <a:avLst/>
          </a:prstGeo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anges_River_Dolphin_Whytheymatter_HI_11411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anges-river-dolphin-swimming.jpg"/>
          <p:cNvPicPr>
            <a:picLocks noChangeAspect="1"/>
          </p:cNvPicPr>
          <p:nvPr/>
        </p:nvPicPr>
        <p:blipFill>
          <a:blip r:embed="rId2"/>
          <a:srcRect t="13303" b="7798"/>
          <a:stretch>
            <a:fillRect/>
          </a:stretch>
        </p:blipFill>
        <p:spPr>
          <a:xfrm>
            <a:off x="-107433" y="1066800"/>
            <a:ext cx="9214884" cy="4876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5).jpg"/>
          <p:cNvPicPr>
            <a:picLocks noChangeAspect="1"/>
          </p:cNvPicPr>
          <p:nvPr/>
        </p:nvPicPr>
        <p:blipFill>
          <a:blip r:embed="rId2"/>
          <a:stretch>
            <a:fillRect/>
          </a:stretch>
        </p:blipFill>
        <p:spPr>
          <a:xfrm>
            <a:off x="0" y="838199"/>
            <a:ext cx="9105900" cy="5203371"/>
          </a:xfrm>
          <a:prstGeom prst="rect">
            <a:avLst/>
          </a:prstGeo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jpg"/>
          <p:cNvPicPr>
            <a:picLocks noChangeAspect="1"/>
          </p:cNvPicPr>
          <p:nvPr/>
        </p:nvPicPr>
        <p:blipFill>
          <a:blip r:embed="rId2"/>
          <a:stretch>
            <a:fillRect/>
          </a:stretch>
        </p:blipFill>
        <p:spPr>
          <a:xfrm>
            <a:off x="-25543" y="685800"/>
            <a:ext cx="9195084" cy="5486400"/>
          </a:xfrm>
          <a:prstGeom prst="rect">
            <a:avLst/>
          </a:prstGeom>
        </p:spPr>
      </p:pic>
      <p:sp>
        <p:nvSpPr>
          <p:cNvPr id="5" name="TextBox 4"/>
          <p:cNvSpPr txBox="1"/>
          <p:nvPr/>
        </p:nvSpPr>
        <p:spPr>
          <a:xfrm>
            <a:off x="3505200" y="5334000"/>
            <a:ext cx="3048000" cy="461665"/>
          </a:xfrm>
          <a:prstGeom prst="rect">
            <a:avLst/>
          </a:prstGeom>
          <a:solidFill>
            <a:srgbClr val="FFFF00"/>
          </a:solidFill>
        </p:spPr>
        <p:txBody>
          <a:bodyPr wrap="square" rtlCol="0">
            <a:spAutoFit/>
          </a:bodyPr>
          <a:lstStyle/>
          <a:p>
            <a:r>
              <a:rPr lang="en-US" sz="2400" b="1" dirty="0" err="1" smtClean="0">
                <a:solidFill>
                  <a:schemeClr val="bg1"/>
                </a:solidFill>
              </a:rPr>
              <a:t>Ganga</a:t>
            </a:r>
            <a:r>
              <a:rPr lang="en-US" sz="2400" b="1" dirty="0" smtClean="0">
                <a:solidFill>
                  <a:schemeClr val="bg1"/>
                </a:solidFill>
              </a:rPr>
              <a:t> river dolphin</a:t>
            </a:r>
            <a:endParaRPr lang="fil-PH" sz="2400" b="1" dirty="0">
              <a:solidFill>
                <a:schemeClr val="bg1"/>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5).jpg"/>
          <p:cNvPicPr>
            <a:picLocks noChangeAspect="1"/>
          </p:cNvPicPr>
          <p:nvPr/>
        </p:nvPicPr>
        <p:blipFill>
          <a:blip r:embed="rId2"/>
          <a:stretch>
            <a:fillRect/>
          </a:stretch>
        </p:blipFill>
        <p:spPr>
          <a:xfrm>
            <a:off x="0" y="0"/>
            <a:ext cx="9269015" cy="6766734"/>
          </a:xfrm>
          <a:prstGeom prst="rect">
            <a:avLst/>
          </a:prstGeo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are.jpg"/>
          <p:cNvPicPr>
            <a:picLocks noChangeAspect="1"/>
          </p:cNvPicPr>
          <p:nvPr/>
        </p:nvPicPr>
        <p:blipFill>
          <a:blip r:embed="rId2"/>
          <a:srcRect l="8000" t="5714" r="8000" b="5714"/>
          <a:stretch>
            <a:fillRect/>
          </a:stretch>
        </p:blipFill>
        <p:spPr>
          <a:xfrm>
            <a:off x="2209801" y="-58056"/>
            <a:ext cx="4685070" cy="6916056"/>
          </a:xfrm>
          <a:prstGeom prst="rect">
            <a:avLst/>
          </a:prstGeom>
        </p:spPr>
      </p:pic>
      <p:sp>
        <p:nvSpPr>
          <p:cNvPr id="5" name="TextBox 4"/>
          <p:cNvSpPr txBox="1"/>
          <p:nvPr/>
        </p:nvSpPr>
        <p:spPr>
          <a:xfrm>
            <a:off x="2743200" y="533400"/>
            <a:ext cx="990600" cy="461665"/>
          </a:xfrm>
          <a:prstGeom prst="rect">
            <a:avLst/>
          </a:prstGeom>
          <a:solidFill>
            <a:srgbClr val="FFFF00"/>
          </a:solidFill>
        </p:spPr>
        <p:txBody>
          <a:bodyPr wrap="square" rtlCol="0">
            <a:spAutoFit/>
          </a:bodyPr>
          <a:lstStyle/>
          <a:p>
            <a:r>
              <a:rPr lang="en-US" sz="2400" b="1" dirty="0" smtClean="0">
                <a:solidFill>
                  <a:schemeClr val="bg1"/>
                </a:solidFill>
              </a:rPr>
              <a:t>Hare</a:t>
            </a:r>
            <a:endParaRPr lang="fil-PH" sz="2400" b="1" dirty="0">
              <a:solidFill>
                <a:schemeClr val="bg1"/>
              </a:solidFil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river_otter_.jpg"/>
          <p:cNvPicPr>
            <a:picLocks noChangeAspect="1"/>
          </p:cNvPicPr>
          <p:nvPr/>
        </p:nvPicPr>
        <p:blipFill>
          <a:blip r:embed="rId2"/>
          <a:srcRect b="4733"/>
          <a:stretch>
            <a:fillRect/>
          </a:stretch>
        </p:blipFill>
        <p:spPr>
          <a:xfrm>
            <a:off x="1" y="304800"/>
            <a:ext cx="9157980" cy="5943600"/>
          </a:xfrm>
          <a:prstGeom prst="rect">
            <a:avLst/>
          </a:prstGeom>
        </p:spPr>
      </p:pic>
      <p:sp>
        <p:nvSpPr>
          <p:cNvPr id="5" name="TextBox 4"/>
          <p:cNvSpPr txBox="1"/>
          <p:nvPr/>
        </p:nvSpPr>
        <p:spPr>
          <a:xfrm>
            <a:off x="3505200" y="6019800"/>
            <a:ext cx="1752600" cy="461665"/>
          </a:xfrm>
          <a:prstGeom prst="rect">
            <a:avLst/>
          </a:prstGeom>
          <a:solidFill>
            <a:srgbClr val="FFFF00"/>
          </a:solidFill>
        </p:spPr>
        <p:txBody>
          <a:bodyPr wrap="square" rtlCol="0">
            <a:spAutoFit/>
          </a:bodyPr>
          <a:lstStyle/>
          <a:p>
            <a:r>
              <a:rPr lang="en-US" sz="2400" b="1" dirty="0" smtClean="0">
                <a:solidFill>
                  <a:schemeClr val="bg1"/>
                </a:solidFill>
              </a:rPr>
              <a:t>River otter</a:t>
            </a:r>
            <a:endParaRPr lang="fil-PH" sz="2400" b="1" dirty="0">
              <a:solidFill>
                <a:schemeClr val="bg1"/>
              </a:solidFil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grey-mongoose-attacking-a-snake.jpg"/>
          <p:cNvPicPr>
            <a:picLocks noChangeAspect="1"/>
          </p:cNvPicPr>
          <p:nvPr/>
        </p:nvPicPr>
        <p:blipFill>
          <a:blip r:embed="rId2"/>
          <a:srcRect t="13257"/>
          <a:stretch>
            <a:fillRect/>
          </a:stretch>
        </p:blipFill>
        <p:spPr>
          <a:xfrm>
            <a:off x="-52551" y="685800"/>
            <a:ext cx="9196551" cy="5257799"/>
          </a:xfrm>
          <a:prstGeom prst="rect">
            <a:avLst/>
          </a:prstGeom>
        </p:spPr>
      </p:pic>
      <p:sp>
        <p:nvSpPr>
          <p:cNvPr id="5" name="TextBox 4"/>
          <p:cNvSpPr txBox="1"/>
          <p:nvPr/>
        </p:nvSpPr>
        <p:spPr>
          <a:xfrm>
            <a:off x="2743200" y="5791200"/>
            <a:ext cx="2590800" cy="830997"/>
          </a:xfrm>
          <a:prstGeom prst="rect">
            <a:avLst/>
          </a:prstGeom>
          <a:solidFill>
            <a:srgbClr val="FFFF00"/>
          </a:solidFill>
        </p:spPr>
        <p:txBody>
          <a:bodyPr wrap="square" rtlCol="0">
            <a:spAutoFit/>
          </a:bodyPr>
          <a:lstStyle/>
          <a:p>
            <a:pPr algn="ctr"/>
            <a:r>
              <a:rPr lang="en-US" sz="2400" b="1" dirty="0" smtClean="0">
                <a:solidFill>
                  <a:schemeClr val="bg1"/>
                </a:solidFill>
              </a:rPr>
              <a:t>Mongoose snake struggle</a:t>
            </a:r>
            <a:endParaRPr lang="fil-PH" sz="2400" b="1" dirty="0">
              <a:solidFill>
                <a:schemeClr val="bg1"/>
              </a:solidFil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ckal 1.jpg"/>
          <p:cNvPicPr>
            <a:picLocks noChangeAspect="1"/>
          </p:cNvPicPr>
          <p:nvPr/>
        </p:nvPicPr>
        <p:blipFill>
          <a:blip r:embed="rId2"/>
          <a:srcRect l="4754" t="7339" r="5738" b="7339"/>
          <a:stretch>
            <a:fillRect/>
          </a:stretch>
        </p:blipFill>
        <p:spPr>
          <a:xfrm>
            <a:off x="1" y="339970"/>
            <a:ext cx="9119418" cy="6213230"/>
          </a:xfrm>
          <a:prstGeom prst="rect">
            <a:avLst/>
          </a:prstGeom>
        </p:spPr>
      </p:pic>
      <p:sp>
        <p:nvSpPr>
          <p:cNvPr id="5" name="TextBox 4"/>
          <p:cNvSpPr txBox="1"/>
          <p:nvPr/>
        </p:nvSpPr>
        <p:spPr>
          <a:xfrm>
            <a:off x="762000" y="914400"/>
            <a:ext cx="1143000" cy="461665"/>
          </a:xfrm>
          <a:prstGeom prst="rect">
            <a:avLst/>
          </a:prstGeom>
          <a:solidFill>
            <a:srgbClr val="FFFF00"/>
          </a:solidFill>
        </p:spPr>
        <p:txBody>
          <a:bodyPr wrap="square" rtlCol="0">
            <a:spAutoFit/>
          </a:bodyPr>
          <a:lstStyle/>
          <a:p>
            <a:r>
              <a:rPr lang="en-US" sz="2400" b="1" dirty="0" smtClean="0">
                <a:solidFill>
                  <a:schemeClr val="bg1"/>
                </a:solidFill>
              </a:rPr>
              <a:t>Jackal</a:t>
            </a:r>
            <a:endParaRPr lang="fil-PH" sz="2400" b="1" dirty="0">
              <a:solidFill>
                <a:schemeClr val="bg1"/>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jackal.jpg"/>
          <p:cNvPicPr>
            <a:picLocks noChangeAspect="1"/>
          </p:cNvPicPr>
          <p:nvPr/>
        </p:nvPicPr>
        <p:blipFill>
          <a:blip r:embed="rId2"/>
          <a:srcRect l="5738" t="7437" r="5738" b="7437"/>
          <a:stretch>
            <a:fillRect/>
          </a:stretch>
        </p:blipFill>
        <p:spPr>
          <a:xfrm>
            <a:off x="1" y="279401"/>
            <a:ext cx="9107128" cy="6273799"/>
          </a:xfrm>
          <a:prstGeom prst="rect">
            <a:avLst/>
          </a:prstGeom>
        </p:spPr>
      </p:pic>
      <p:sp>
        <p:nvSpPr>
          <p:cNvPr id="5" name="TextBox 4"/>
          <p:cNvSpPr txBox="1"/>
          <p:nvPr/>
        </p:nvSpPr>
        <p:spPr>
          <a:xfrm>
            <a:off x="7010400" y="838200"/>
            <a:ext cx="1143000" cy="461665"/>
          </a:xfrm>
          <a:prstGeom prst="rect">
            <a:avLst/>
          </a:prstGeom>
          <a:solidFill>
            <a:srgbClr val="FFFF00"/>
          </a:solidFill>
        </p:spPr>
        <p:txBody>
          <a:bodyPr wrap="square" rtlCol="0">
            <a:spAutoFit/>
          </a:bodyPr>
          <a:lstStyle/>
          <a:p>
            <a:r>
              <a:rPr lang="en-US" sz="2400" b="1" dirty="0" smtClean="0">
                <a:solidFill>
                  <a:schemeClr val="bg1"/>
                </a:solidFill>
              </a:rPr>
              <a:t>Jackal</a:t>
            </a:r>
            <a:endParaRPr lang="fil-PH" sz="2400" b="1" dirty="0">
              <a:solidFill>
                <a:schemeClr val="bg1"/>
              </a:solidFil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ungle cat.jpg"/>
          <p:cNvPicPr>
            <a:picLocks noChangeAspect="1"/>
          </p:cNvPicPr>
          <p:nvPr/>
        </p:nvPicPr>
        <p:blipFill>
          <a:blip r:embed="rId2"/>
          <a:srcRect l="5738" t="7709" r="5738" b="7709"/>
          <a:stretch>
            <a:fillRect/>
          </a:stretch>
        </p:blipFill>
        <p:spPr>
          <a:xfrm>
            <a:off x="1" y="1"/>
            <a:ext cx="9394030" cy="6858000"/>
          </a:xfrm>
          <a:prstGeom prst="rect">
            <a:avLst/>
          </a:prstGeom>
        </p:spPr>
      </p:pic>
      <p:sp>
        <p:nvSpPr>
          <p:cNvPr id="5" name="TextBox 4"/>
          <p:cNvSpPr txBox="1"/>
          <p:nvPr/>
        </p:nvSpPr>
        <p:spPr>
          <a:xfrm>
            <a:off x="6248400" y="6172200"/>
            <a:ext cx="1676400" cy="461665"/>
          </a:xfrm>
          <a:prstGeom prst="rect">
            <a:avLst/>
          </a:prstGeom>
          <a:solidFill>
            <a:srgbClr val="FFFF00"/>
          </a:solidFill>
        </p:spPr>
        <p:txBody>
          <a:bodyPr wrap="square" rtlCol="0">
            <a:spAutoFit/>
          </a:bodyPr>
          <a:lstStyle/>
          <a:p>
            <a:r>
              <a:rPr lang="en-US" sz="2400" b="1" dirty="0" smtClean="0">
                <a:solidFill>
                  <a:schemeClr val="bg1"/>
                </a:solidFill>
              </a:rPr>
              <a:t>Jungle cat</a:t>
            </a:r>
            <a:endParaRPr lang="fil-PH" sz="2400" b="1" dirty="0">
              <a:solidFill>
                <a:schemeClr val="bg1"/>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0).jpg"/>
          <p:cNvPicPr>
            <a:picLocks noChangeAspect="1"/>
          </p:cNvPicPr>
          <p:nvPr/>
        </p:nvPicPr>
        <p:blipFill>
          <a:blip r:embed="rId2"/>
          <a:srcRect r="23962"/>
          <a:stretch>
            <a:fillRect/>
          </a:stretch>
        </p:blipFill>
        <p:spPr>
          <a:xfrm>
            <a:off x="0" y="533400"/>
            <a:ext cx="9372770" cy="5715000"/>
          </a:xfrm>
          <a:prstGeom prst="rect">
            <a:avLst/>
          </a:prstGeo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f18.jpg"/>
          <p:cNvPicPr>
            <a:picLocks noChangeAspect="1"/>
          </p:cNvPicPr>
          <p:nvPr/>
        </p:nvPicPr>
        <p:blipFill>
          <a:blip r:embed="rId2"/>
          <a:stretch>
            <a:fillRect/>
          </a:stretch>
        </p:blipFill>
        <p:spPr>
          <a:xfrm>
            <a:off x="1518781" y="0"/>
            <a:ext cx="6106437" cy="6857999"/>
          </a:xfrm>
          <a:prstGeom prst="rect">
            <a:avLst/>
          </a:prstGeom>
        </p:spPr>
      </p:pic>
      <p:sp>
        <p:nvSpPr>
          <p:cNvPr id="5" name="TextBox 4"/>
          <p:cNvSpPr txBox="1"/>
          <p:nvPr/>
        </p:nvSpPr>
        <p:spPr>
          <a:xfrm>
            <a:off x="4648200" y="685800"/>
            <a:ext cx="2743200" cy="461665"/>
          </a:xfrm>
          <a:prstGeom prst="rect">
            <a:avLst/>
          </a:prstGeom>
          <a:solidFill>
            <a:srgbClr val="FFFF00"/>
          </a:solidFill>
        </p:spPr>
        <p:txBody>
          <a:bodyPr wrap="square" rtlCol="0">
            <a:spAutoFit/>
          </a:bodyPr>
          <a:lstStyle/>
          <a:p>
            <a:r>
              <a:rPr lang="en-US" sz="2400" b="1" dirty="0" err="1" smtClean="0">
                <a:solidFill>
                  <a:schemeClr val="bg1"/>
                </a:solidFill>
              </a:rPr>
              <a:t>Langur</a:t>
            </a:r>
            <a:r>
              <a:rPr lang="en-US" sz="2400" b="1" dirty="0" smtClean="0">
                <a:solidFill>
                  <a:schemeClr val="bg1"/>
                </a:solidFill>
              </a:rPr>
              <a:t> monkeys</a:t>
            </a:r>
            <a:endParaRPr lang="fil-PH" sz="2400" b="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9.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4).jpg"/>
          <p:cNvPicPr>
            <a:picLocks noChangeAspect="1"/>
          </p:cNvPicPr>
          <p:nvPr/>
        </p:nvPicPr>
        <p:blipFill>
          <a:blip r:embed="rId2"/>
          <a:stretch>
            <a:fillRect/>
          </a:stretch>
        </p:blipFill>
        <p:spPr>
          <a:xfrm>
            <a:off x="493820" y="0"/>
            <a:ext cx="8156359" cy="6858000"/>
          </a:xfrm>
          <a:prstGeom prst="rect">
            <a:avLst/>
          </a:prstGeo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5).jpg"/>
          <p:cNvPicPr>
            <a:picLocks noChangeAspect="1"/>
          </p:cNvPicPr>
          <p:nvPr/>
        </p:nvPicPr>
        <p:blipFill>
          <a:blip r:embed="rId2"/>
          <a:stretch>
            <a:fillRect/>
          </a:stretch>
        </p:blipFill>
        <p:spPr>
          <a:xfrm>
            <a:off x="0" y="0"/>
            <a:ext cx="9149891" cy="6853587"/>
          </a:xfrm>
          <a:prstGeom prst="rect">
            <a:avLst/>
          </a:prstGeo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langur.jpg"/>
          <p:cNvPicPr>
            <a:picLocks noChangeAspect="1"/>
          </p:cNvPicPr>
          <p:nvPr/>
        </p:nvPicPr>
        <p:blipFill>
          <a:blip r:embed="rId2"/>
          <a:srcRect l="7333" t="11323" r="7333" b="11323"/>
          <a:stretch>
            <a:fillRect/>
          </a:stretch>
        </p:blipFill>
        <p:spPr>
          <a:xfrm>
            <a:off x="-48126" y="685800"/>
            <a:ext cx="9240252" cy="5486400"/>
          </a:xfrm>
          <a:prstGeom prst="rect">
            <a:avLst/>
          </a:prstGeom>
        </p:spPr>
      </p:pic>
      <p:sp>
        <p:nvSpPr>
          <p:cNvPr id="5" name="TextBox 4"/>
          <p:cNvSpPr txBox="1"/>
          <p:nvPr/>
        </p:nvSpPr>
        <p:spPr>
          <a:xfrm>
            <a:off x="762000" y="5410200"/>
            <a:ext cx="1219200" cy="461665"/>
          </a:xfrm>
          <a:prstGeom prst="rect">
            <a:avLst/>
          </a:prstGeom>
          <a:solidFill>
            <a:srgbClr val="FFFF00"/>
          </a:solidFill>
        </p:spPr>
        <p:txBody>
          <a:bodyPr wrap="square" rtlCol="0">
            <a:spAutoFit/>
          </a:bodyPr>
          <a:lstStyle/>
          <a:p>
            <a:r>
              <a:rPr lang="en-US" sz="2400" b="1" dirty="0" err="1" smtClean="0">
                <a:solidFill>
                  <a:schemeClr val="bg1"/>
                </a:solidFill>
              </a:rPr>
              <a:t>Langur</a:t>
            </a:r>
            <a:endParaRPr lang="fil-PH" sz="2400" b="1" dirty="0">
              <a:solidFill>
                <a:schemeClr val="bg1"/>
              </a:solidFil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38.jpg"/>
          <p:cNvPicPr>
            <a:picLocks noChangeAspect="1"/>
          </p:cNvPicPr>
          <p:nvPr/>
        </p:nvPicPr>
        <p:blipFill>
          <a:blip r:embed="rId2"/>
          <a:stretch>
            <a:fillRect/>
          </a:stretch>
        </p:blipFill>
        <p:spPr>
          <a:xfrm>
            <a:off x="0" y="381000"/>
            <a:ext cx="9155458" cy="6088379"/>
          </a:xfrm>
          <a:prstGeom prst="rect">
            <a:avLst/>
          </a:prstGeom>
        </p:spPr>
      </p:pic>
      <p:sp>
        <p:nvSpPr>
          <p:cNvPr id="5" name="TextBox 4"/>
          <p:cNvSpPr txBox="1"/>
          <p:nvPr/>
        </p:nvSpPr>
        <p:spPr>
          <a:xfrm>
            <a:off x="6477000" y="5943600"/>
            <a:ext cx="2667000" cy="461665"/>
          </a:xfrm>
          <a:prstGeom prst="rect">
            <a:avLst/>
          </a:prstGeom>
          <a:solidFill>
            <a:srgbClr val="FFFF00"/>
          </a:solidFill>
        </p:spPr>
        <p:txBody>
          <a:bodyPr wrap="square" rtlCol="0">
            <a:spAutoFit/>
          </a:bodyPr>
          <a:lstStyle/>
          <a:p>
            <a:pPr algn="ctr"/>
            <a:r>
              <a:rPr lang="en-US" sz="2400" b="1" dirty="0" smtClean="0">
                <a:solidFill>
                  <a:schemeClr val="bg1"/>
                </a:solidFill>
              </a:rPr>
              <a:t>Rhesus monkey</a:t>
            </a:r>
            <a:endParaRPr lang="fil-PH" sz="2400" b="1" dirty="0">
              <a:solidFill>
                <a:schemeClr val="bg1"/>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ongoose 1.jpg"/>
          <p:cNvPicPr>
            <a:picLocks noChangeAspect="1"/>
          </p:cNvPicPr>
          <p:nvPr/>
        </p:nvPicPr>
        <p:blipFill>
          <a:blip r:embed="rId2"/>
          <a:stretch>
            <a:fillRect/>
          </a:stretch>
        </p:blipFill>
        <p:spPr>
          <a:xfrm>
            <a:off x="1916" y="0"/>
            <a:ext cx="9140168" cy="6858000"/>
          </a:xfrm>
          <a:prstGeom prst="rect">
            <a:avLst/>
          </a:prstGeom>
        </p:spPr>
      </p:pic>
      <p:sp>
        <p:nvSpPr>
          <p:cNvPr id="5" name="TextBox 4"/>
          <p:cNvSpPr txBox="1"/>
          <p:nvPr/>
        </p:nvSpPr>
        <p:spPr>
          <a:xfrm>
            <a:off x="6629400" y="6324600"/>
            <a:ext cx="1676400" cy="461665"/>
          </a:xfrm>
          <a:prstGeom prst="rect">
            <a:avLst/>
          </a:prstGeom>
          <a:solidFill>
            <a:srgbClr val="FFFF00"/>
          </a:solidFill>
        </p:spPr>
        <p:txBody>
          <a:bodyPr wrap="square" rtlCol="0">
            <a:spAutoFit/>
          </a:bodyPr>
          <a:lstStyle/>
          <a:p>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nilgai.jpg"/>
          <p:cNvPicPr>
            <a:picLocks noChangeAspect="1"/>
          </p:cNvPicPr>
          <p:nvPr/>
        </p:nvPicPr>
        <p:blipFill>
          <a:blip r:embed="rId2"/>
          <a:srcRect l="5410" t="6295" r="5410" b="8195"/>
          <a:stretch>
            <a:fillRect/>
          </a:stretch>
        </p:blipFill>
        <p:spPr>
          <a:xfrm>
            <a:off x="23707" y="381000"/>
            <a:ext cx="9096586" cy="6019800"/>
          </a:xfrm>
          <a:prstGeom prst="rect">
            <a:avLst/>
          </a:prstGeom>
        </p:spPr>
      </p:pic>
      <p:sp>
        <p:nvSpPr>
          <p:cNvPr id="5" name="TextBox 4"/>
          <p:cNvSpPr txBox="1"/>
          <p:nvPr/>
        </p:nvSpPr>
        <p:spPr>
          <a:xfrm>
            <a:off x="609600" y="914400"/>
            <a:ext cx="1143000" cy="461665"/>
          </a:xfrm>
          <a:prstGeom prst="rect">
            <a:avLst/>
          </a:prstGeom>
          <a:solidFill>
            <a:srgbClr val="FFFF00"/>
          </a:solidFill>
        </p:spPr>
        <p:txBody>
          <a:bodyPr wrap="square" rtlCol="0">
            <a:spAutoFit/>
          </a:bodyPr>
          <a:lstStyle/>
          <a:p>
            <a:r>
              <a:rPr lang="en-US" sz="2400" b="1" dirty="0" err="1" smtClean="0">
                <a:solidFill>
                  <a:schemeClr val="bg1"/>
                </a:solidFill>
              </a:rPr>
              <a:t>Nilgai</a:t>
            </a:r>
            <a:endParaRPr lang="fil-PH" sz="2400" b="1" dirty="0">
              <a:solidFill>
                <a:schemeClr val="bg1"/>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tter (1).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685800" y="6019800"/>
            <a:ext cx="1219200" cy="461665"/>
          </a:xfrm>
          <a:prstGeom prst="rect">
            <a:avLst/>
          </a:prstGeom>
          <a:solidFill>
            <a:srgbClr val="FFFF00"/>
          </a:solidFill>
        </p:spPr>
        <p:txBody>
          <a:bodyPr wrap="square" rtlCol="0">
            <a:spAutoFit/>
          </a:bodyPr>
          <a:lstStyle/>
          <a:p>
            <a:r>
              <a:rPr lang="en-US" sz="2400" b="1" dirty="0" smtClean="0">
                <a:solidFill>
                  <a:schemeClr val="bg1"/>
                </a:solidFill>
              </a:rPr>
              <a:t>Otters</a:t>
            </a:r>
            <a:endParaRPr lang="fil-PH" sz="2400" b="1" dirty="0">
              <a:solidFill>
                <a:schemeClr val="bg1"/>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tter.jpg"/>
          <p:cNvPicPr>
            <a:picLocks noChangeAspect="1"/>
          </p:cNvPicPr>
          <p:nvPr/>
        </p:nvPicPr>
        <p:blipFill>
          <a:blip r:embed="rId2"/>
          <a:stretch>
            <a:fillRect/>
          </a:stretch>
        </p:blipFill>
        <p:spPr>
          <a:xfrm>
            <a:off x="1" y="609600"/>
            <a:ext cx="9095100" cy="5669279"/>
          </a:xfrm>
          <a:prstGeom prst="rect">
            <a:avLst/>
          </a:prstGeo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iver-otter.jpg"/>
          <p:cNvPicPr>
            <a:picLocks noChangeAspect="1"/>
          </p:cNvPicPr>
          <p:nvPr/>
        </p:nvPicPr>
        <p:blipFill>
          <a:blip r:embed="rId2"/>
          <a:stretch>
            <a:fillRect/>
          </a:stretch>
        </p:blipFill>
        <p:spPr>
          <a:xfrm>
            <a:off x="1" y="457199"/>
            <a:ext cx="9210906" cy="5900737"/>
          </a:xfrm>
          <a:prstGeom prst="rect">
            <a:avLst/>
          </a:prstGeom>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36.jpg"/>
          <p:cNvPicPr>
            <a:picLocks noChangeAspect="1"/>
          </p:cNvPicPr>
          <p:nvPr/>
        </p:nvPicPr>
        <p:blipFill>
          <a:blip r:embed="rId2"/>
          <a:stretch>
            <a:fillRect/>
          </a:stretch>
        </p:blipFill>
        <p:spPr>
          <a:xfrm>
            <a:off x="0" y="388619"/>
            <a:ext cx="9144000" cy="608076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2).jpg"/>
          <p:cNvPicPr>
            <a:picLocks noChangeAspect="1"/>
          </p:cNvPicPr>
          <p:nvPr/>
        </p:nvPicPr>
        <p:blipFill>
          <a:blip r:embed="rId2"/>
          <a:stretch>
            <a:fillRect/>
          </a:stretch>
        </p:blipFill>
        <p:spPr>
          <a:xfrm>
            <a:off x="0" y="685799"/>
            <a:ext cx="9372600" cy="5355771"/>
          </a:xfrm>
          <a:prstGeom prst="rect">
            <a:avLst/>
          </a:prstGeom>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sambar.jpg"/>
          <p:cNvPicPr>
            <a:picLocks noChangeAspect="1"/>
          </p:cNvPicPr>
          <p:nvPr/>
        </p:nvPicPr>
        <p:blipFill>
          <a:blip r:embed="rId2"/>
          <a:srcRect l="7419" t="10091" r="7419" b="10091"/>
          <a:stretch>
            <a:fillRect/>
          </a:stretch>
        </p:blipFill>
        <p:spPr>
          <a:xfrm>
            <a:off x="0" y="304800"/>
            <a:ext cx="9144000" cy="6096000"/>
          </a:xfrm>
          <a:prstGeom prst="rect">
            <a:avLst/>
          </a:prstGeom>
        </p:spPr>
      </p:pic>
      <p:sp>
        <p:nvSpPr>
          <p:cNvPr id="5" name="TextBox 4"/>
          <p:cNvSpPr txBox="1"/>
          <p:nvPr/>
        </p:nvSpPr>
        <p:spPr>
          <a:xfrm>
            <a:off x="762000" y="990600"/>
            <a:ext cx="1371600" cy="461665"/>
          </a:xfrm>
          <a:prstGeom prst="rect">
            <a:avLst/>
          </a:prstGeom>
          <a:solidFill>
            <a:srgbClr val="FFFF00"/>
          </a:solidFill>
        </p:spPr>
        <p:txBody>
          <a:bodyPr wrap="square" rtlCol="0">
            <a:spAutoFit/>
          </a:bodyPr>
          <a:lstStyle/>
          <a:p>
            <a:r>
              <a:rPr lang="en-US" sz="2400" b="1" dirty="0" err="1" smtClean="0">
                <a:solidFill>
                  <a:schemeClr val="bg1"/>
                </a:solidFill>
              </a:rPr>
              <a:t>Sambar</a:t>
            </a:r>
            <a:endParaRPr lang="fil-PH" sz="2400" b="1" dirty="0">
              <a:solidFill>
                <a:schemeClr val="bg1"/>
              </a:solidFil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hamalion.jpg"/>
          <p:cNvPicPr>
            <a:picLocks noChangeAspect="1"/>
          </p:cNvPicPr>
          <p:nvPr/>
        </p:nvPicPr>
        <p:blipFill>
          <a:blip r:embed="rId2"/>
          <a:stretch>
            <a:fillRect/>
          </a:stretch>
        </p:blipFill>
        <p:spPr>
          <a:xfrm>
            <a:off x="0" y="381000"/>
            <a:ext cx="9155458" cy="6088379"/>
          </a:xfrm>
          <a:prstGeom prst="rect">
            <a:avLst/>
          </a:prstGeom>
        </p:spPr>
      </p:pic>
      <p:sp>
        <p:nvSpPr>
          <p:cNvPr id="5" name="TextBox 4"/>
          <p:cNvSpPr txBox="1"/>
          <p:nvPr/>
        </p:nvSpPr>
        <p:spPr>
          <a:xfrm>
            <a:off x="762000" y="914400"/>
            <a:ext cx="1905000" cy="461665"/>
          </a:xfrm>
          <a:prstGeom prst="rect">
            <a:avLst/>
          </a:prstGeom>
          <a:solidFill>
            <a:srgbClr val="FFFF00"/>
          </a:solidFill>
        </p:spPr>
        <p:txBody>
          <a:bodyPr wrap="square" rtlCol="0">
            <a:spAutoFit/>
          </a:bodyPr>
          <a:lstStyle/>
          <a:p>
            <a:r>
              <a:rPr lang="en-US" sz="2400" b="1" dirty="0" smtClean="0">
                <a:solidFill>
                  <a:schemeClr val="bg1"/>
                </a:solidFill>
              </a:rPr>
              <a:t>Chameleon</a:t>
            </a:r>
            <a:endParaRPr lang="fil-PH" sz="2400" b="1" dirty="0">
              <a:solidFill>
                <a:schemeClr val="bg1"/>
              </a:solidFil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mall mongoose.jpg"/>
          <p:cNvPicPr>
            <a:picLocks noChangeAspect="1"/>
          </p:cNvPicPr>
          <p:nvPr/>
        </p:nvPicPr>
        <p:blipFill>
          <a:blip r:embed="rId2"/>
          <a:stretch>
            <a:fillRect/>
          </a:stretch>
        </p:blipFill>
        <p:spPr>
          <a:xfrm>
            <a:off x="0" y="736699"/>
            <a:ext cx="9144000" cy="5384602"/>
          </a:xfrm>
          <a:prstGeom prst="rect">
            <a:avLst/>
          </a:prstGeom>
        </p:spPr>
      </p:pic>
      <p:sp>
        <p:nvSpPr>
          <p:cNvPr id="5" name="TextBox 4"/>
          <p:cNvSpPr txBox="1"/>
          <p:nvPr/>
        </p:nvSpPr>
        <p:spPr>
          <a:xfrm>
            <a:off x="3733800" y="5334000"/>
            <a:ext cx="2667000" cy="461665"/>
          </a:xfrm>
          <a:prstGeom prst="rect">
            <a:avLst/>
          </a:prstGeom>
          <a:solidFill>
            <a:srgbClr val="FFFF00"/>
          </a:solidFill>
        </p:spPr>
        <p:txBody>
          <a:bodyPr wrap="square" rtlCol="0">
            <a:spAutoFit/>
          </a:bodyPr>
          <a:lstStyle/>
          <a:p>
            <a:pPr algn="ctr"/>
            <a:r>
              <a:rPr lang="en-US" sz="2400" b="1" dirty="0" smtClean="0">
                <a:solidFill>
                  <a:schemeClr val="bg1"/>
                </a:solidFill>
              </a:rPr>
              <a:t>Small mongoose</a:t>
            </a:r>
            <a:endParaRPr lang="fil-PH" sz="2400" b="1" dirty="0">
              <a:solidFill>
                <a:schemeClr val="bg1"/>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SlowLorisonTree01.jpg"/>
          <p:cNvPicPr>
            <a:picLocks noChangeAspect="1"/>
          </p:cNvPicPr>
          <p:nvPr/>
        </p:nvPicPr>
        <p:blipFill>
          <a:blip r:embed="rId2"/>
          <a:stretch>
            <a:fillRect/>
          </a:stretch>
        </p:blipFill>
        <p:spPr>
          <a:xfrm>
            <a:off x="1" y="457200"/>
            <a:ext cx="9040870" cy="6012179"/>
          </a:xfrm>
          <a:prstGeom prst="rect">
            <a:avLst/>
          </a:prstGeom>
        </p:spPr>
      </p:pic>
      <p:sp>
        <p:nvSpPr>
          <p:cNvPr id="5" name="TextBox 4"/>
          <p:cNvSpPr txBox="1"/>
          <p:nvPr/>
        </p:nvSpPr>
        <p:spPr>
          <a:xfrm>
            <a:off x="228600" y="5715000"/>
            <a:ext cx="2057400" cy="461665"/>
          </a:xfrm>
          <a:prstGeom prst="rect">
            <a:avLst/>
          </a:prstGeom>
          <a:solidFill>
            <a:srgbClr val="FFFF00"/>
          </a:solidFill>
        </p:spPr>
        <p:txBody>
          <a:bodyPr wrap="square" rtlCol="0">
            <a:spAutoFit/>
          </a:bodyPr>
          <a:lstStyle/>
          <a:p>
            <a:r>
              <a:rPr lang="en-US" sz="2400" b="1" dirty="0" smtClean="0">
                <a:solidFill>
                  <a:schemeClr val="bg1"/>
                </a:solidFill>
              </a:rPr>
              <a:t>Slow </a:t>
            </a:r>
            <a:r>
              <a:rPr lang="en-US" sz="2400" b="1" dirty="0" err="1" smtClean="0">
                <a:solidFill>
                  <a:schemeClr val="bg1"/>
                </a:solidFill>
              </a:rPr>
              <a:t>lorison</a:t>
            </a:r>
            <a:endParaRPr lang="fil-PH" sz="2400" b="1" dirty="0">
              <a:solidFill>
                <a:schemeClr val="bg1"/>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Spotted_Deer_01.jpg"/>
          <p:cNvPicPr>
            <a:picLocks noChangeAspect="1"/>
          </p:cNvPicPr>
          <p:nvPr/>
        </p:nvPicPr>
        <p:blipFill>
          <a:blip r:embed="rId2"/>
          <a:stretch>
            <a:fillRect/>
          </a:stretch>
        </p:blipFill>
        <p:spPr>
          <a:xfrm>
            <a:off x="0" y="388619"/>
            <a:ext cx="9144000" cy="6080761"/>
          </a:xfrm>
          <a:prstGeom prst="rect">
            <a:avLst/>
          </a:prstGeom>
        </p:spPr>
      </p:pic>
      <p:sp>
        <p:nvSpPr>
          <p:cNvPr id="5" name="TextBox 4"/>
          <p:cNvSpPr txBox="1"/>
          <p:nvPr/>
        </p:nvSpPr>
        <p:spPr>
          <a:xfrm>
            <a:off x="609600" y="5715000"/>
            <a:ext cx="2057400" cy="461665"/>
          </a:xfrm>
          <a:prstGeom prst="rect">
            <a:avLst/>
          </a:prstGeom>
          <a:solidFill>
            <a:srgbClr val="FFFF00"/>
          </a:solidFill>
        </p:spPr>
        <p:txBody>
          <a:bodyPr wrap="square" rtlCol="0">
            <a:spAutoFit/>
          </a:bodyPr>
          <a:lstStyle/>
          <a:p>
            <a:r>
              <a:rPr lang="en-US" sz="2400" b="1" dirty="0" smtClean="0">
                <a:solidFill>
                  <a:schemeClr val="bg1"/>
                </a:solidFill>
              </a:rPr>
              <a:t>Spotted deer</a:t>
            </a:r>
            <a:endParaRPr lang="fil-PH" sz="2400" b="1" dirty="0">
              <a:solidFill>
                <a:schemeClr val="bg1"/>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Squirrel.jpg"/>
          <p:cNvPicPr>
            <a:picLocks noChangeAspect="1"/>
          </p:cNvPicPr>
          <p:nvPr/>
        </p:nvPicPr>
        <p:blipFill>
          <a:blip r:embed="rId2"/>
          <a:stretch>
            <a:fillRect/>
          </a:stretch>
        </p:blipFill>
        <p:spPr>
          <a:xfrm>
            <a:off x="0" y="388619"/>
            <a:ext cx="9144000" cy="6080761"/>
          </a:xfrm>
          <a:prstGeom prst="rect">
            <a:avLst/>
          </a:prstGeom>
        </p:spPr>
      </p:pic>
      <p:sp>
        <p:nvSpPr>
          <p:cNvPr id="5" name="TextBox 4"/>
          <p:cNvSpPr txBox="1"/>
          <p:nvPr/>
        </p:nvSpPr>
        <p:spPr>
          <a:xfrm>
            <a:off x="3352800" y="5943600"/>
            <a:ext cx="1600200" cy="461665"/>
          </a:xfrm>
          <a:prstGeom prst="rect">
            <a:avLst/>
          </a:prstGeom>
          <a:solidFill>
            <a:srgbClr val="FFFF00"/>
          </a:solidFill>
        </p:spPr>
        <p:txBody>
          <a:bodyPr wrap="square" rtlCol="0">
            <a:spAutoFit/>
          </a:bodyPr>
          <a:lstStyle/>
          <a:p>
            <a:r>
              <a:rPr lang="en-US" sz="2400" b="1" dirty="0" smtClean="0">
                <a:solidFill>
                  <a:schemeClr val="bg1"/>
                </a:solidFill>
              </a:rPr>
              <a:t>Squirrel</a:t>
            </a:r>
            <a:endParaRPr lang="fil-PH" sz="2400" b="1" dirty="0">
              <a:solidFill>
                <a:schemeClr val="bg1"/>
              </a:solidFil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Wolf.jpg"/>
          <p:cNvPicPr>
            <a:picLocks noChangeAspect="1"/>
          </p:cNvPicPr>
          <p:nvPr/>
        </p:nvPicPr>
        <p:blipFill>
          <a:blip r:embed="rId2"/>
          <a:stretch>
            <a:fillRect/>
          </a:stretch>
        </p:blipFill>
        <p:spPr>
          <a:xfrm>
            <a:off x="0" y="388619"/>
            <a:ext cx="9144000" cy="6080761"/>
          </a:xfrm>
          <a:prstGeom prst="rect">
            <a:avLst/>
          </a:prstGeom>
        </p:spPr>
      </p:pic>
      <p:sp>
        <p:nvSpPr>
          <p:cNvPr id="5" name="TextBox 4"/>
          <p:cNvSpPr txBox="1"/>
          <p:nvPr/>
        </p:nvSpPr>
        <p:spPr>
          <a:xfrm>
            <a:off x="6934200" y="5943600"/>
            <a:ext cx="914400" cy="461665"/>
          </a:xfrm>
          <a:prstGeom prst="rect">
            <a:avLst/>
          </a:prstGeom>
          <a:solidFill>
            <a:srgbClr val="FFFF00"/>
          </a:solidFill>
        </p:spPr>
        <p:txBody>
          <a:bodyPr wrap="square" rtlCol="0">
            <a:spAutoFit/>
          </a:bodyPr>
          <a:lstStyle/>
          <a:p>
            <a:r>
              <a:rPr lang="en-US" sz="2400" b="1" dirty="0" smtClean="0">
                <a:solidFill>
                  <a:schemeClr val="bg1"/>
                </a:solidFill>
              </a:rPr>
              <a:t>Wolf</a:t>
            </a:r>
            <a:endParaRPr lang="fil-PH" sz="2400" b="1" dirty="0">
              <a:solidFill>
                <a:schemeClr val="bg1"/>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 (3).jpg"/>
          <p:cNvPicPr>
            <a:picLocks noChangeAspect="1"/>
          </p:cNvPicPr>
          <p:nvPr/>
        </p:nvPicPr>
        <p:blipFill>
          <a:blip r:embed="rId2"/>
          <a:stretch>
            <a:fillRect/>
          </a:stretch>
        </p:blipFill>
        <p:spPr>
          <a:xfrm>
            <a:off x="2438400" y="-1"/>
            <a:ext cx="4168139" cy="7024953"/>
          </a:xfrm>
          <a:prstGeom prst="rect">
            <a:avLst/>
          </a:prstGeom>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e_endangered_nilgiri_tahr_56.jpg"/>
          <p:cNvPicPr>
            <a:picLocks noChangeAspect="1"/>
          </p:cNvPicPr>
          <p:nvPr/>
        </p:nvPicPr>
        <p:blipFill>
          <a:blip r:embed="rId2"/>
          <a:stretch>
            <a:fillRect/>
          </a:stretch>
        </p:blipFill>
        <p:spPr>
          <a:xfrm>
            <a:off x="0" y="380539"/>
            <a:ext cx="9144000" cy="6096922"/>
          </a:xfrm>
          <a:prstGeom prst="rect">
            <a:avLst/>
          </a:prstGeom>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ibetan wild ass.jpg"/>
          <p:cNvPicPr>
            <a:picLocks noChangeAspect="1"/>
          </p:cNvPicPr>
          <p:nvPr/>
        </p:nvPicPr>
        <p:blipFill>
          <a:blip r:embed="rId2"/>
          <a:srcRect l="4839" t="6968" r="4839" b="8924"/>
          <a:stretch>
            <a:fillRect/>
          </a:stretch>
        </p:blipFill>
        <p:spPr>
          <a:xfrm>
            <a:off x="-203791" y="457200"/>
            <a:ext cx="9427535" cy="5791200"/>
          </a:xfrm>
          <a:prstGeom prst="rect">
            <a:avLst/>
          </a:prstGeom>
        </p:spPr>
      </p:pic>
      <p:sp>
        <p:nvSpPr>
          <p:cNvPr id="5" name="TextBox 4"/>
          <p:cNvSpPr txBox="1"/>
          <p:nvPr/>
        </p:nvSpPr>
        <p:spPr>
          <a:xfrm>
            <a:off x="3886200" y="914400"/>
            <a:ext cx="2590800" cy="461665"/>
          </a:xfrm>
          <a:prstGeom prst="rect">
            <a:avLst/>
          </a:prstGeom>
          <a:solidFill>
            <a:srgbClr val="FFFF00"/>
          </a:solidFill>
        </p:spPr>
        <p:txBody>
          <a:bodyPr wrap="square" rtlCol="0">
            <a:spAutoFit/>
          </a:bodyPr>
          <a:lstStyle/>
          <a:p>
            <a:r>
              <a:rPr lang="en-US" sz="2400" b="1" dirty="0" smtClean="0">
                <a:solidFill>
                  <a:schemeClr val="bg1"/>
                </a:solidFill>
              </a:rPr>
              <a:t>Tibetan wild ass</a:t>
            </a:r>
            <a:endParaRPr lang="fil-PH" sz="24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jpg"/>
          <p:cNvPicPr>
            <a:picLocks noChangeAspect="1"/>
          </p:cNvPicPr>
          <p:nvPr/>
        </p:nvPicPr>
        <p:blipFill>
          <a:blip r:embed="rId2"/>
          <a:stretch>
            <a:fillRect/>
          </a:stretch>
        </p:blipFill>
        <p:spPr>
          <a:xfrm>
            <a:off x="38100" y="762000"/>
            <a:ext cx="9201150" cy="5257800"/>
          </a:xfrm>
          <a:prstGeom prst="rect">
            <a:avLst/>
          </a:prstGeom>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ibetan wolf.jpg"/>
          <p:cNvPicPr>
            <a:picLocks noChangeAspect="1"/>
          </p:cNvPicPr>
          <p:nvPr/>
        </p:nvPicPr>
        <p:blipFill>
          <a:blip r:embed="rId2"/>
          <a:srcRect l="6129" t="8879" r="4839" b="7009"/>
          <a:stretch>
            <a:fillRect/>
          </a:stretch>
        </p:blipFill>
        <p:spPr>
          <a:xfrm>
            <a:off x="-5080" y="457200"/>
            <a:ext cx="9230360" cy="6019800"/>
          </a:xfrm>
          <a:prstGeom prst="rect">
            <a:avLst/>
          </a:prstGeom>
        </p:spPr>
      </p:pic>
      <p:sp>
        <p:nvSpPr>
          <p:cNvPr id="5" name="TextBox 4"/>
          <p:cNvSpPr txBox="1"/>
          <p:nvPr/>
        </p:nvSpPr>
        <p:spPr>
          <a:xfrm>
            <a:off x="5791200" y="5715000"/>
            <a:ext cx="2057400" cy="461665"/>
          </a:xfrm>
          <a:prstGeom prst="rect">
            <a:avLst/>
          </a:prstGeom>
          <a:solidFill>
            <a:srgbClr val="FFFF00"/>
          </a:solidFill>
        </p:spPr>
        <p:txBody>
          <a:bodyPr wrap="square" rtlCol="0">
            <a:spAutoFit/>
          </a:bodyPr>
          <a:lstStyle/>
          <a:p>
            <a:r>
              <a:rPr lang="en-US" sz="2400" b="1" dirty="0" smtClean="0">
                <a:solidFill>
                  <a:schemeClr val="bg1"/>
                </a:solidFill>
              </a:rPr>
              <a:t>Tibetan wolf</a:t>
            </a:r>
            <a:endParaRPr lang="fil-PH" sz="2400" b="1" dirty="0">
              <a:solidFill>
                <a:schemeClr val="bg1"/>
              </a:solidFil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ild ass.jpg"/>
          <p:cNvPicPr>
            <a:picLocks noChangeAspect="1"/>
          </p:cNvPicPr>
          <p:nvPr/>
        </p:nvPicPr>
        <p:blipFill>
          <a:blip r:embed="rId2"/>
          <a:srcRect l="6000" t="7995" r="6000" b="7995"/>
          <a:stretch>
            <a:fillRect/>
          </a:stretch>
        </p:blipFill>
        <p:spPr>
          <a:xfrm>
            <a:off x="0" y="381000"/>
            <a:ext cx="9258300" cy="6172200"/>
          </a:xfrm>
          <a:prstGeom prst="rect">
            <a:avLst/>
          </a:prstGeom>
        </p:spPr>
      </p:pic>
      <p:sp>
        <p:nvSpPr>
          <p:cNvPr id="5" name="TextBox 4"/>
          <p:cNvSpPr txBox="1"/>
          <p:nvPr/>
        </p:nvSpPr>
        <p:spPr>
          <a:xfrm>
            <a:off x="6629400" y="914400"/>
            <a:ext cx="1600200" cy="461665"/>
          </a:xfrm>
          <a:prstGeom prst="rect">
            <a:avLst/>
          </a:prstGeom>
          <a:solidFill>
            <a:srgbClr val="FFFF00"/>
          </a:solidFill>
        </p:spPr>
        <p:txBody>
          <a:bodyPr wrap="square" rtlCol="0">
            <a:spAutoFit/>
          </a:bodyPr>
          <a:lstStyle/>
          <a:p>
            <a:r>
              <a:rPr lang="en-US" sz="2400" b="1" dirty="0" smtClean="0">
                <a:solidFill>
                  <a:schemeClr val="bg1"/>
                </a:solidFill>
              </a:rPr>
              <a:t>Wild ass</a:t>
            </a:r>
            <a:endParaRPr lang="fil-PH" sz="2400" b="1" dirty="0">
              <a:solidFill>
                <a:schemeClr val="bg1"/>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wild dog.jpg"/>
          <p:cNvPicPr>
            <a:picLocks noChangeAspect="1"/>
          </p:cNvPicPr>
          <p:nvPr/>
        </p:nvPicPr>
        <p:blipFill>
          <a:blip r:embed="rId2"/>
          <a:srcRect l="7895" t="5714" r="7895" b="5714"/>
          <a:stretch>
            <a:fillRect/>
          </a:stretch>
        </p:blipFill>
        <p:spPr>
          <a:xfrm>
            <a:off x="2249129" y="0"/>
            <a:ext cx="4645742" cy="6858000"/>
          </a:xfrm>
          <a:prstGeom prst="rect">
            <a:avLst/>
          </a:prstGeom>
        </p:spPr>
      </p:pic>
      <p:sp>
        <p:nvSpPr>
          <p:cNvPr id="5" name="TextBox 4"/>
          <p:cNvSpPr txBox="1"/>
          <p:nvPr/>
        </p:nvSpPr>
        <p:spPr>
          <a:xfrm>
            <a:off x="3581400" y="381000"/>
            <a:ext cx="1524000" cy="461665"/>
          </a:xfrm>
          <a:prstGeom prst="rect">
            <a:avLst/>
          </a:prstGeom>
          <a:solidFill>
            <a:srgbClr val="FFFF00"/>
          </a:solidFill>
        </p:spPr>
        <p:txBody>
          <a:bodyPr wrap="square" rtlCol="0">
            <a:spAutoFit/>
          </a:bodyPr>
          <a:lstStyle/>
          <a:p>
            <a:r>
              <a:rPr lang="en-US" sz="2400" b="1" dirty="0" smtClean="0">
                <a:solidFill>
                  <a:schemeClr val="bg1"/>
                </a:solidFill>
              </a:rPr>
              <a:t>Wild dog</a:t>
            </a:r>
            <a:endParaRPr lang="fil-PH" sz="2400" b="1" dirty="0">
              <a:solidFill>
                <a:schemeClr val="bg1"/>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se_multipart35308.jpg"/>
          <p:cNvPicPr>
            <a:picLocks noChangeAspect="1"/>
          </p:cNvPicPr>
          <p:nvPr/>
        </p:nvPicPr>
        <p:blipFill>
          <a:blip r:embed="rId2"/>
          <a:stretch>
            <a:fillRect/>
          </a:stretch>
        </p:blipFill>
        <p:spPr>
          <a:xfrm>
            <a:off x="1143000" y="76200"/>
            <a:ext cx="6781800" cy="6781800"/>
          </a:xfrm>
          <a:prstGeom prst="rect">
            <a:avLst/>
          </a:prstGeom>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8).jpg"/>
          <p:cNvPicPr>
            <a:picLocks noChangeAspect="1"/>
          </p:cNvPicPr>
          <p:nvPr/>
        </p:nvPicPr>
        <p:blipFill>
          <a:blip r:embed="rId2"/>
          <a:stretch>
            <a:fillRect/>
          </a:stretch>
        </p:blipFill>
        <p:spPr>
          <a:xfrm>
            <a:off x="0" y="457200"/>
            <a:ext cx="9136421" cy="5948533"/>
          </a:xfrm>
          <a:prstGeom prst="rect">
            <a:avLst/>
          </a:prstGeo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2).jpg"/>
          <p:cNvPicPr>
            <a:picLocks noChangeAspect="1"/>
          </p:cNvPicPr>
          <p:nvPr/>
        </p:nvPicPr>
        <p:blipFill>
          <a:blip r:embed="rId2"/>
          <a:stretch>
            <a:fillRect/>
          </a:stretch>
        </p:blipFill>
        <p:spPr>
          <a:xfrm>
            <a:off x="0" y="0"/>
            <a:ext cx="9311560" cy="6736772"/>
          </a:xfrm>
          <a:prstGeom prst="rect">
            <a:avLst/>
          </a:prstGeo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3).jpg"/>
          <p:cNvPicPr>
            <a:picLocks noChangeAspect="1"/>
          </p:cNvPicPr>
          <p:nvPr/>
        </p:nvPicPr>
        <p:blipFill>
          <a:blip r:embed="rId2"/>
          <a:stretch>
            <a:fillRect/>
          </a:stretch>
        </p:blipFill>
        <p:spPr>
          <a:xfrm>
            <a:off x="290015" y="0"/>
            <a:ext cx="8563969" cy="6857999"/>
          </a:xfrm>
          <a:prstGeom prst="rect">
            <a:avLst/>
          </a:prstGeo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4).jpg"/>
          <p:cNvPicPr>
            <a:picLocks noChangeAspect="1"/>
          </p:cNvPicPr>
          <p:nvPr/>
        </p:nvPicPr>
        <p:blipFill>
          <a:blip r:embed="rId2"/>
          <a:srcRect r="30778"/>
          <a:stretch>
            <a:fillRect/>
          </a:stretch>
        </p:blipFill>
        <p:spPr>
          <a:xfrm>
            <a:off x="0" y="533400"/>
            <a:ext cx="9144000" cy="5373971"/>
          </a:xfrm>
          <a:prstGeom prst="rect">
            <a:avLst/>
          </a:prstGeo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8).jpg"/>
          <p:cNvPicPr>
            <a:picLocks noChangeAspect="1"/>
          </p:cNvPicPr>
          <p:nvPr/>
        </p:nvPicPr>
        <p:blipFill>
          <a:blip r:embed="rId2"/>
          <a:stretch>
            <a:fillRect/>
          </a:stretch>
        </p:blipFill>
        <p:spPr>
          <a:xfrm>
            <a:off x="460699" y="-2919"/>
            <a:ext cx="8226101" cy="6860919"/>
          </a:xfrm>
          <a:prstGeom prst="rect">
            <a:avLst/>
          </a:prstGeom>
        </p:spPr>
      </p:pic>
      <p:sp>
        <p:nvSpPr>
          <p:cNvPr id="5" name="TextBox 4"/>
          <p:cNvSpPr txBox="1"/>
          <p:nvPr/>
        </p:nvSpPr>
        <p:spPr>
          <a:xfrm>
            <a:off x="3581400" y="5943600"/>
            <a:ext cx="1752600" cy="461665"/>
          </a:xfrm>
          <a:prstGeom prst="rect">
            <a:avLst/>
          </a:prstGeom>
          <a:solidFill>
            <a:srgbClr val="FFFF00"/>
          </a:solidFill>
        </p:spPr>
        <p:txBody>
          <a:bodyPr wrap="square" rtlCol="0">
            <a:spAutoFit/>
          </a:bodyPr>
          <a:lstStyle/>
          <a:p>
            <a:r>
              <a:rPr lang="en-US" sz="2400" b="1" dirty="0" smtClean="0">
                <a:solidFill>
                  <a:schemeClr val="bg1"/>
                </a:solidFill>
              </a:rPr>
              <a:t>Red panda</a:t>
            </a:r>
            <a:endParaRPr lang="fil-PH" sz="2400" b="1" dirty="0">
              <a:solidFill>
                <a:schemeClr val="bg1"/>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9).jpg"/>
          <p:cNvPicPr>
            <a:picLocks noChangeAspect="1"/>
          </p:cNvPicPr>
          <p:nvPr/>
        </p:nvPicPr>
        <p:blipFill>
          <a:blip r:embed="rId2"/>
          <a:stretch>
            <a:fillRect/>
          </a:stretch>
        </p:blipFill>
        <p:spPr>
          <a:xfrm>
            <a:off x="0" y="381000"/>
            <a:ext cx="9194242" cy="6062869"/>
          </a:xfrm>
          <a:prstGeom prst="rect">
            <a:avLst/>
          </a:prstGeom>
        </p:spPr>
      </p:pic>
      <p:sp>
        <p:nvSpPr>
          <p:cNvPr id="5" name="TextBox 4"/>
          <p:cNvSpPr txBox="1"/>
          <p:nvPr/>
        </p:nvSpPr>
        <p:spPr>
          <a:xfrm>
            <a:off x="838200" y="838200"/>
            <a:ext cx="1447800" cy="461665"/>
          </a:xfrm>
          <a:prstGeom prst="rect">
            <a:avLst/>
          </a:prstGeom>
          <a:solidFill>
            <a:srgbClr val="FFFF00"/>
          </a:solidFill>
        </p:spPr>
        <p:txBody>
          <a:bodyPr wrap="square" rtlCol="0">
            <a:spAutoFit/>
          </a:bodyPr>
          <a:lstStyle/>
          <a:p>
            <a:r>
              <a:rPr lang="en-US" sz="2400" b="1" dirty="0" smtClean="0">
                <a:solidFill>
                  <a:schemeClr val="bg1"/>
                </a:solidFill>
              </a:rPr>
              <a:t>Squirrel</a:t>
            </a:r>
            <a:endParaRPr lang="fil-PH" sz="2400"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ild.jpg"/>
          <p:cNvPicPr>
            <a:picLocks noChangeAspect="1"/>
          </p:cNvPicPr>
          <p:nvPr/>
        </p:nvPicPr>
        <p:blipFill>
          <a:blip r:embed="rId2"/>
          <a:stretch>
            <a:fillRect/>
          </a:stretch>
        </p:blipFill>
        <p:spPr>
          <a:xfrm>
            <a:off x="0" y="1422918"/>
            <a:ext cx="9144000" cy="4012163"/>
          </a:xfrm>
          <a:prstGeom prst="rect">
            <a:avLst/>
          </a:prstGeo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1).jpg"/>
          <p:cNvPicPr>
            <a:picLocks noChangeAspect="1"/>
          </p:cNvPicPr>
          <p:nvPr/>
        </p:nvPicPr>
        <p:blipFill>
          <a:blip r:embed="rId2"/>
          <a:stretch>
            <a:fillRect/>
          </a:stretch>
        </p:blipFill>
        <p:spPr>
          <a:xfrm>
            <a:off x="1826067" y="0"/>
            <a:ext cx="5491864" cy="6858000"/>
          </a:xfrm>
          <a:prstGeom prst="rect">
            <a:avLst/>
          </a:prstGeom>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1).jpg"/>
          <p:cNvPicPr>
            <a:picLocks noChangeAspect="1"/>
          </p:cNvPicPr>
          <p:nvPr/>
        </p:nvPicPr>
        <p:blipFill>
          <a:blip r:embed="rId2"/>
          <a:stretch>
            <a:fillRect/>
          </a:stretch>
        </p:blipFill>
        <p:spPr>
          <a:xfrm>
            <a:off x="0" y="609601"/>
            <a:ext cx="9095782" cy="5668850"/>
          </a:xfrm>
          <a:prstGeom prst="rect">
            <a:avLst/>
          </a:prstGeom>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5).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09.jpg"/>
          <p:cNvPicPr>
            <a:picLocks noChangeAspect="1"/>
          </p:cNvPicPr>
          <p:nvPr/>
        </p:nvPicPr>
        <p:blipFill>
          <a:blip r:embed="rId2"/>
          <a:srcRect l="6667" t="4922" r="8333" b="5450"/>
          <a:stretch>
            <a:fillRect/>
          </a:stretch>
        </p:blipFill>
        <p:spPr>
          <a:xfrm>
            <a:off x="1852808" y="0"/>
            <a:ext cx="4791206" cy="6858000"/>
          </a:xfrm>
          <a:prstGeom prst="rect">
            <a:avLst/>
          </a:prstGeom>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7).jpg"/>
          <p:cNvPicPr>
            <a:picLocks noChangeAspect="1"/>
          </p:cNvPicPr>
          <p:nvPr/>
        </p:nvPicPr>
        <p:blipFill>
          <a:blip r:embed="rId2"/>
          <a:stretch>
            <a:fillRect/>
          </a:stretch>
        </p:blipFill>
        <p:spPr>
          <a:xfrm>
            <a:off x="460698" y="0"/>
            <a:ext cx="8222603" cy="6858000"/>
          </a:xfrm>
          <a:prstGeom prst="rect">
            <a:avLst/>
          </a:prstGeom>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2).jpg"/>
          <p:cNvPicPr>
            <a:picLocks noChangeAspect="1"/>
          </p:cNvPicPr>
          <p:nvPr/>
        </p:nvPicPr>
        <p:blipFill>
          <a:blip r:embed="rId2"/>
          <a:srcRect l="3439" t="5556" r="4603" b="11111"/>
          <a:stretch>
            <a:fillRect/>
          </a:stretch>
        </p:blipFill>
        <p:spPr>
          <a:xfrm>
            <a:off x="1122680" y="0"/>
            <a:ext cx="7223760" cy="6858000"/>
          </a:xfrm>
          <a:prstGeom prst="rect">
            <a:avLst/>
          </a:prstGeo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1).jpg"/>
          <p:cNvPicPr>
            <a:picLocks noChangeAspect="1"/>
          </p:cNvPicPr>
          <p:nvPr/>
        </p:nvPicPr>
        <p:blipFill>
          <a:blip r:embed="rId2"/>
          <a:stretch>
            <a:fillRect/>
          </a:stretch>
        </p:blipFill>
        <p:spPr>
          <a:xfrm>
            <a:off x="-75709" y="1219200"/>
            <a:ext cx="9295416" cy="4419600"/>
          </a:xfrm>
          <a:prstGeom prst="rect">
            <a:avLst/>
          </a:prstGeom>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2).jpg"/>
          <p:cNvPicPr>
            <a:picLocks noChangeAspect="1"/>
          </p:cNvPicPr>
          <p:nvPr/>
        </p:nvPicPr>
        <p:blipFill>
          <a:blip r:embed="rId2"/>
          <a:stretch>
            <a:fillRect/>
          </a:stretch>
        </p:blipFill>
        <p:spPr>
          <a:xfrm>
            <a:off x="-95250" y="838200"/>
            <a:ext cx="9201150" cy="5257800"/>
          </a:xfrm>
          <a:prstGeom prst="rect">
            <a:avLst/>
          </a:prstGeom>
        </p:spPr>
      </p:pic>
      <p:sp>
        <p:nvSpPr>
          <p:cNvPr id="5" name="TextBox 4"/>
          <p:cNvSpPr txBox="1"/>
          <p:nvPr/>
        </p:nvSpPr>
        <p:spPr>
          <a:xfrm>
            <a:off x="533400" y="1295400"/>
            <a:ext cx="2133600" cy="461665"/>
          </a:xfrm>
          <a:prstGeom prst="rect">
            <a:avLst/>
          </a:prstGeom>
          <a:solidFill>
            <a:srgbClr val="FFFF00"/>
          </a:solidFill>
        </p:spPr>
        <p:txBody>
          <a:bodyPr wrap="square" rtlCol="0">
            <a:spAutoFit/>
          </a:bodyPr>
          <a:lstStyle/>
          <a:p>
            <a:r>
              <a:rPr lang="en-US" sz="2400" b="1" dirty="0" smtClean="0">
                <a:solidFill>
                  <a:schemeClr val="bg1"/>
                </a:solidFill>
              </a:rPr>
              <a:t>Mallard duck</a:t>
            </a:r>
            <a:endParaRPr lang="fil-PH" sz="2400" b="1" dirty="0">
              <a:solidFill>
                <a:schemeClr val="bg1"/>
              </a:solidFill>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3).jpg"/>
          <p:cNvPicPr>
            <a:picLocks noChangeAspect="1"/>
          </p:cNvPicPr>
          <p:nvPr/>
        </p:nvPicPr>
        <p:blipFill>
          <a:blip r:embed="rId2"/>
          <a:stretch>
            <a:fillRect/>
          </a:stretch>
        </p:blipFill>
        <p:spPr>
          <a:xfrm>
            <a:off x="0" y="0"/>
            <a:ext cx="9108829" cy="6884580"/>
          </a:xfrm>
          <a:prstGeom prst="rect">
            <a:avLst/>
          </a:prstGeo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images (44).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9).jpg"/>
          <p:cNvPicPr>
            <a:picLocks noChangeAspect="1"/>
          </p:cNvPicPr>
          <p:nvPr/>
        </p:nvPicPr>
        <p:blipFill>
          <a:blip r:embed="rId2"/>
          <a:stretch>
            <a:fillRect/>
          </a:stretch>
        </p:blipFill>
        <p:spPr>
          <a:xfrm>
            <a:off x="0" y="457199"/>
            <a:ext cx="9194800" cy="5910943"/>
          </a:xfrm>
          <a:prstGeom prst="rect">
            <a:avLst/>
          </a:prstGeo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8).jpg"/>
          <p:cNvPicPr>
            <a:picLocks noChangeAspect="1"/>
          </p:cNvPicPr>
          <p:nvPr/>
        </p:nvPicPr>
        <p:blipFill>
          <a:blip r:embed="rId2"/>
          <a:stretch>
            <a:fillRect/>
          </a:stretch>
        </p:blipFill>
        <p:spPr>
          <a:xfrm>
            <a:off x="533400" y="0"/>
            <a:ext cx="8070501" cy="6863697"/>
          </a:xfrm>
          <a:prstGeom prst="rect">
            <a:avLst/>
          </a:prstGeo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10).jpg"/>
          <p:cNvPicPr>
            <a:picLocks noChangeAspect="1"/>
          </p:cNvPicPr>
          <p:nvPr/>
        </p:nvPicPr>
        <p:blipFill>
          <a:blip r:embed="rId2"/>
          <a:stretch>
            <a:fillRect/>
          </a:stretch>
        </p:blipFill>
        <p:spPr>
          <a:xfrm>
            <a:off x="38100" y="838200"/>
            <a:ext cx="9067800" cy="5181600"/>
          </a:xfrm>
          <a:prstGeom prst="rect">
            <a:avLst/>
          </a:prstGeom>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10).jpg"/>
          <p:cNvPicPr>
            <a:picLocks noChangeAspect="1"/>
          </p:cNvPicPr>
          <p:nvPr/>
        </p:nvPicPr>
        <p:blipFill>
          <a:blip r:embed="rId2"/>
          <a:stretch>
            <a:fillRect/>
          </a:stretch>
        </p:blipFill>
        <p:spPr>
          <a:xfrm>
            <a:off x="0" y="838199"/>
            <a:ext cx="9105900" cy="5203371"/>
          </a:xfrm>
          <a:prstGeom prst="rect">
            <a:avLst/>
          </a:prstGeom>
        </p:spPr>
      </p:pic>
      <p:sp>
        <p:nvSpPr>
          <p:cNvPr id="5" name="TextBox 4"/>
          <p:cNvSpPr txBox="1"/>
          <p:nvPr/>
        </p:nvSpPr>
        <p:spPr>
          <a:xfrm>
            <a:off x="5638800" y="5486400"/>
            <a:ext cx="2362200" cy="461665"/>
          </a:xfrm>
          <a:prstGeom prst="rect">
            <a:avLst/>
          </a:prstGeom>
          <a:solidFill>
            <a:srgbClr val="FFFF00"/>
          </a:solidFill>
        </p:spPr>
        <p:txBody>
          <a:bodyPr wrap="square" rtlCol="0">
            <a:spAutoFit/>
          </a:bodyPr>
          <a:lstStyle/>
          <a:p>
            <a:r>
              <a:rPr lang="en-US" sz="2400" b="1" dirty="0" smtClean="0">
                <a:solidFill>
                  <a:schemeClr val="bg1"/>
                </a:solidFill>
              </a:rPr>
              <a:t>Secretary birds</a:t>
            </a:r>
            <a:endParaRPr lang="fil-PH" sz="2400" b="1" dirty="0">
              <a:solidFill>
                <a:schemeClr val="bg1"/>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10).jpg"/>
          <p:cNvPicPr>
            <a:picLocks noChangeAspect="1"/>
          </p:cNvPicPr>
          <p:nvPr/>
        </p:nvPicPr>
        <p:blipFill>
          <a:blip r:embed="rId2"/>
          <a:stretch>
            <a:fillRect/>
          </a:stretch>
        </p:blipFill>
        <p:spPr>
          <a:xfrm>
            <a:off x="0" y="762000"/>
            <a:ext cx="9353550" cy="5344886"/>
          </a:xfrm>
          <a:prstGeom prst="rect">
            <a:avLst/>
          </a:prstGeo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12).jpg"/>
          <p:cNvPicPr>
            <a:picLocks noChangeAspect="1"/>
          </p:cNvPicPr>
          <p:nvPr/>
        </p:nvPicPr>
        <p:blipFill>
          <a:blip r:embed="rId2"/>
          <a:stretch>
            <a:fillRect/>
          </a:stretch>
        </p:blipFill>
        <p:spPr>
          <a:xfrm>
            <a:off x="38100" y="762000"/>
            <a:ext cx="9201150" cy="5257800"/>
          </a:xfrm>
          <a:prstGeom prst="rect">
            <a:avLst/>
          </a:prstGeom>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4).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1).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6).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4).jpg"/>
          <p:cNvPicPr>
            <a:picLocks noChangeAspect="1"/>
          </p:cNvPicPr>
          <p:nvPr/>
        </p:nvPicPr>
        <p:blipFill>
          <a:blip r:embed="rId2"/>
          <a:stretch>
            <a:fillRect/>
          </a:stretch>
        </p:blipFill>
        <p:spPr>
          <a:xfrm>
            <a:off x="27709" y="1295400"/>
            <a:ext cx="9088582" cy="4267200"/>
          </a:xfrm>
          <a:prstGeom prst="rect">
            <a:avLst/>
          </a:prstGeom>
        </p:spPr>
      </p:pic>
      <p:sp>
        <p:nvSpPr>
          <p:cNvPr id="5" name="TextBox 4"/>
          <p:cNvSpPr txBox="1"/>
          <p:nvPr/>
        </p:nvSpPr>
        <p:spPr>
          <a:xfrm>
            <a:off x="3962400" y="5638800"/>
            <a:ext cx="1219200" cy="461665"/>
          </a:xfrm>
          <a:prstGeom prst="rect">
            <a:avLst/>
          </a:prstGeom>
          <a:solidFill>
            <a:srgbClr val="FFFF00"/>
          </a:solidFill>
        </p:spPr>
        <p:txBody>
          <a:bodyPr wrap="square" rtlCol="0">
            <a:spAutoFit/>
          </a:bodyPr>
          <a:lstStyle/>
          <a:p>
            <a:r>
              <a:rPr lang="en-US" sz="2400" b="1" dirty="0" smtClean="0">
                <a:solidFill>
                  <a:schemeClr val="bg1"/>
                </a:solidFill>
              </a:rPr>
              <a:t>Cranes</a:t>
            </a:r>
            <a:endParaRPr lang="fil-PH" sz="2400"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ild.jpg"/>
          <p:cNvPicPr>
            <a:picLocks noChangeAspect="1"/>
          </p:cNvPicPr>
          <p:nvPr/>
        </p:nvPicPr>
        <p:blipFill>
          <a:blip r:embed="rId2"/>
          <a:stretch>
            <a:fillRect/>
          </a:stretch>
        </p:blipFill>
        <p:spPr>
          <a:xfrm>
            <a:off x="0" y="1422918"/>
            <a:ext cx="9144000" cy="4012163"/>
          </a:xfrm>
          <a:prstGeom prst="rect">
            <a:avLst/>
          </a:prstGeom>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6).jpg"/>
          <p:cNvPicPr>
            <a:picLocks noChangeAspect="1"/>
          </p:cNvPicPr>
          <p:nvPr/>
        </p:nvPicPr>
        <p:blipFill>
          <a:blip r:embed="rId2"/>
          <a:stretch>
            <a:fillRect/>
          </a:stretch>
        </p:blipFill>
        <p:spPr>
          <a:xfrm>
            <a:off x="1066800" y="0"/>
            <a:ext cx="6938962" cy="6938962"/>
          </a:xfrm>
          <a:prstGeom prst="rect">
            <a:avLst/>
          </a:prstGeom>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wild-life-2009-6-29-4-20-15.jpg"/>
          <p:cNvPicPr>
            <a:picLocks noChangeAspect="1"/>
          </p:cNvPicPr>
          <p:nvPr/>
        </p:nvPicPr>
        <p:blipFill>
          <a:blip r:embed="rId2"/>
          <a:stretch>
            <a:fillRect/>
          </a:stretch>
        </p:blipFill>
        <p:spPr>
          <a:xfrm>
            <a:off x="1" y="228600"/>
            <a:ext cx="9185188" cy="6372224"/>
          </a:xfrm>
          <a:prstGeom prst="rect">
            <a:avLst/>
          </a:prstGeo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img010.jpg"/>
          <p:cNvPicPr>
            <a:picLocks noChangeAspect="1"/>
          </p:cNvPicPr>
          <p:nvPr/>
        </p:nvPicPr>
        <p:blipFill>
          <a:blip r:embed="rId2"/>
          <a:srcRect l="4000" t="8095" r="6000" b="6190"/>
          <a:stretch>
            <a:fillRect/>
          </a:stretch>
        </p:blipFill>
        <p:spPr>
          <a:xfrm>
            <a:off x="0" y="482600"/>
            <a:ext cx="9220200" cy="6146800"/>
          </a:xfrm>
          <a:prstGeom prst="rect">
            <a:avLst/>
          </a:prstGeo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9).jpg"/>
          <p:cNvPicPr>
            <a:picLocks noChangeAspect="1"/>
          </p:cNvPicPr>
          <p:nvPr/>
        </p:nvPicPr>
        <p:blipFill>
          <a:blip r:embed="rId2"/>
          <a:stretch>
            <a:fillRect/>
          </a:stretch>
        </p:blipFill>
        <p:spPr>
          <a:xfrm>
            <a:off x="0" y="304800"/>
            <a:ext cx="9144000" cy="6096000"/>
          </a:xfrm>
          <a:prstGeom prst="rect">
            <a:avLst/>
          </a:prstGeo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2).jpg"/>
          <p:cNvPicPr>
            <a:picLocks noChangeAspect="1"/>
          </p:cNvPicPr>
          <p:nvPr/>
        </p:nvPicPr>
        <p:blipFill>
          <a:blip r:embed="rId2"/>
          <a:stretch>
            <a:fillRect/>
          </a:stretch>
        </p:blipFill>
        <p:spPr>
          <a:xfrm>
            <a:off x="0" y="304800"/>
            <a:ext cx="9258300" cy="6172200"/>
          </a:xfrm>
          <a:prstGeom prst="rect">
            <a:avLst/>
          </a:prstGeom>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3).jpg"/>
          <p:cNvPicPr>
            <a:picLocks noChangeAspect="1"/>
          </p:cNvPicPr>
          <p:nvPr/>
        </p:nvPicPr>
        <p:blipFill>
          <a:blip r:embed="rId2"/>
          <a:stretch>
            <a:fillRect/>
          </a:stretch>
        </p:blipFill>
        <p:spPr>
          <a:xfrm>
            <a:off x="0" y="4412"/>
            <a:ext cx="9144000" cy="6849173"/>
          </a:xfrm>
          <a:prstGeom prst="rect">
            <a:avLst/>
          </a:prstGeom>
        </p:spPr>
      </p:pic>
      <p:sp>
        <p:nvSpPr>
          <p:cNvPr id="5" name="TextBox 4"/>
          <p:cNvSpPr txBox="1"/>
          <p:nvPr/>
        </p:nvSpPr>
        <p:spPr>
          <a:xfrm>
            <a:off x="1066800" y="6019800"/>
            <a:ext cx="1295400" cy="461665"/>
          </a:xfrm>
          <a:prstGeom prst="rect">
            <a:avLst/>
          </a:prstGeom>
          <a:solidFill>
            <a:srgbClr val="FFFF00"/>
          </a:solidFill>
        </p:spPr>
        <p:txBody>
          <a:bodyPr wrap="square" rtlCol="0">
            <a:spAutoFit/>
          </a:bodyPr>
          <a:lstStyle/>
          <a:p>
            <a:r>
              <a:rPr lang="en-US" sz="2400" b="1" dirty="0" smtClean="0">
                <a:solidFill>
                  <a:schemeClr val="bg1"/>
                </a:solidFill>
              </a:rPr>
              <a:t>Toucan</a:t>
            </a:r>
            <a:endParaRPr lang="fil-PH" sz="2400" b="1" dirty="0">
              <a:solidFill>
                <a:schemeClr val="bg1"/>
              </a:solidFill>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6).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6).jpg"/>
          <p:cNvPicPr>
            <a:picLocks noChangeAspect="1"/>
          </p:cNvPicPr>
          <p:nvPr/>
        </p:nvPicPr>
        <p:blipFill>
          <a:blip r:embed="rId2"/>
          <a:stretch>
            <a:fillRect/>
          </a:stretch>
        </p:blipFill>
        <p:spPr>
          <a:xfrm>
            <a:off x="0" y="381000"/>
            <a:ext cx="9144000" cy="6096000"/>
          </a:xfrm>
          <a:prstGeom prst="rect">
            <a:avLst/>
          </a:prstGeom>
        </p:spPr>
      </p:pic>
      <p:sp>
        <p:nvSpPr>
          <p:cNvPr id="5" name="TextBox 4"/>
          <p:cNvSpPr txBox="1"/>
          <p:nvPr/>
        </p:nvSpPr>
        <p:spPr>
          <a:xfrm>
            <a:off x="685800" y="5791200"/>
            <a:ext cx="1295400" cy="461665"/>
          </a:xfrm>
          <a:prstGeom prst="rect">
            <a:avLst/>
          </a:prstGeom>
          <a:solidFill>
            <a:srgbClr val="FFFF00"/>
          </a:solidFill>
        </p:spPr>
        <p:txBody>
          <a:bodyPr wrap="square" rtlCol="0">
            <a:spAutoFit/>
          </a:bodyPr>
          <a:lstStyle/>
          <a:p>
            <a:r>
              <a:rPr lang="en-US" sz="2400" b="1" dirty="0" smtClean="0">
                <a:solidFill>
                  <a:schemeClr val="bg1"/>
                </a:solidFill>
              </a:rPr>
              <a:t>Pelican</a:t>
            </a:r>
            <a:endParaRPr lang="fil-PH" sz="2400" b="1" dirty="0">
              <a:solidFill>
                <a:schemeClr val="bg1"/>
              </a:solidFill>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01.jpg"/>
          <p:cNvPicPr>
            <a:picLocks noChangeAspect="1"/>
          </p:cNvPicPr>
          <p:nvPr/>
        </p:nvPicPr>
        <p:blipFill>
          <a:blip r:embed="rId2"/>
          <a:srcRect l="6000" t="6332" r="4667" b="6332"/>
          <a:stretch>
            <a:fillRect/>
          </a:stretch>
        </p:blipFill>
        <p:spPr>
          <a:xfrm>
            <a:off x="0" y="-11373"/>
            <a:ext cx="9204960" cy="6869373"/>
          </a:xfrm>
          <a:prstGeom prst="rect">
            <a:avLst/>
          </a:prstGeo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catiel.jpg"/>
          <p:cNvPicPr>
            <a:picLocks noChangeAspect="1"/>
          </p:cNvPicPr>
          <p:nvPr/>
        </p:nvPicPr>
        <p:blipFill>
          <a:blip r:embed="rId2"/>
          <a:stretch>
            <a:fillRect/>
          </a:stretch>
        </p:blipFill>
        <p:spPr>
          <a:xfrm>
            <a:off x="1315556" y="0"/>
            <a:ext cx="6512888" cy="6858000"/>
          </a:xfrm>
          <a:prstGeom prst="rect">
            <a:avLst/>
          </a:prstGeom>
        </p:spPr>
      </p:pic>
      <p:sp>
        <p:nvSpPr>
          <p:cNvPr id="5" name="TextBox 4"/>
          <p:cNvSpPr txBox="1"/>
          <p:nvPr/>
        </p:nvSpPr>
        <p:spPr>
          <a:xfrm>
            <a:off x="5410200" y="6019800"/>
            <a:ext cx="1447800" cy="461665"/>
          </a:xfrm>
          <a:prstGeom prst="rect">
            <a:avLst/>
          </a:prstGeom>
          <a:solidFill>
            <a:srgbClr val="FFFF00"/>
          </a:solidFill>
        </p:spPr>
        <p:txBody>
          <a:bodyPr wrap="square" rtlCol="0">
            <a:spAutoFit/>
          </a:bodyPr>
          <a:lstStyle/>
          <a:p>
            <a:r>
              <a:rPr lang="en-US" sz="2400" b="1" dirty="0" err="1" smtClean="0">
                <a:solidFill>
                  <a:schemeClr val="bg1"/>
                </a:solidFill>
              </a:rPr>
              <a:t>Cocatiel</a:t>
            </a:r>
            <a:endParaRPr lang="fil-PH" sz="24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nservation-centers-in-india-8.jpeg"/>
          <p:cNvPicPr>
            <a:picLocks noChangeAspect="1"/>
          </p:cNvPicPr>
          <p:nvPr/>
        </p:nvPicPr>
        <p:blipFill>
          <a:blip r:embed="rId2"/>
          <a:stretch>
            <a:fillRect/>
          </a:stretch>
        </p:blipFill>
        <p:spPr>
          <a:xfrm>
            <a:off x="1" y="211667"/>
            <a:ext cx="9144000" cy="643466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leopard cub.jpg"/>
          <p:cNvPicPr>
            <a:picLocks noChangeAspect="1"/>
          </p:cNvPicPr>
          <p:nvPr/>
        </p:nvPicPr>
        <p:blipFill>
          <a:blip r:embed="rId2"/>
          <a:srcRect l="7895" t="6129" r="9725" b="6129"/>
          <a:stretch>
            <a:fillRect/>
          </a:stretch>
        </p:blipFill>
        <p:spPr>
          <a:xfrm>
            <a:off x="2340909" y="0"/>
            <a:ext cx="4538382" cy="6858000"/>
          </a:xfrm>
          <a:prstGeom prst="rect">
            <a:avLst/>
          </a:prstGeom>
        </p:spPr>
      </p:pic>
      <p:sp>
        <p:nvSpPr>
          <p:cNvPr id="6" name="TextBox 5"/>
          <p:cNvSpPr txBox="1"/>
          <p:nvPr/>
        </p:nvSpPr>
        <p:spPr>
          <a:xfrm>
            <a:off x="990600" y="6172200"/>
            <a:ext cx="1981200" cy="461665"/>
          </a:xfrm>
          <a:prstGeom prst="rect">
            <a:avLst/>
          </a:prstGeom>
          <a:solidFill>
            <a:srgbClr val="FFFF00"/>
          </a:solidFill>
        </p:spPr>
        <p:txBody>
          <a:bodyPr wrap="square" rtlCol="0">
            <a:spAutoFit/>
          </a:bodyPr>
          <a:lstStyle/>
          <a:p>
            <a:r>
              <a:rPr lang="en-US" sz="2400" b="1" dirty="0" smtClean="0">
                <a:solidFill>
                  <a:schemeClr val="bg1"/>
                </a:solidFill>
              </a:rPr>
              <a:t>Leopard cub</a:t>
            </a:r>
            <a:endParaRPr lang="fil-PH" sz="2400" b="1" dirty="0">
              <a:solidFill>
                <a:schemeClr val="bg1"/>
              </a:solidFill>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0 (1).jpg"/>
          <p:cNvPicPr>
            <a:picLocks noChangeAspect="1"/>
          </p:cNvPicPr>
          <p:nvPr/>
        </p:nvPicPr>
        <p:blipFill>
          <a:blip r:embed="rId2"/>
          <a:stretch>
            <a:fillRect/>
          </a:stretch>
        </p:blipFill>
        <p:spPr>
          <a:xfrm>
            <a:off x="0" y="1543639"/>
            <a:ext cx="9144000" cy="3770722"/>
          </a:xfrm>
          <a:prstGeom prst="rect">
            <a:avLst/>
          </a:prstGeom>
        </p:spPr>
      </p:pic>
      <p:sp>
        <p:nvSpPr>
          <p:cNvPr id="5" name="TextBox 4"/>
          <p:cNvSpPr txBox="1"/>
          <p:nvPr/>
        </p:nvSpPr>
        <p:spPr>
          <a:xfrm>
            <a:off x="4343400" y="5638800"/>
            <a:ext cx="1295400" cy="461665"/>
          </a:xfrm>
          <a:prstGeom prst="rect">
            <a:avLst/>
          </a:prstGeom>
          <a:solidFill>
            <a:srgbClr val="FFFF00"/>
          </a:solidFill>
        </p:spPr>
        <p:txBody>
          <a:bodyPr wrap="square" rtlCol="0">
            <a:spAutoFit/>
          </a:bodyPr>
          <a:lstStyle/>
          <a:p>
            <a:r>
              <a:rPr lang="en-US" sz="2400" b="1" dirty="0" smtClean="0">
                <a:solidFill>
                  <a:schemeClr val="bg1"/>
                </a:solidFill>
              </a:rPr>
              <a:t>Cranes</a:t>
            </a:r>
            <a:endParaRPr lang="fil-PH" sz="2400" b="1" dirty="0">
              <a:solidFill>
                <a:schemeClr val="bg1"/>
              </a:solidFill>
            </a:endParaRP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1.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3.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images (1).jpg"/>
          <p:cNvPicPr>
            <a:picLocks noChangeAspect="1"/>
          </p:cNvPicPr>
          <p:nvPr/>
        </p:nvPicPr>
        <p:blipFill>
          <a:blip r:embed="rId2"/>
          <a:srcRect l="3741" t="7895" r="3741" b="7895"/>
          <a:stretch>
            <a:fillRect/>
          </a:stretch>
        </p:blipFill>
        <p:spPr>
          <a:xfrm>
            <a:off x="1" y="1008530"/>
            <a:ext cx="9177866" cy="4858870"/>
          </a:xfrm>
          <a:prstGeom prst="rect">
            <a:avLst/>
          </a:prstGeo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jpg"/>
          <p:cNvPicPr>
            <a:picLocks noChangeAspect="1"/>
          </p:cNvPicPr>
          <p:nvPr/>
        </p:nvPicPr>
        <p:blipFill>
          <a:blip r:embed="rId2"/>
          <a:stretch>
            <a:fillRect/>
          </a:stretch>
        </p:blipFill>
        <p:spPr>
          <a:xfrm>
            <a:off x="-5892" y="0"/>
            <a:ext cx="9155783" cy="6858000"/>
          </a:xfrm>
          <a:prstGeom prst="rect">
            <a:avLst/>
          </a:prstGeom>
        </p:spPr>
      </p:pic>
      <p:sp>
        <p:nvSpPr>
          <p:cNvPr id="5" name="TextBox 4"/>
          <p:cNvSpPr txBox="1"/>
          <p:nvPr/>
        </p:nvSpPr>
        <p:spPr>
          <a:xfrm>
            <a:off x="6705600" y="685800"/>
            <a:ext cx="1371600" cy="461665"/>
          </a:xfrm>
          <a:prstGeom prst="rect">
            <a:avLst/>
          </a:prstGeom>
          <a:solidFill>
            <a:srgbClr val="FFFF00"/>
          </a:solidFill>
        </p:spPr>
        <p:txBody>
          <a:bodyPr wrap="square" rtlCol="0">
            <a:spAutoFit/>
          </a:bodyPr>
          <a:lstStyle/>
          <a:p>
            <a:r>
              <a:rPr lang="en-US" sz="2400" b="1" dirty="0" smtClean="0">
                <a:solidFill>
                  <a:schemeClr val="bg1"/>
                </a:solidFill>
              </a:rPr>
              <a:t>Vulture</a:t>
            </a:r>
            <a:endParaRPr lang="fil-PH" sz="2400" b="1" dirty="0">
              <a:solidFill>
                <a:schemeClr val="bg1"/>
              </a:solidFil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03.jpg"/>
          <p:cNvPicPr>
            <a:picLocks noChangeAspect="1"/>
          </p:cNvPicPr>
          <p:nvPr/>
        </p:nvPicPr>
        <p:blipFill>
          <a:blip r:embed="rId2"/>
          <a:srcRect l="4667" t="5875" r="3333" b="5875"/>
          <a:stretch>
            <a:fillRect/>
          </a:stretch>
        </p:blipFill>
        <p:spPr>
          <a:xfrm>
            <a:off x="0" y="381000"/>
            <a:ext cx="9144000" cy="6096000"/>
          </a:xfrm>
          <a:prstGeom prst="rect">
            <a:avLst/>
          </a:prstGeo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img006.jpg"/>
          <p:cNvPicPr>
            <a:picLocks noChangeAspect="1"/>
          </p:cNvPicPr>
          <p:nvPr/>
        </p:nvPicPr>
        <p:blipFill>
          <a:blip r:embed="rId2"/>
          <a:srcRect l="4667" t="6616" r="4667" b="6616"/>
          <a:stretch>
            <a:fillRect/>
          </a:stretch>
        </p:blipFill>
        <p:spPr>
          <a:xfrm>
            <a:off x="-15240" y="0"/>
            <a:ext cx="9326880" cy="6858000"/>
          </a:xfrm>
          <a:prstGeom prst="rect">
            <a:avLst/>
          </a:prstGeo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5).jpg"/>
          <p:cNvPicPr>
            <a:picLocks noChangeAspect="1"/>
          </p:cNvPicPr>
          <p:nvPr/>
        </p:nvPicPr>
        <p:blipFill>
          <a:blip r:embed="rId2"/>
          <a:stretch>
            <a:fillRect/>
          </a:stretch>
        </p:blipFill>
        <p:spPr>
          <a:xfrm>
            <a:off x="38100" y="762000"/>
            <a:ext cx="9201150" cy="5257800"/>
          </a:xfrm>
          <a:prstGeom prst="rect">
            <a:avLst/>
          </a:prstGeom>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07.jpg"/>
          <p:cNvPicPr>
            <a:picLocks noChangeAspect="1"/>
          </p:cNvPicPr>
          <p:nvPr/>
        </p:nvPicPr>
        <p:blipFill>
          <a:blip r:embed="rId2"/>
          <a:srcRect l="4469" t="6572" r="4364" b="6677"/>
          <a:stretch>
            <a:fillRect/>
          </a:stretch>
        </p:blipFill>
        <p:spPr>
          <a:xfrm>
            <a:off x="-20782" y="457200"/>
            <a:ext cx="9185564" cy="5943600"/>
          </a:xfrm>
          <a:prstGeom prst="rect">
            <a:avLst/>
          </a:prstGeom>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lstStyle/>
          <a:p>
            <a:endParaRPr lang="fil-PH"/>
          </a:p>
        </p:txBody>
      </p:sp>
      <p:pic>
        <p:nvPicPr>
          <p:cNvPr id="4" name="Picture 3" descr="8a1639edd6f1346e6ae7bb263d07aacc.jpg"/>
          <p:cNvPicPr>
            <a:picLocks noChangeAspect="1"/>
          </p:cNvPicPr>
          <p:nvPr/>
        </p:nvPicPr>
        <p:blipFill>
          <a:blip r:embed="rId2"/>
          <a:srcRect b="6706"/>
          <a:stretch>
            <a:fillRect/>
          </a:stretch>
        </p:blipFill>
        <p:spPr>
          <a:xfrm>
            <a:off x="-74951" y="460771"/>
            <a:ext cx="9218951" cy="571142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jpg"/>
          <p:cNvPicPr>
            <a:picLocks noChangeAspect="1"/>
          </p:cNvPicPr>
          <p:nvPr/>
        </p:nvPicPr>
        <p:blipFill>
          <a:blip r:embed="rId2"/>
          <a:stretch>
            <a:fillRect/>
          </a:stretch>
        </p:blipFill>
        <p:spPr>
          <a:xfrm>
            <a:off x="0" y="1066800"/>
            <a:ext cx="9092259" cy="4751439"/>
          </a:xfrm>
          <a:prstGeom prst="rect">
            <a:avLst/>
          </a:prstGeom>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6).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457200" y="1295400"/>
            <a:ext cx="2362200" cy="461665"/>
          </a:xfrm>
          <a:prstGeom prst="rect">
            <a:avLst/>
          </a:prstGeom>
          <a:solidFill>
            <a:srgbClr val="FFFF00"/>
          </a:solidFill>
        </p:spPr>
        <p:txBody>
          <a:bodyPr wrap="square" rtlCol="0">
            <a:spAutoFit/>
          </a:bodyPr>
          <a:lstStyle/>
          <a:p>
            <a:r>
              <a:rPr lang="en-US" sz="2400" b="1" dirty="0" smtClean="0">
                <a:solidFill>
                  <a:schemeClr val="bg1"/>
                </a:solidFill>
              </a:rPr>
              <a:t>Great horn bill</a:t>
            </a:r>
            <a:endParaRPr lang="fil-PH" sz="2400" b="1" dirty="0">
              <a:solidFill>
                <a:schemeClr val="bg1"/>
              </a:solidFil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008.jpg"/>
          <p:cNvPicPr>
            <a:picLocks noChangeAspect="1"/>
          </p:cNvPicPr>
          <p:nvPr/>
        </p:nvPicPr>
        <p:blipFill>
          <a:blip r:embed="rId2"/>
          <a:srcRect l="7273" t="4309" r="7273" b="4709"/>
          <a:stretch>
            <a:fillRect/>
          </a:stretch>
        </p:blipFill>
        <p:spPr>
          <a:xfrm>
            <a:off x="2119842" y="0"/>
            <a:ext cx="4476750" cy="6858000"/>
          </a:xfrm>
          <a:prstGeom prst="rect">
            <a:avLst/>
          </a:prstGeo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jpg"/>
          <p:cNvPicPr>
            <a:picLocks noChangeAspect="1"/>
          </p:cNvPicPr>
          <p:nvPr/>
        </p:nvPicPr>
        <p:blipFill>
          <a:blip r:embed="rId2"/>
          <a:stretch>
            <a:fillRect/>
          </a:stretch>
        </p:blipFill>
        <p:spPr>
          <a:xfrm>
            <a:off x="-24985" y="381000"/>
            <a:ext cx="9193967" cy="6096000"/>
          </a:xfrm>
          <a:prstGeom prst="rect">
            <a:avLst/>
          </a:prstGeom>
        </p:spPr>
      </p:pic>
      <p:sp>
        <p:nvSpPr>
          <p:cNvPr id="5" name="TextBox 4"/>
          <p:cNvSpPr txBox="1"/>
          <p:nvPr/>
        </p:nvSpPr>
        <p:spPr>
          <a:xfrm>
            <a:off x="6172200" y="5943600"/>
            <a:ext cx="1600200" cy="461665"/>
          </a:xfrm>
          <a:prstGeom prst="rect">
            <a:avLst/>
          </a:prstGeom>
          <a:solidFill>
            <a:srgbClr val="FFFF00"/>
          </a:solidFill>
        </p:spPr>
        <p:txBody>
          <a:bodyPr wrap="square" rtlCol="0">
            <a:spAutoFit/>
          </a:bodyPr>
          <a:lstStyle/>
          <a:p>
            <a:r>
              <a:rPr lang="en-US" sz="2400" b="1" dirty="0" smtClean="0">
                <a:solidFill>
                  <a:schemeClr val="bg1"/>
                </a:solidFill>
              </a:rPr>
              <a:t>Peacocks</a:t>
            </a:r>
            <a:endParaRPr lang="fil-PH" sz="2400" b="1" dirty="0">
              <a:solidFill>
                <a:schemeClr val="bg1"/>
              </a:solidFil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5).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anner-b.jpg"/>
          <p:cNvPicPr>
            <a:picLocks noChangeAspect="1"/>
          </p:cNvPicPr>
          <p:nvPr/>
        </p:nvPicPr>
        <p:blipFill>
          <a:blip r:embed="rId2"/>
          <a:srcRect b="26945"/>
          <a:stretch>
            <a:fillRect/>
          </a:stretch>
        </p:blipFill>
        <p:spPr>
          <a:xfrm>
            <a:off x="2041442" y="0"/>
            <a:ext cx="5816448" cy="6858000"/>
          </a:xfrm>
          <a:prstGeom prst="rect">
            <a:avLst/>
          </a:prstGeom>
        </p:spPr>
      </p:pic>
      <p:sp>
        <p:nvSpPr>
          <p:cNvPr id="5" name="TextBox 4"/>
          <p:cNvSpPr txBox="1"/>
          <p:nvPr/>
        </p:nvSpPr>
        <p:spPr>
          <a:xfrm>
            <a:off x="5410200" y="609600"/>
            <a:ext cx="1981200" cy="461665"/>
          </a:xfrm>
          <a:prstGeom prst="rect">
            <a:avLst/>
          </a:prstGeom>
          <a:solidFill>
            <a:srgbClr val="FFFF00"/>
          </a:solidFill>
        </p:spPr>
        <p:txBody>
          <a:bodyPr wrap="square" rtlCol="0">
            <a:spAutoFit/>
          </a:bodyPr>
          <a:lstStyle/>
          <a:p>
            <a:pPr algn="ctr"/>
            <a:r>
              <a:rPr lang="en-US" sz="2400" b="1" dirty="0" err="1" smtClean="0">
                <a:solidFill>
                  <a:schemeClr val="bg1"/>
                </a:solidFill>
              </a:rPr>
              <a:t>Saras</a:t>
            </a:r>
            <a:r>
              <a:rPr lang="en-US" sz="2400" b="1" dirty="0" smtClean="0">
                <a:solidFill>
                  <a:schemeClr val="bg1"/>
                </a:solidFill>
              </a:rPr>
              <a:t> crane</a:t>
            </a:r>
            <a:endParaRPr lang="fil-PH" sz="2400" b="1" dirty="0">
              <a:solidFill>
                <a:schemeClr val="bg1"/>
              </a:solidFill>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9).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6).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1).jpg"/>
          <p:cNvPicPr>
            <a:picLocks noChangeAspect="1"/>
          </p:cNvPicPr>
          <p:nvPr/>
        </p:nvPicPr>
        <p:blipFill>
          <a:blip r:embed="rId2"/>
          <a:stretch>
            <a:fillRect/>
          </a:stretch>
        </p:blipFill>
        <p:spPr>
          <a:xfrm>
            <a:off x="0" y="762001"/>
            <a:ext cx="9239248" cy="5279570"/>
          </a:xfrm>
          <a:prstGeom prst="rect">
            <a:avLst/>
          </a:prstGeom>
        </p:spPr>
      </p:pic>
      <p:sp>
        <p:nvSpPr>
          <p:cNvPr id="5" name="TextBox 4"/>
          <p:cNvSpPr txBox="1"/>
          <p:nvPr/>
        </p:nvSpPr>
        <p:spPr>
          <a:xfrm>
            <a:off x="6934200" y="1371600"/>
            <a:ext cx="1828800" cy="461665"/>
          </a:xfrm>
          <a:prstGeom prst="rect">
            <a:avLst/>
          </a:prstGeom>
          <a:solidFill>
            <a:srgbClr val="FFFF00"/>
          </a:solidFill>
        </p:spPr>
        <p:txBody>
          <a:bodyPr wrap="square" rtlCol="0">
            <a:spAutoFit/>
          </a:bodyPr>
          <a:lstStyle/>
          <a:p>
            <a:r>
              <a:rPr lang="en-US" sz="2400" b="1" dirty="0" smtClean="0">
                <a:solidFill>
                  <a:schemeClr val="bg1"/>
                </a:solidFill>
              </a:rPr>
              <a:t>King fisher</a:t>
            </a:r>
            <a:endParaRPr lang="fil-PH" sz="2400" b="1" dirty="0">
              <a:solidFill>
                <a:schemeClr val="bg1"/>
              </a:solidFill>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5).jpg"/>
          <p:cNvPicPr>
            <a:picLocks noChangeAspect="1"/>
          </p:cNvPicPr>
          <p:nvPr/>
        </p:nvPicPr>
        <p:blipFill>
          <a:blip r:embed="rId2"/>
          <a:stretch>
            <a:fillRect/>
          </a:stretch>
        </p:blipFill>
        <p:spPr>
          <a:xfrm>
            <a:off x="1966725" y="0"/>
            <a:ext cx="5210547" cy="6858000"/>
          </a:xfrm>
          <a:prstGeom prst="rect">
            <a:avLst/>
          </a:prstGeom>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7).jpg"/>
          <p:cNvPicPr>
            <a:picLocks noChangeAspect="1"/>
          </p:cNvPicPr>
          <p:nvPr/>
        </p:nvPicPr>
        <p:blipFill>
          <a:blip r:embed="rId2"/>
          <a:srcRect l="4328" t="8780" r="5695" b="8552"/>
          <a:stretch>
            <a:fillRect/>
          </a:stretch>
        </p:blipFill>
        <p:spPr>
          <a:xfrm>
            <a:off x="-136634" y="0"/>
            <a:ext cx="9341068"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ub2.jpg"/>
          <p:cNvPicPr>
            <a:picLocks noChangeAspect="1"/>
          </p:cNvPicPr>
          <p:nvPr/>
        </p:nvPicPr>
        <p:blipFill>
          <a:blip r:embed="rId2"/>
          <a:stretch>
            <a:fillRect/>
          </a:stretch>
        </p:blipFill>
        <p:spPr>
          <a:xfrm>
            <a:off x="0" y="533400"/>
            <a:ext cx="8915400" cy="5943600"/>
          </a:xfrm>
          <a:prstGeom prst="rect">
            <a:avLst/>
          </a:prstGeom>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6).jpg"/>
          <p:cNvPicPr>
            <a:picLocks noChangeAspect="1"/>
          </p:cNvPicPr>
          <p:nvPr/>
        </p:nvPicPr>
        <p:blipFill>
          <a:blip r:embed="rId2"/>
          <a:stretch>
            <a:fillRect/>
          </a:stretch>
        </p:blipFill>
        <p:spPr>
          <a:xfrm>
            <a:off x="1" y="0"/>
            <a:ext cx="9169540" cy="6838949"/>
          </a:xfrm>
          <a:prstGeom prst="rect">
            <a:avLst/>
          </a:prstGeom>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1).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5).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47).jpg"/>
          <p:cNvPicPr>
            <a:picLocks noChangeAspect="1"/>
          </p:cNvPicPr>
          <p:nvPr/>
        </p:nvPicPr>
        <p:blipFill>
          <a:blip r:embed="rId2"/>
          <a:srcRect l="7794" t="12003" r="8703" b="11480"/>
          <a:stretch>
            <a:fillRect/>
          </a:stretch>
        </p:blipFill>
        <p:spPr>
          <a:xfrm>
            <a:off x="0" y="256032"/>
            <a:ext cx="9148482" cy="6220968"/>
          </a:xfrm>
          <a:prstGeom prst="rect">
            <a:avLst/>
          </a:prstGeom>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0).jpg"/>
          <p:cNvPicPr>
            <a:picLocks noChangeAspect="1"/>
          </p:cNvPicPr>
          <p:nvPr/>
        </p:nvPicPr>
        <p:blipFill>
          <a:blip r:embed="rId2"/>
          <a:stretch>
            <a:fillRect/>
          </a:stretch>
        </p:blipFill>
        <p:spPr>
          <a:xfrm>
            <a:off x="0" y="381000"/>
            <a:ext cx="9194242" cy="6062869"/>
          </a:xfrm>
          <a:prstGeom prst="rect">
            <a:avLst/>
          </a:prstGeom>
        </p:spPr>
      </p:pic>
      <p:sp>
        <p:nvSpPr>
          <p:cNvPr id="5" name="TextBox 4"/>
          <p:cNvSpPr txBox="1"/>
          <p:nvPr/>
        </p:nvSpPr>
        <p:spPr>
          <a:xfrm>
            <a:off x="685800" y="5715000"/>
            <a:ext cx="762000" cy="461665"/>
          </a:xfrm>
          <a:prstGeom prst="rect">
            <a:avLst/>
          </a:prstGeom>
          <a:solidFill>
            <a:srgbClr val="FFFF00"/>
          </a:solidFill>
        </p:spPr>
        <p:txBody>
          <a:bodyPr wrap="square" rtlCol="0">
            <a:spAutoFit/>
          </a:bodyPr>
          <a:lstStyle/>
          <a:p>
            <a:r>
              <a:rPr lang="en-US" sz="2400" b="1" dirty="0" smtClean="0">
                <a:solidFill>
                  <a:schemeClr val="bg1"/>
                </a:solidFill>
              </a:rPr>
              <a:t>Fox</a:t>
            </a:r>
            <a:endParaRPr lang="fil-PH" sz="2400" b="1" dirty="0">
              <a:solidFill>
                <a:schemeClr val="bg1"/>
              </a:solidFill>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2).jpg"/>
          <p:cNvPicPr>
            <a:picLocks noChangeAspect="1"/>
          </p:cNvPicPr>
          <p:nvPr/>
        </p:nvPicPr>
        <p:blipFill>
          <a:blip r:embed="rId2"/>
          <a:stretch>
            <a:fillRect/>
          </a:stretch>
        </p:blipFill>
        <p:spPr>
          <a:xfrm>
            <a:off x="0" y="762000"/>
            <a:ext cx="9157367" cy="5326223"/>
          </a:xfrm>
          <a:prstGeom prst="rect">
            <a:avLst/>
          </a:prstGeom>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7).jpg"/>
          <p:cNvPicPr>
            <a:picLocks noChangeAspect="1"/>
          </p:cNvPicPr>
          <p:nvPr/>
        </p:nvPicPr>
        <p:blipFill>
          <a:blip r:embed="rId2"/>
          <a:stretch>
            <a:fillRect/>
          </a:stretch>
        </p:blipFill>
        <p:spPr>
          <a:xfrm>
            <a:off x="0" y="358751"/>
            <a:ext cx="9143999" cy="6140495"/>
          </a:xfrm>
          <a:prstGeom prst="rect">
            <a:avLst/>
          </a:prstGeom>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8).jpg"/>
          <p:cNvPicPr>
            <a:picLocks noChangeAspect="1"/>
          </p:cNvPicPr>
          <p:nvPr/>
        </p:nvPicPr>
        <p:blipFill>
          <a:blip r:embed="rId2"/>
          <a:srcRect b="5473"/>
          <a:stretch>
            <a:fillRect/>
          </a:stretch>
        </p:blipFill>
        <p:spPr>
          <a:xfrm>
            <a:off x="67735" y="0"/>
            <a:ext cx="9076265" cy="6096000"/>
          </a:xfrm>
          <a:prstGeom prst="rect">
            <a:avLst/>
          </a:prstGeom>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1).jpg"/>
          <p:cNvPicPr>
            <a:picLocks noChangeAspect="1"/>
          </p:cNvPicPr>
          <p:nvPr/>
        </p:nvPicPr>
        <p:blipFill>
          <a:blip r:embed="rId2"/>
          <a:stretch>
            <a:fillRect/>
          </a:stretch>
        </p:blipFill>
        <p:spPr>
          <a:xfrm>
            <a:off x="0" y="4412"/>
            <a:ext cx="9144000" cy="6849173"/>
          </a:xfrm>
          <a:prstGeom prst="rect">
            <a:avLst/>
          </a:prstGeom>
        </p:spPr>
      </p:pic>
      <p:sp>
        <p:nvSpPr>
          <p:cNvPr id="5" name="TextBox 4"/>
          <p:cNvSpPr txBox="1"/>
          <p:nvPr/>
        </p:nvSpPr>
        <p:spPr>
          <a:xfrm>
            <a:off x="4953000" y="6096000"/>
            <a:ext cx="1752600" cy="461665"/>
          </a:xfrm>
          <a:prstGeom prst="rect">
            <a:avLst/>
          </a:prstGeom>
          <a:solidFill>
            <a:srgbClr val="FFFF00"/>
          </a:solidFill>
        </p:spPr>
        <p:txBody>
          <a:bodyPr wrap="square" rtlCol="0">
            <a:spAutoFit/>
          </a:bodyPr>
          <a:lstStyle/>
          <a:p>
            <a:r>
              <a:rPr lang="en-US" sz="2400" b="1" dirty="0" smtClean="0">
                <a:solidFill>
                  <a:schemeClr val="bg1"/>
                </a:solidFill>
              </a:rPr>
              <a:t>Porcupine</a:t>
            </a:r>
            <a:endParaRPr lang="fil-PH" sz="2400" b="1" dirty="0">
              <a:solidFill>
                <a:schemeClr val="bg1"/>
              </a:solidFill>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4).jpg"/>
          <p:cNvPicPr>
            <a:picLocks noChangeAspect="1"/>
          </p:cNvPicPr>
          <p:nvPr/>
        </p:nvPicPr>
        <p:blipFill>
          <a:blip r:embed="rId2"/>
          <a:srcRect b="8750"/>
          <a:stretch>
            <a:fillRect/>
          </a:stretch>
        </p:blipFill>
        <p:spPr>
          <a:xfrm>
            <a:off x="-8328" y="381000"/>
            <a:ext cx="9160656" cy="55626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wildlife-in-india.jpg"/>
          <p:cNvPicPr>
            <a:picLocks noChangeAspect="1"/>
          </p:cNvPicPr>
          <p:nvPr/>
        </p:nvPicPr>
        <p:blipFill>
          <a:blip r:embed="rId2"/>
          <a:stretch>
            <a:fillRect/>
          </a:stretch>
        </p:blipFill>
        <p:spPr>
          <a:xfrm>
            <a:off x="0" y="560070"/>
            <a:ext cx="9144000" cy="5737860"/>
          </a:xfrm>
          <a:prstGeom prst="rect">
            <a:avLst/>
          </a:prstGeom>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5).jpg"/>
          <p:cNvPicPr>
            <a:picLocks noChangeAspect="1"/>
          </p:cNvPicPr>
          <p:nvPr/>
        </p:nvPicPr>
        <p:blipFill>
          <a:blip r:embed="rId2"/>
          <a:stretch>
            <a:fillRect/>
          </a:stretch>
        </p:blipFill>
        <p:spPr>
          <a:xfrm>
            <a:off x="1" y="48173"/>
            <a:ext cx="9144000" cy="6761654"/>
          </a:xfrm>
          <a:prstGeom prst="rect">
            <a:avLst/>
          </a:prstGeom>
        </p:spPr>
      </p:pic>
      <p:sp>
        <p:nvSpPr>
          <p:cNvPr id="5" name="TextBox 4"/>
          <p:cNvSpPr txBox="1"/>
          <p:nvPr/>
        </p:nvSpPr>
        <p:spPr>
          <a:xfrm>
            <a:off x="1219200" y="6096000"/>
            <a:ext cx="1066800" cy="461665"/>
          </a:xfrm>
          <a:prstGeom prst="rect">
            <a:avLst/>
          </a:prstGeom>
          <a:solidFill>
            <a:srgbClr val="FFFF00"/>
          </a:solidFill>
        </p:spPr>
        <p:txBody>
          <a:bodyPr wrap="square" rtlCol="0">
            <a:spAutoFit/>
          </a:bodyPr>
          <a:lstStyle/>
          <a:p>
            <a:r>
              <a:rPr lang="en-US" sz="2400" b="1" dirty="0" smtClean="0">
                <a:solidFill>
                  <a:schemeClr val="bg1"/>
                </a:solidFill>
              </a:rPr>
              <a:t>Otter</a:t>
            </a:r>
            <a:endParaRPr lang="fil-PH" sz="2400" b="1" dirty="0">
              <a:solidFill>
                <a:schemeClr val="bg1"/>
              </a:solidFill>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6).jpg"/>
          <p:cNvPicPr>
            <a:picLocks noChangeAspect="1"/>
          </p:cNvPicPr>
          <p:nvPr/>
        </p:nvPicPr>
        <p:blipFill>
          <a:blip r:embed="rId2"/>
          <a:stretch>
            <a:fillRect/>
          </a:stretch>
        </p:blipFill>
        <p:spPr>
          <a:xfrm>
            <a:off x="1" y="838200"/>
            <a:ext cx="9213850" cy="5142614"/>
          </a:xfrm>
          <a:prstGeom prst="rect">
            <a:avLst/>
          </a:prstGeom>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7).jpg"/>
          <p:cNvPicPr>
            <a:picLocks noChangeAspect="1"/>
          </p:cNvPicPr>
          <p:nvPr/>
        </p:nvPicPr>
        <p:blipFill>
          <a:blip r:embed="rId2"/>
          <a:stretch>
            <a:fillRect/>
          </a:stretch>
        </p:blipFill>
        <p:spPr>
          <a:xfrm>
            <a:off x="0" y="838200"/>
            <a:ext cx="9155722" cy="5174973"/>
          </a:xfrm>
          <a:prstGeom prst="rect">
            <a:avLst/>
          </a:prstGeom>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Mongoose_(Herpestes_edwardsii)-_is_it-_at_Hyderabad,_AP_W_106.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9).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1mp_Janaki_JPG_1059367f.jpg"/>
          <p:cNvPicPr>
            <a:picLocks noChangeAspect="1"/>
          </p:cNvPicPr>
          <p:nvPr/>
        </p:nvPicPr>
        <p:blipFill>
          <a:blip r:embed="rId2"/>
          <a:stretch>
            <a:fillRect/>
          </a:stretch>
        </p:blipFill>
        <p:spPr>
          <a:xfrm>
            <a:off x="0" y="-1"/>
            <a:ext cx="9144000" cy="6858001"/>
          </a:xfrm>
          <a:prstGeom prst="rect">
            <a:avLst/>
          </a:prstGeom>
        </p:spPr>
      </p:pic>
      <p:sp>
        <p:nvSpPr>
          <p:cNvPr id="5" name="TextBox 4"/>
          <p:cNvSpPr txBox="1"/>
          <p:nvPr/>
        </p:nvSpPr>
        <p:spPr>
          <a:xfrm>
            <a:off x="533400" y="304800"/>
            <a:ext cx="2209800" cy="461665"/>
          </a:xfrm>
          <a:prstGeom prst="rect">
            <a:avLst/>
          </a:prstGeom>
          <a:solidFill>
            <a:srgbClr val="FFFF00"/>
          </a:solidFill>
        </p:spPr>
        <p:txBody>
          <a:bodyPr wrap="square" rtlCol="0">
            <a:spAutoFit/>
          </a:bodyPr>
          <a:lstStyle/>
          <a:p>
            <a:pPr algn="ctr"/>
            <a:r>
              <a:rPr lang="en-US" sz="2400" b="1" dirty="0" smtClean="0">
                <a:solidFill>
                  <a:schemeClr val="bg1"/>
                </a:solidFill>
              </a:rPr>
              <a:t>Red scorpion</a:t>
            </a:r>
            <a:endParaRPr lang="fil-PH" sz="2400" b="1" dirty="0">
              <a:solidFill>
                <a:schemeClr val="bg1"/>
              </a:solidFill>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0).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1).jpg"/>
          <p:cNvPicPr>
            <a:picLocks noChangeAspect="1"/>
          </p:cNvPicPr>
          <p:nvPr/>
        </p:nvPicPr>
        <p:blipFill>
          <a:blip r:embed="rId2"/>
          <a:stretch>
            <a:fillRect/>
          </a:stretch>
        </p:blipFill>
        <p:spPr>
          <a:xfrm>
            <a:off x="2209800" y="0"/>
            <a:ext cx="4664886" cy="6946624"/>
          </a:xfrm>
          <a:prstGeom prst="rect">
            <a:avLst/>
          </a:prstGeom>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2).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3).jpg"/>
          <p:cNvPicPr>
            <a:picLocks noChangeAspect="1"/>
          </p:cNvPicPr>
          <p:nvPr/>
        </p:nvPicPr>
        <p:blipFill>
          <a:blip r:embed="rId2"/>
          <a:stretch>
            <a:fillRect/>
          </a:stretch>
        </p:blipFill>
        <p:spPr>
          <a:xfrm>
            <a:off x="0" y="228600"/>
            <a:ext cx="9175783" cy="6378704"/>
          </a:xfrm>
          <a:prstGeom prst="rect">
            <a:avLst/>
          </a:prstGeom>
        </p:spPr>
      </p:pic>
      <p:sp>
        <p:nvSpPr>
          <p:cNvPr id="5" name="TextBox 4"/>
          <p:cNvSpPr txBox="1"/>
          <p:nvPr/>
        </p:nvSpPr>
        <p:spPr>
          <a:xfrm>
            <a:off x="533400" y="5943600"/>
            <a:ext cx="914400" cy="461665"/>
          </a:xfrm>
          <a:prstGeom prst="rect">
            <a:avLst/>
          </a:prstGeom>
          <a:solidFill>
            <a:srgbClr val="FFFF00"/>
          </a:solidFill>
        </p:spPr>
        <p:txBody>
          <a:bodyPr wrap="square" rtlCol="0">
            <a:spAutoFit/>
          </a:bodyPr>
          <a:lstStyle/>
          <a:p>
            <a:r>
              <a:rPr lang="en-US" sz="2400" b="1" dirty="0" smtClean="0">
                <a:solidFill>
                  <a:schemeClr val="bg1"/>
                </a:solidFill>
              </a:rPr>
              <a:t>Wolf</a:t>
            </a:r>
            <a:endParaRPr lang="fil-PH" sz="2400" b="1"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eopard.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74).jpg"/>
          <p:cNvPicPr>
            <a:picLocks noChangeAspect="1"/>
          </p:cNvPicPr>
          <p:nvPr/>
        </p:nvPicPr>
        <p:blipFill>
          <a:blip r:embed="rId2"/>
          <a:stretch>
            <a:fillRect/>
          </a:stretch>
        </p:blipFill>
        <p:spPr>
          <a:xfrm>
            <a:off x="687966" y="0"/>
            <a:ext cx="7768066" cy="6858000"/>
          </a:xfrm>
          <a:prstGeom prst="rect">
            <a:avLst/>
          </a:prstGeom>
        </p:spPr>
      </p:pic>
      <p:sp>
        <p:nvSpPr>
          <p:cNvPr id="5" name="TextBox 4"/>
          <p:cNvSpPr txBox="1"/>
          <p:nvPr/>
        </p:nvSpPr>
        <p:spPr>
          <a:xfrm>
            <a:off x="2057400" y="6172200"/>
            <a:ext cx="1600200" cy="461665"/>
          </a:xfrm>
          <a:prstGeom prst="rect">
            <a:avLst/>
          </a:prstGeom>
          <a:solidFill>
            <a:srgbClr val="FFFF00"/>
          </a:solidFill>
        </p:spPr>
        <p:txBody>
          <a:bodyPr wrap="square" rtlCol="0">
            <a:spAutoFit/>
          </a:bodyPr>
          <a:lstStyle/>
          <a:p>
            <a:r>
              <a:rPr lang="en-US" sz="2400" b="1" dirty="0" smtClean="0">
                <a:solidFill>
                  <a:schemeClr val="bg1"/>
                </a:solidFill>
              </a:rPr>
              <a:t>Wolf cubs</a:t>
            </a:r>
            <a:endParaRPr lang="fil-PH" sz="2400" b="1" dirty="0">
              <a:solidFill>
                <a:schemeClr val="bg1"/>
              </a:solidFill>
            </a:endParaRP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0).jpg"/>
          <p:cNvPicPr>
            <a:picLocks noChangeAspect="1"/>
          </p:cNvPicPr>
          <p:nvPr/>
        </p:nvPicPr>
        <p:blipFill>
          <a:blip r:embed="rId2"/>
          <a:stretch>
            <a:fillRect/>
          </a:stretch>
        </p:blipFill>
        <p:spPr>
          <a:xfrm>
            <a:off x="0" y="838199"/>
            <a:ext cx="9183007" cy="5159683"/>
          </a:xfrm>
          <a:prstGeom prst="rect">
            <a:avLst/>
          </a:prstGeom>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tiger-wildlife-safari-main.jpg"/>
          <p:cNvPicPr>
            <a:picLocks noChangeAspect="1"/>
          </p:cNvPicPr>
          <p:nvPr/>
        </p:nvPicPr>
        <p:blipFill>
          <a:blip r:embed="rId2"/>
          <a:stretch>
            <a:fillRect/>
          </a:stretch>
        </p:blipFill>
        <p:spPr>
          <a:xfrm>
            <a:off x="-40794" y="457200"/>
            <a:ext cx="9225587" cy="5943599"/>
          </a:xfrm>
          <a:prstGeom prst="rect">
            <a:avLst/>
          </a:prstGeom>
        </p:spPr>
      </p:pic>
      <p:sp>
        <p:nvSpPr>
          <p:cNvPr id="5" name="TextBox 4"/>
          <p:cNvSpPr txBox="1"/>
          <p:nvPr/>
        </p:nvSpPr>
        <p:spPr>
          <a:xfrm>
            <a:off x="3048000" y="5943600"/>
            <a:ext cx="2133600" cy="461665"/>
          </a:xfrm>
          <a:prstGeom prst="rect">
            <a:avLst/>
          </a:prstGeom>
          <a:solidFill>
            <a:srgbClr val="FFFF00"/>
          </a:solidFill>
        </p:spPr>
        <p:txBody>
          <a:bodyPr wrap="square" rtlCol="0">
            <a:spAutoFit/>
          </a:bodyPr>
          <a:lstStyle/>
          <a:p>
            <a:r>
              <a:rPr lang="en-US" sz="2400" b="1" dirty="0" smtClean="0">
                <a:solidFill>
                  <a:schemeClr val="bg1"/>
                </a:solidFill>
              </a:rPr>
              <a:t>Spotted deer</a:t>
            </a:r>
            <a:endParaRPr lang="fil-PH" sz="2400" b="1" dirty="0">
              <a:solidFill>
                <a:schemeClr val="bg1"/>
              </a:solidFill>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grey_mongoose_3.jpg"/>
          <p:cNvPicPr>
            <a:picLocks noChangeAspect="1"/>
          </p:cNvPicPr>
          <p:nvPr/>
        </p:nvPicPr>
        <p:blipFill>
          <a:blip r:embed="rId2"/>
          <a:stretch>
            <a:fillRect/>
          </a:stretch>
        </p:blipFill>
        <p:spPr>
          <a:xfrm>
            <a:off x="0" y="381000"/>
            <a:ext cx="9170275" cy="6078582"/>
          </a:xfrm>
          <a:prstGeom prst="rect">
            <a:avLst/>
          </a:prstGeom>
        </p:spPr>
      </p:pic>
      <p:sp>
        <p:nvSpPr>
          <p:cNvPr id="5" name="TextBox 4"/>
          <p:cNvSpPr txBox="1"/>
          <p:nvPr/>
        </p:nvSpPr>
        <p:spPr>
          <a:xfrm>
            <a:off x="3733800" y="5715000"/>
            <a:ext cx="2590800" cy="461665"/>
          </a:xfrm>
          <a:prstGeom prst="rect">
            <a:avLst/>
          </a:prstGeom>
          <a:solidFill>
            <a:srgbClr val="FFFF00"/>
          </a:solidFill>
        </p:spPr>
        <p:txBody>
          <a:bodyPr wrap="square" rtlCol="0">
            <a:spAutoFit/>
          </a:bodyPr>
          <a:lstStyle/>
          <a:p>
            <a:r>
              <a:rPr lang="en-US" sz="2400" b="1" dirty="0" smtClean="0">
                <a:solidFill>
                  <a:schemeClr val="bg1"/>
                </a:solidFill>
              </a:rPr>
              <a:t>Baby mongoose</a:t>
            </a:r>
            <a:endParaRPr lang="fil-PH" sz="2400" b="1" dirty="0">
              <a:solidFill>
                <a:schemeClr val="bg1"/>
              </a:solidFill>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Mongoose_(Herpestes_edwardsii)-_is_it-_at_Hyderabad,_AP_W_106 (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river_otter_.jpg"/>
          <p:cNvPicPr>
            <a:picLocks noChangeAspect="1"/>
          </p:cNvPicPr>
          <p:nvPr/>
        </p:nvPicPr>
        <p:blipFill>
          <a:blip r:embed="rId2"/>
          <a:srcRect b="5595"/>
          <a:stretch>
            <a:fillRect/>
          </a:stretch>
        </p:blipFill>
        <p:spPr>
          <a:xfrm>
            <a:off x="1" y="304800"/>
            <a:ext cx="9157980" cy="5889802"/>
          </a:xfrm>
          <a:prstGeom prst="rect">
            <a:avLst/>
          </a:prstGeom>
        </p:spPr>
      </p:pic>
      <p:sp>
        <p:nvSpPr>
          <p:cNvPr id="5" name="TextBox 4"/>
          <p:cNvSpPr txBox="1"/>
          <p:nvPr/>
        </p:nvSpPr>
        <p:spPr>
          <a:xfrm>
            <a:off x="4876800" y="5562600"/>
            <a:ext cx="1219200" cy="461665"/>
          </a:xfrm>
          <a:prstGeom prst="rect">
            <a:avLst/>
          </a:prstGeom>
          <a:solidFill>
            <a:srgbClr val="FFFF00"/>
          </a:solidFill>
        </p:spPr>
        <p:txBody>
          <a:bodyPr wrap="square" rtlCol="0">
            <a:spAutoFit/>
          </a:bodyPr>
          <a:lstStyle/>
          <a:p>
            <a:r>
              <a:rPr lang="en-US" sz="2400" b="1" dirty="0" smtClean="0">
                <a:solidFill>
                  <a:schemeClr val="bg1"/>
                </a:solidFill>
              </a:rPr>
              <a:t>Otters</a:t>
            </a:r>
            <a:endParaRPr lang="fil-PH" sz="2400" b="1" dirty="0">
              <a:solidFill>
                <a:schemeClr val="bg1"/>
              </a:solidFill>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_wolf00.jpg"/>
          <p:cNvPicPr>
            <a:picLocks noChangeAspect="1"/>
          </p:cNvPicPr>
          <p:nvPr/>
        </p:nvPicPr>
        <p:blipFill>
          <a:blip r:embed="rId2"/>
          <a:stretch>
            <a:fillRect/>
          </a:stretch>
        </p:blipFill>
        <p:spPr>
          <a:xfrm>
            <a:off x="1752601" y="-1"/>
            <a:ext cx="5610446" cy="6892833"/>
          </a:xfrm>
          <a:prstGeom prst="rect">
            <a:avLst/>
          </a:prstGeom>
        </p:spPr>
      </p:pic>
      <p:sp>
        <p:nvSpPr>
          <p:cNvPr id="5" name="TextBox 4"/>
          <p:cNvSpPr txBox="1"/>
          <p:nvPr/>
        </p:nvSpPr>
        <p:spPr>
          <a:xfrm>
            <a:off x="2362200" y="6248400"/>
            <a:ext cx="914400" cy="461665"/>
          </a:xfrm>
          <a:prstGeom prst="rect">
            <a:avLst/>
          </a:prstGeom>
          <a:solidFill>
            <a:srgbClr val="FFFF00"/>
          </a:solidFill>
        </p:spPr>
        <p:txBody>
          <a:bodyPr wrap="square" rtlCol="0">
            <a:spAutoFit/>
          </a:bodyPr>
          <a:lstStyle/>
          <a:p>
            <a:r>
              <a:rPr lang="en-US" sz="2400" b="1" dirty="0" smtClean="0">
                <a:solidFill>
                  <a:schemeClr val="bg1"/>
                </a:solidFill>
              </a:rPr>
              <a:t>Wolf</a:t>
            </a:r>
            <a:endParaRPr lang="fil-PH" sz="2400" b="1" dirty="0">
              <a:solidFill>
                <a:schemeClr val="bg1"/>
              </a:solidFill>
            </a:endParaRP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n-wildlife-destinations.jpg"/>
          <p:cNvPicPr>
            <a:picLocks noChangeAspect="1"/>
          </p:cNvPicPr>
          <p:nvPr/>
        </p:nvPicPr>
        <p:blipFill>
          <a:blip r:embed="rId2"/>
          <a:stretch>
            <a:fillRect/>
          </a:stretch>
        </p:blipFill>
        <p:spPr>
          <a:xfrm>
            <a:off x="645664" y="0"/>
            <a:ext cx="7852672" cy="6858000"/>
          </a:xfrm>
          <a:prstGeom prst="rect">
            <a:avLst/>
          </a:prstGeom>
        </p:spPr>
      </p:pic>
      <p:sp>
        <p:nvSpPr>
          <p:cNvPr id="5" name="TextBox 4"/>
          <p:cNvSpPr txBox="1"/>
          <p:nvPr/>
        </p:nvSpPr>
        <p:spPr>
          <a:xfrm>
            <a:off x="1066800" y="6324600"/>
            <a:ext cx="1524000" cy="461665"/>
          </a:xfrm>
          <a:prstGeom prst="rect">
            <a:avLst/>
          </a:prstGeom>
          <a:solidFill>
            <a:srgbClr val="FFFF00"/>
          </a:solidFill>
        </p:spPr>
        <p:txBody>
          <a:bodyPr wrap="square" rtlCol="0">
            <a:spAutoFit/>
          </a:bodyPr>
          <a:lstStyle/>
          <a:p>
            <a:r>
              <a:rPr lang="en-US" sz="2400" b="1" dirty="0" smtClean="0">
                <a:solidFill>
                  <a:schemeClr val="bg1"/>
                </a:solidFill>
              </a:rPr>
              <a:t>Pangolin</a:t>
            </a:r>
            <a:endParaRPr lang="fil-PH" sz="2400" b="1" dirty="0">
              <a:solidFill>
                <a:schemeClr val="bg1"/>
              </a:solidFill>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wildlife-tour-banner (1).jpg"/>
          <p:cNvPicPr>
            <a:picLocks noChangeAspect="1"/>
          </p:cNvPicPr>
          <p:nvPr/>
        </p:nvPicPr>
        <p:blipFill>
          <a:blip r:embed="rId2"/>
          <a:stretch>
            <a:fillRect/>
          </a:stretch>
        </p:blipFill>
        <p:spPr>
          <a:xfrm>
            <a:off x="1" y="685799"/>
            <a:ext cx="9218204" cy="5442587"/>
          </a:xfrm>
          <a:prstGeom prst="rect">
            <a:avLst/>
          </a:prstGeom>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ackal 1.jpg"/>
          <p:cNvPicPr>
            <a:picLocks noChangeAspect="1"/>
          </p:cNvPicPr>
          <p:nvPr/>
        </p:nvPicPr>
        <p:blipFill>
          <a:blip r:embed="rId2"/>
          <a:srcRect l="4754" t="7339" r="5738" b="7339"/>
          <a:stretch>
            <a:fillRect/>
          </a:stretch>
        </p:blipFill>
        <p:spPr>
          <a:xfrm>
            <a:off x="1" y="339970"/>
            <a:ext cx="9231260" cy="628943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eopard1.jpg"/>
          <p:cNvPicPr>
            <a:picLocks noChangeAspect="1"/>
          </p:cNvPicPr>
          <p:nvPr/>
        </p:nvPicPr>
        <p:blipFill>
          <a:blip r:embed="rId2"/>
          <a:stretch>
            <a:fillRect/>
          </a:stretch>
        </p:blipFill>
        <p:spPr>
          <a:xfrm>
            <a:off x="0" y="304800"/>
            <a:ext cx="9258300" cy="6172200"/>
          </a:xfrm>
          <a:prstGeom prst="rect">
            <a:avLst/>
          </a:prstGeom>
        </p:spPr>
      </p:pic>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jackal.jpg"/>
          <p:cNvPicPr>
            <a:picLocks noChangeAspect="1"/>
          </p:cNvPicPr>
          <p:nvPr/>
        </p:nvPicPr>
        <p:blipFill>
          <a:blip r:embed="rId2"/>
          <a:srcRect l="5738" t="7437" r="5738" b="7437"/>
          <a:stretch>
            <a:fillRect/>
          </a:stretch>
        </p:blipFill>
        <p:spPr>
          <a:xfrm>
            <a:off x="0" y="279400"/>
            <a:ext cx="9217742" cy="6350000"/>
          </a:xfrm>
          <a:prstGeom prst="rect">
            <a:avLst/>
          </a:prstGeom>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eep-Safari-in-India2.jpg"/>
          <p:cNvPicPr>
            <a:picLocks noChangeAspect="1"/>
          </p:cNvPicPr>
          <p:nvPr/>
        </p:nvPicPr>
        <p:blipFill>
          <a:blip r:embed="rId2"/>
          <a:stretch>
            <a:fillRect/>
          </a:stretch>
        </p:blipFill>
        <p:spPr>
          <a:xfrm>
            <a:off x="0" y="228600"/>
            <a:ext cx="9144000" cy="6400800"/>
          </a:xfrm>
          <a:prstGeom prst="rect">
            <a:avLst/>
          </a:prstGeom>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jungle cat.jpg"/>
          <p:cNvPicPr>
            <a:picLocks noChangeAspect="1"/>
          </p:cNvPicPr>
          <p:nvPr/>
        </p:nvPicPr>
        <p:blipFill>
          <a:blip r:embed="rId2"/>
          <a:srcRect l="5738" t="7709" r="5738" b="6388"/>
          <a:stretch>
            <a:fillRect/>
          </a:stretch>
        </p:blipFill>
        <p:spPr>
          <a:xfrm>
            <a:off x="-228600" y="0"/>
            <a:ext cx="9495692" cy="6858000"/>
          </a:xfrm>
          <a:prstGeom prst="rect">
            <a:avLst/>
          </a:prstGeom>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4" name="Picture 3" descr="wild dog.jpg"/>
          <p:cNvPicPr>
            <a:picLocks noChangeAspect="1"/>
          </p:cNvPicPr>
          <p:nvPr/>
        </p:nvPicPr>
        <p:blipFill>
          <a:blip r:embed="rId2"/>
          <a:srcRect l="7895" t="5714" r="7895" b="5714"/>
          <a:stretch>
            <a:fillRect/>
          </a:stretch>
        </p:blipFill>
        <p:spPr>
          <a:xfrm>
            <a:off x="2209801" y="-58056"/>
            <a:ext cx="4685070" cy="6916056"/>
          </a:xfrm>
          <a:prstGeom prst="rect">
            <a:avLst/>
          </a:prstGeom>
        </p:spPr>
      </p:pic>
      <p:sp>
        <p:nvSpPr>
          <p:cNvPr id="5" name="TextBox 4"/>
          <p:cNvSpPr txBox="1"/>
          <p:nvPr/>
        </p:nvSpPr>
        <p:spPr>
          <a:xfrm>
            <a:off x="2514600" y="6096000"/>
            <a:ext cx="1524000" cy="461665"/>
          </a:xfrm>
          <a:prstGeom prst="rect">
            <a:avLst/>
          </a:prstGeom>
          <a:solidFill>
            <a:srgbClr val="FFFF00"/>
          </a:solidFill>
        </p:spPr>
        <p:txBody>
          <a:bodyPr wrap="square" rtlCol="0">
            <a:spAutoFit/>
          </a:bodyPr>
          <a:lstStyle/>
          <a:p>
            <a:r>
              <a:rPr lang="en-US" sz="2400" b="1" dirty="0" smtClean="0">
                <a:solidFill>
                  <a:schemeClr val="bg1"/>
                </a:solidFill>
              </a:rPr>
              <a:t>Wild dog</a:t>
            </a:r>
            <a:endParaRPr lang="fil-PH" sz="2400" b="1" dirty="0">
              <a:solidFill>
                <a:schemeClr val="bg1"/>
              </a:solidFill>
            </a:endParaRP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_1255961993.jpg"/>
          <p:cNvPicPr>
            <a:picLocks noChangeAspect="1"/>
          </p:cNvPicPr>
          <p:nvPr/>
        </p:nvPicPr>
        <p:blipFill>
          <a:blip r:embed="rId2"/>
          <a:stretch>
            <a:fillRect/>
          </a:stretch>
        </p:blipFill>
        <p:spPr>
          <a:xfrm>
            <a:off x="-23565" y="381000"/>
            <a:ext cx="9167565" cy="5928359"/>
          </a:xfrm>
          <a:prstGeom prst="rect">
            <a:avLst/>
          </a:prstGeom>
        </p:spPr>
      </p:pic>
      <p:sp>
        <p:nvSpPr>
          <p:cNvPr id="5" name="TextBox 4"/>
          <p:cNvSpPr txBox="1"/>
          <p:nvPr/>
        </p:nvSpPr>
        <p:spPr>
          <a:xfrm>
            <a:off x="4038600" y="5486400"/>
            <a:ext cx="1143000" cy="461665"/>
          </a:xfrm>
          <a:prstGeom prst="rect">
            <a:avLst/>
          </a:prstGeom>
          <a:solidFill>
            <a:srgbClr val="FFFF00"/>
          </a:solidFill>
        </p:spPr>
        <p:txBody>
          <a:bodyPr wrap="square" rtlCol="0">
            <a:spAutoFit/>
          </a:bodyPr>
          <a:lstStyle/>
          <a:p>
            <a:r>
              <a:rPr lang="en-US" sz="2400" b="1" dirty="0" smtClean="0">
                <a:solidFill>
                  <a:schemeClr val="bg1"/>
                </a:solidFill>
              </a:rPr>
              <a:t>Hyena</a:t>
            </a:r>
            <a:endParaRPr lang="fil-PH" sz="2400" b="1" dirty="0">
              <a:solidFill>
                <a:schemeClr val="bg1"/>
              </a:solidFill>
            </a:endParaRP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10.jpg"/>
          <p:cNvPicPr>
            <a:picLocks noChangeAspect="1"/>
          </p:cNvPicPr>
          <p:nvPr/>
        </p:nvPicPr>
        <p:blipFill>
          <a:blip r:embed="rId2"/>
          <a:stretch>
            <a:fillRect/>
          </a:stretch>
        </p:blipFill>
        <p:spPr>
          <a:xfrm>
            <a:off x="0" y="304799"/>
            <a:ext cx="9195816" cy="6213389"/>
          </a:xfrm>
          <a:prstGeom prst="rect">
            <a:avLst/>
          </a:prstGeom>
        </p:spPr>
      </p:pic>
      <p:sp>
        <p:nvSpPr>
          <p:cNvPr id="6" name="TextBox 5"/>
          <p:cNvSpPr txBox="1"/>
          <p:nvPr/>
        </p:nvSpPr>
        <p:spPr>
          <a:xfrm>
            <a:off x="1066800" y="5943600"/>
            <a:ext cx="1219200" cy="461665"/>
          </a:xfrm>
          <a:prstGeom prst="rect">
            <a:avLst/>
          </a:prstGeom>
          <a:solidFill>
            <a:srgbClr val="FFFF00"/>
          </a:solidFill>
        </p:spPr>
        <p:txBody>
          <a:bodyPr wrap="square" rtlCol="0">
            <a:spAutoFit/>
          </a:bodyPr>
          <a:lstStyle/>
          <a:p>
            <a:r>
              <a:rPr lang="en-US" sz="2400" b="1" dirty="0" smtClean="0">
                <a:solidFill>
                  <a:schemeClr val="bg1"/>
                </a:solidFill>
              </a:rPr>
              <a:t>Hyena</a:t>
            </a:r>
            <a:endParaRPr lang="fil-PH" sz="2400" b="1" dirty="0">
              <a:solidFill>
                <a:schemeClr val="bg1"/>
              </a:solidFill>
            </a:endParaRP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jpg"/>
          <p:cNvPicPr>
            <a:picLocks noChangeAspect="1"/>
          </p:cNvPicPr>
          <p:nvPr/>
        </p:nvPicPr>
        <p:blipFill>
          <a:blip r:embed="rId2"/>
          <a:stretch>
            <a:fillRect/>
          </a:stretch>
        </p:blipFill>
        <p:spPr>
          <a:xfrm>
            <a:off x="-20575" y="304800"/>
            <a:ext cx="9185149" cy="6248400"/>
          </a:xfrm>
          <a:prstGeom prst="rect">
            <a:avLst/>
          </a:prstGeom>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5-StrippedHyenashiftingtheyoung.jpg"/>
          <p:cNvPicPr>
            <a:picLocks noChangeAspect="1"/>
          </p:cNvPicPr>
          <p:nvPr/>
        </p:nvPicPr>
        <p:blipFill>
          <a:blip r:embed="rId2"/>
          <a:stretch>
            <a:fillRect/>
          </a:stretch>
        </p:blipFill>
        <p:spPr>
          <a:xfrm>
            <a:off x="0" y="381000"/>
            <a:ext cx="9218349" cy="6047226"/>
          </a:xfrm>
          <a:prstGeom prst="rect">
            <a:avLst/>
          </a:prstGeom>
        </p:spPr>
      </p:pic>
      <p:sp>
        <p:nvSpPr>
          <p:cNvPr id="5" name="TextBox 4"/>
          <p:cNvSpPr txBox="1"/>
          <p:nvPr/>
        </p:nvSpPr>
        <p:spPr>
          <a:xfrm>
            <a:off x="5943600" y="5791200"/>
            <a:ext cx="2362200" cy="461665"/>
          </a:xfrm>
          <a:prstGeom prst="rect">
            <a:avLst/>
          </a:prstGeom>
          <a:solidFill>
            <a:srgbClr val="FFFF00"/>
          </a:solidFill>
        </p:spPr>
        <p:txBody>
          <a:bodyPr wrap="square" rtlCol="0">
            <a:spAutoFit/>
          </a:bodyPr>
          <a:lstStyle/>
          <a:p>
            <a:pPr algn="ctr"/>
            <a:r>
              <a:rPr lang="en-US" sz="2400" b="1" dirty="0" smtClean="0">
                <a:solidFill>
                  <a:schemeClr val="bg1"/>
                </a:solidFill>
              </a:rPr>
              <a:t>Striped hyena</a:t>
            </a:r>
            <a:endParaRPr lang="fil-PH" sz="2400" b="1" dirty="0">
              <a:solidFill>
                <a:schemeClr val="bg1"/>
              </a:solidFill>
            </a:endParaRP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3).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457200" y="1219200"/>
            <a:ext cx="2286000" cy="830997"/>
          </a:xfrm>
          <a:prstGeom prst="rect">
            <a:avLst/>
          </a:prstGeom>
          <a:solidFill>
            <a:srgbClr val="FFFF00"/>
          </a:solidFill>
        </p:spPr>
        <p:txBody>
          <a:bodyPr wrap="square" rtlCol="0">
            <a:spAutoFit/>
          </a:bodyPr>
          <a:lstStyle/>
          <a:p>
            <a:pPr algn="ctr"/>
            <a:r>
              <a:rPr lang="en-US" sz="2400" b="1" dirty="0" smtClean="0">
                <a:solidFill>
                  <a:schemeClr val="bg1"/>
                </a:solidFill>
              </a:rPr>
              <a:t>Wild donkeys in </a:t>
            </a:r>
            <a:r>
              <a:rPr lang="en-US" sz="2400" b="1" dirty="0" err="1" smtClean="0">
                <a:solidFill>
                  <a:schemeClr val="bg1"/>
                </a:solidFill>
              </a:rPr>
              <a:t>Rahasthan</a:t>
            </a:r>
            <a:endParaRPr lang="fil-PH" sz="2400" b="1" dirty="0">
              <a:solidFill>
                <a:schemeClr val="bg1"/>
              </a:solidFill>
            </a:endParaRP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7).jpg"/>
          <p:cNvPicPr>
            <a:picLocks noChangeAspect="1"/>
          </p:cNvPicPr>
          <p:nvPr/>
        </p:nvPicPr>
        <p:blipFill>
          <a:blip r:embed="rId2"/>
          <a:stretch>
            <a:fillRect/>
          </a:stretch>
        </p:blipFill>
        <p:spPr>
          <a:xfrm>
            <a:off x="38100" y="838200"/>
            <a:ext cx="9067800" cy="5181600"/>
          </a:xfrm>
          <a:prstGeom prst="rect">
            <a:avLst/>
          </a:prstGeom>
        </p:spPr>
      </p:pic>
      <p:sp>
        <p:nvSpPr>
          <p:cNvPr id="5" name="TextBox 4"/>
          <p:cNvSpPr txBox="1"/>
          <p:nvPr/>
        </p:nvSpPr>
        <p:spPr>
          <a:xfrm>
            <a:off x="4572000" y="5181600"/>
            <a:ext cx="2743200" cy="461665"/>
          </a:xfrm>
          <a:prstGeom prst="rect">
            <a:avLst/>
          </a:prstGeom>
          <a:solidFill>
            <a:srgbClr val="FFFF00"/>
          </a:solidFill>
        </p:spPr>
        <p:txBody>
          <a:bodyPr wrap="square" rtlCol="0">
            <a:spAutoFit/>
          </a:bodyPr>
          <a:lstStyle/>
          <a:p>
            <a:r>
              <a:rPr lang="en-US" sz="2400" b="1" dirty="0" smtClean="0">
                <a:solidFill>
                  <a:schemeClr val="bg1"/>
                </a:solidFill>
              </a:rPr>
              <a:t>Wild ass of desert </a:t>
            </a:r>
            <a:endParaRPr lang="fil-PH" sz="2400" b="1"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eopard4.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png"/>
          <p:cNvPicPr>
            <a:picLocks noChangeAspect="1"/>
          </p:cNvPicPr>
          <p:nvPr/>
        </p:nvPicPr>
        <p:blipFill>
          <a:blip r:embed="rId2"/>
          <a:stretch>
            <a:fillRect/>
          </a:stretch>
        </p:blipFill>
        <p:spPr>
          <a:xfrm>
            <a:off x="-228600" y="762000"/>
            <a:ext cx="9467850" cy="5410200"/>
          </a:xfrm>
          <a:prstGeom prst="rect">
            <a:avLst/>
          </a:prstGeom>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8).jpg"/>
          <p:cNvPicPr>
            <a:picLocks noChangeAspect="1"/>
          </p:cNvPicPr>
          <p:nvPr/>
        </p:nvPicPr>
        <p:blipFill>
          <a:blip r:embed="rId2"/>
          <a:stretch>
            <a:fillRect/>
          </a:stretch>
        </p:blipFill>
        <p:spPr>
          <a:xfrm>
            <a:off x="38100" y="838200"/>
            <a:ext cx="9067800" cy="5181600"/>
          </a:xfrm>
          <a:prstGeom prst="rect">
            <a:avLst/>
          </a:prstGeom>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1).jpg"/>
          <p:cNvPicPr>
            <a:picLocks noChangeAspect="1"/>
          </p:cNvPicPr>
          <p:nvPr/>
        </p:nvPicPr>
        <p:blipFill>
          <a:blip r:embed="rId2"/>
          <a:stretch>
            <a:fillRect/>
          </a:stretch>
        </p:blipFill>
        <p:spPr>
          <a:xfrm>
            <a:off x="0" y="761999"/>
            <a:ext cx="9239250" cy="5279571"/>
          </a:xfrm>
          <a:prstGeom prst="rect">
            <a:avLst/>
          </a:prstGeom>
        </p:spPr>
      </p:pic>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2).jpg"/>
          <p:cNvPicPr>
            <a:picLocks noChangeAspect="1"/>
          </p:cNvPicPr>
          <p:nvPr/>
        </p:nvPicPr>
        <p:blipFill>
          <a:blip r:embed="rId2"/>
          <a:stretch>
            <a:fillRect/>
          </a:stretch>
        </p:blipFill>
        <p:spPr>
          <a:xfrm>
            <a:off x="38100" y="762000"/>
            <a:ext cx="9201150" cy="5257800"/>
          </a:xfrm>
          <a:prstGeom prst="rect">
            <a:avLst/>
          </a:prstGeom>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2).jpg"/>
          <p:cNvPicPr>
            <a:picLocks noChangeAspect="1"/>
          </p:cNvPicPr>
          <p:nvPr/>
        </p:nvPicPr>
        <p:blipFill>
          <a:blip r:embed="rId2"/>
          <a:stretch>
            <a:fillRect/>
          </a:stretch>
        </p:blipFill>
        <p:spPr>
          <a:xfrm>
            <a:off x="38100" y="838200"/>
            <a:ext cx="9067800" cy="5181600"/>
          </a:xfrm>
          <a:prstGeom prst="rect">
            <a:avLst/>
          </a:prstGeom>
        </p:spPr>
      </p:pic>
      <p:sp>
        <p:nvSpPr>
          <p:cNvPr id="5" name="TextBox 4"/>
          <p:cNvSpPr txBox="1"/>
          <p:nvPr/>
        </p:nvSpPr>
        <p:spPr>
          <a:xfrm>
            <a:off x="3200400" y="5410200"/>
            <a:ext cx="1905000" cy="461665"/>
          </a:xfrm>
          <a:prstGeom prst="rect">
            <a:avLst/>
          </a:prstGeom>
          <a:solidFill>
            <a:srgbClr val="FFFF00"/>
          </a:solidFill>
        </p:spPr>
        <p:txBody>
          <a:bodyPr wrap="square" rtlCol="0">
            <a:spAutoFit/>
          </a:bodyPr>
          <a:lstStyle/>
          <a:p>
            <a:r>
              <a:rPr lang="en-US" sz="2400" b="1" dirty="0" smtClean="0">
                <a:solidFill>
                  <a:schemeClr val="bg1"/>
                </a:solidFill>
              </a:rPr>
              <a:t>Wild horses</a:t>
            </a:r>
            <a:endParaRPr lang="fil-PH" sz="2400" b="1" dirty="0">
              <a:solidFill>
                <a:schemeClr val="bg1"/>
              </a:solidFill>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3).jpg"/>
          <p:cNvPicPr>
            <a:picLocks noChangeAspect="1"/>
          </p:cNvPicPr>
          <p:nvPr/>
        </p:nvPicPr>
        <p:blipFill>
          <a:blip r:embed="rId2"/>
          <a:stretch>
            <a:fillRect/>
          </a:stretch>
        </p:blipFill>
        <p:spPr>
          <a:xfrm>
            <a:off x="0" y="838200"/>
            <a:ext cx="9201150" cy="5257800"/>
          </a:xfrm>
          <a:prstGeom prst="rect">
            <a:avLst/>
          </a:prstGeom>
        </p:spPr>
      </p:pic>
      <p:sp>
        <p:nvSpPr>
          <p:cNvPr id="5" name="TextBox 4"/>
          <p:cNvSpPr txBox="1"/>
          <p:nvPr/>
        </p:nvSpPr>
        <p:spPr>
          <a:xfrm>
            <a:off x="3276600" y="1219200"/>
            <a:ext cx="1981200" cy="461665"/>
          </a:xfrm>
          <a:prstGeom prst="rect">
            <a:avLst/>
          </a:prstGeom>
          <a:solidFill>
            <a:srgbClr val="FFFF00"/>
          </a:solidFill>
        </p:spPr>
        <p:txBody>
          <a:bodyPr wrap="square" rtlCol="0">
            <a:spAutoFit/>
          </a:bodyPr>
          <a:lstStyle/>
          <a:p>
            <a:r>
              <a:rPr lang="en-US" sz="2400" b="1" dirty="0" smtClean="0">
                <a:solidFill>
                  <a:schemeClr val="bg1"/>
                </a:solidFill>
              </a:rPr>
              <a:t>Wild horses</a:t>
            </a:r>
            <a:endParaRPr lang="fil-PH" sz="2400" b="1" dirty="0">
              <a:solidFill>
                <a:schemeClr val="bg1"/>
              </a:solidFill>
            </a:endParaRP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3).jpg"/>
          <p:cNvPicPr>
            <a:picLocks noChangeAspect="1"/>
          </p:cNvPicPr>
          <p:nvPr/>
        </p:nvPicPr>
        <p:blipFill>
          <a:blip r:embed="rId2"/>
          <a:stretch>
            <a:fillRect/>
          </a:stretch>
        </p:blipFill>
        <p:spPr>
          <a:xfrm>
            <a:off x="0" y="761999"/>
            <a:ext cx="9239250" cy="5279571"/>
          </a:xfrm>
          <a:prstGeom prst="rect">
            <a:avLst/>
          </a:prstGeom>
        </p:spPr>
      </p:pic>
      <p:sp>
        <p:nvSpPr>
          <p:cNvPr id="5" name="TextBox 4"/>
          <p:cNvSpPr txBox="1"/>
          <p:nvPr/>
        </p:nvSpPr>
        <p:spPr>
          <a:xfrm>
            <a:off x="533400" y="1066800"/>
            <a:ext cx="2438400" cy="461665"/>
          </a:xfrm>
          <a:prstGeom prst="rect">
            <a:avLst/>
          </a:prstGeom>
          <a:solidFill>
            <a:srgbClr val="FFFF00"/>
          </a:solidFill>
        </p:spPr>
        <p:txBody>
          <a:bodyPr wrap="square" rtlCol="0">
            <a:spAutoFit/>
          </a:bodyPr>
          <a:lstStyle/>
          <a:p>
            <a:r>
              <a:rPr lang="en-US" sz="2400" b="1" dirty="0" smtClean="0">
                <a:solidFill>
                  <a:schemeClr val="bg1"/>
                </a:solidFill>
              </a:rPr>
              <a:t>Wild buffaloes</a:t>
            </a:r>
            <a:endParaRPr lang="fil-PH" sz="2400" b="1" dirty="0">
              <a:solidFill>
                <a:schemeClr val="bg1"/>
              </a:solidFill>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4).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7391400" y="1295400"/>
            <a:ext cx="762000" cy="461665"/>
          </a:xfrm>
          <a:prstGeom prst="rect">
            <a:avLst/>
          </a:prstGeom>
          <a:solidFill>
            <a:srgbClr val="FFFF00"/>
          </a:solidFill>
        </p:spPr>
        <p:txBody>
          <a:bodyPr wrap="square" rtlCol="0">
            <a:spAutoFit/>
          </a:bodyPr>
          <a:lstStyle/>
          <a:p>
            <a:r>
              <a:rPr lang="en-US" sz="2400" b="1" dirty="0" smtClean="0">
                <a:solidFill>
                  <a:schemeClr val="bg1"/>
                </a:solidFill>
              </a:rPr>
              <a:t>Fox</a:t>
            </a:r>
            <a:endParaRPr lang="fil-PH" sz="2400" b="1" dirty="0">
              <a:solidFill>
                <a:schemeClr val="bg1"/>
              </a:solidFill>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5).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4724400" y="5486400"/>
            <a:ext cx="990600" cy="461665"/>
          </a:xfrm>
          <a:prstGeom prst="rect">
            <a:avLst/>
          </a:prstGeom>
          <a:solidFill>
            <a:srgbClr val="FFFF00"/>
          </a:solidFill>
        </p:spPr>
        <p:txBody>
          <a:bodyPr wrap="square" rtlCol="0">
            <a:spAutoFit/>
          </a:bodyPr>
          <a:lstStyle/>
          <a:p>
            <a:r>
              <a:rPr lang="en-US" sz="2400" b="1" dirty="0" smtClean="0">
                <a:solidFill>
                  <a:schemeClr val="bg1"/>
                </a:solidFill>
              </a:rPr>
              <a:t>Gaur</a:t>
            </a:r>
            <a:endParaRPr lang="fil-PH" sz="2400" b="1" dirty="0">
              <a:solidFill>
                <a:schemeClr val="bg1"/>
              </a:solidFill>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7).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3124200" y="5410200"/>
            <a:ext cx="3276600" cy="461665"/>
          </a:xfrm>
          <a:prstGeom prst="rect">
            <a:avLst/>
          </a:prstGeom>
          <a:solidFill>
            <a:srgbClr val="FFFF00"/>
          </a:solidFill>
        </p:spPr>
        <p:txBody>
          <a:bodyPr wrap="square" rtlCol="0">
            <a:spAutoFit/>
          </a:bodyPr>
          <a:lstStyle/>
          <a:p>
            <a:r>
              <a:rPr lang="en-US" sz="2400" b="1" dirty="0" smtClean="0">
                <a:solidFill>
                  <a:schemeClr val="bg1"/>
                </a:solidFill>
              </a:rPr>
              <a:t>Wild ass of Rajasthan</a:t>
            </a:r>
            <a:endParaRPr lang="fil-PH" sz="2400" b="1"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eopard6.jpg"/>
          <p:cNvPicPr>
            <a:picLocks noChangeAspect="1"/>
          </p:cNvPicPr>
          <p:nvPr/>
        </p:nvPicPr>
        <p:blipFill>
          <a:blip r:embed="rId2"/>
          <a:stretch>
            <a:fillRect/>
          </a:stretch>
        </p:blipFill>
        <p:spPr>
          <a:xfrm>
            <a:off x="0" y="259080"/>
            <a:ext cx="9143999" cy="6096000"/>
          </a:xfrm>
          <a:prstGeom prst="rect">
            <a:avLst/>
          </a:prstGeom>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9).jpg"/>
          <p:cNvPicPr>
            <a:picLocks noChangeAspect="1"/>
          </p:cNvPicPr>
          <p:nvPr/>
        </p:nvPicPr>
        <p:blipFill>
          <a:blip r:embed="rId2"/>
          <a:stretch>
            <a:fillRect/>
          </a:stretch>
        </p:blipFill>
        <p:spPr>
          <a:xfrm>
            <a:off x="-95250" y="838200"/>
            <a:ext cx="9201150" cy="5257800"/>
          </a:xfrm>
          <a:prstGeom prst="rect">
            <a:avLst/>
          </a:prstGeom>
        </p:spPr>
      </p:pic>
      <p:sp>
        <p:nvSpPr>
          <p:cNvPr id="5" name="TextBox 4"/>
          <p:cNvSpPr txBox="1"/>
          <p:nvPr/>
        </p:nvSpPr>
        <p:spPr>
          <a:xfrm>
            <a:off x="3581400" y="5105400"/>
            <a:ext cx="1447800" cy="461665"/>
          </a:xfrm>
          <a:prstGeom prst="rect">
            <a:avLst/>
          </a:prstGeom>
          <a:solidFill>
            <a:srgbClr val="FFFF00"/>
          </a:solidFill>
        </p:spPr>
        <p:txBody>
          <a:bodyPr wrap="square" rtlCol="0">
            <a:spAutoFit/>
          </a:bodyPr>
          <a:lstStyle/>
          <a:p>
            <a:r>
              <a:rPr lang="en-US" sz="2400" b="1" dirty="0" err="1" smtClean="0">
                <a:solidFill>
                  <a:schemeClr val="bg1"/>
                </a:solidFill>
              </a:rPr>
              <a:t>Gir</a:t>
            </a:r>
            <a:r>
              <a:rPr lang="en-US" sz="2400" b="1" dirty="0" smtClean="0">
                <a:solidFill>
                  <a:schemeClr val="bg1"/>
                </a:solidFill>
              </a:rPr>
              <a:t> lions</a:t>
            </a:r>
            <a:endParaRPr lang="fil-PH" sz="2400" b="1" dirty="0">
              <a:solidFill>
                <a:schemeClr val="bg1"/>
              </a:solidFill>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1).jpg"/>
          <p:cNvPicPr>
            <a:picLocks noChangeAspect="1"/>
          </p:cNvPicPr>
          <p:nvPr/>
        </p:nvPicPr>
        <p:blipFill>
          <a:blip r:embed="rId2"/>
          <a:stretch>
            <a:fillRect/>
          </a:stretch>
        </p:blipFill>
        <p:spPr>
          <a:xfrm>
            <a:off x="0" y="761999"/>
            <a:ext cx="9239250" cy="5279571"/>
          </a:xfrm>
          <a:prstGeom prst="rect">
            <a:avLst/>
          </a:prstGeom>
        </p:spPr>
      </p:pic>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16537132_303,00.jpg"/>
          <p:cNvPicPr>
            <a:picLocks noChangeAspect="1"/>
          </p:cNvPicPr>
          <p:nvPr/>
        </p:nvPicPr>
        <p:blipFill>
          <a:blip r:embed="rId2"/>
          <a:stretch>
            <a:fillRect/>
          </a:stretch>
        </p:blipFill>
        <p:spPr>
          <a:xfrm>
            <a:off x="0" y="838200"/>
            <a:ext cx="9174944" cy="5164183"/>
          </a:xfrm>
          <a:prstGeom prst="rect">
            <a:avLst/>
          </a:prstGeom>
        </p:spPr>
      </p:pic>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40913indiablogrhino.jpg"/>
          <p:cNvPicPr>
            <a:picLocks noChangeAspect="1"/>
          </p:cNvPicPr>
          <p:nvPr/>
        </p:nvPicPr>
        <p:blipFill>
          <a:blip r:embed="rId2"/>
          <a:stretch>
            <a:fillRect/>
          </a:stretch>
        </p:blipFill>
        <p:spPr>
          <a:xfrm>
            <a:off x="-114300" y="381000"/>
            <a:ext cx="9258300" cy="6172200"/>
          </a:xfrm>
          <a:prstGeom prst="rect">
            <a:avLst/>
          </a:prstGeom>
        </p:spPr>
      </p:pic>
      <p:sp>
        <p:nvSpPr>
          <p:cNvPr id="5" name="TextBox 4"/>
          <p:cNvSpPr txBox="1"/>
          <p:nvPr/>
        </p:nvSpPr>
        <p:spPr>
          <a:xfrm>
            <a:off x="5791200" y="6019800"/>
            <a:ext cx="2133600" cy="461665"/>
          </a:xfrm>
          <a:prstGeom prst="rect">
            <a:avLst/>
          </a:prstGeom>
          <a:solidFill>
            <a:srgbClr val="FFFF00"/>
          </a:solidFill>
        </p:spPr>
        <p:txBody>
          <a:bodyPr wrap="square" rtlCol="0">
            <a:spAutoFit/>
          </a:bodyPr>
          <a:lstStyle/>
          <a:p>
            <a:r>
              <a:rPr lang="en-US" sz="2400" b="1" dirty="0" smtClean="0">
                <a:solidFill>
                  <a:schemeClr val="bg1"/>
                </a:solidFill>
              </a:rPr>
              <a:t>Indian Rhino</a:t>
            </a:r>
            <a:endParaRPr lang="fil-PH" sz="2400" b="1" dirty="0">
              <a:solidFill>
                <a:schemeClr val="bg1"/>
              </a:solidFill>
            </a:endParaRP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3).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6477000" y="1143000"/>
            <a:ext cx="1981200" cy="461665"/>
          </a:xfrm>
          <a:prstGeom prst="rect">
            <a:avLst/>
          </a:prstGeom>
          <a:solidFill>
            <a:srgbClr val="FFFF00"/>
          </a:solidFill>
        </p:spPr>
        <p:txBody>
          <a:bodyPr wrap="square" rtlCol="0">
            <a:spAutoFit/>
          </a:bodyPr>
          <a:lstStyle/>
          <a:p>
            <a:r>
              <a:rPr lang="en-US" sz="2400" b="1" dirty="0" smtClean="0">
                <a:solidFill>
                  <a:schemeClr val="bg1"/>
                </a:solidFill>
              </a:rPr>
              <a:t>White rhino</a:t>
            </a:r>
            <a:endParaRPr lang="fil-PH" sz="2400" b="1" dirty="0">
              <a:solidFill>
                <a:schemeClr val="bg1"/>
              </a:solidFill>
            </a:endParaRP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aziranga rhino.jpg"/>
          <p:cNvPicPr>
            <a:picLocks noChangeAspect="1"/>
          </p:cNvPicPr>
          <p:nvPr/>
        </p:nvPicPr>
        <p:blipFill>
          <a:blip r:embed="rId2"/>
          <a:stretch>
            <a:fillRect/>
          </a:stretch>
        </p:blipFill>
        <p:spPr>
          <a:xfrm>
            <a:off x="0" y="370582"/>
            <a:ext cx="9144000" cy="6116836"/>
          </a:xfrm>
          <a:prstGeom prst="rect">
            <a:avLst/>
          </a:prstGeom>
        </p:spPr>
      </p:pic>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rahma putra valley rhino.jpg"/>
          <p:cNvPicPr>
            <a:picLocks noChangeAspect="1"/>
          </p:cNvPicPr>
          <p:nvPr/>
        </p:nvPicPr>
        <p:blipFill>
          <a:blip r:embed="rId2"/>
          <a:stretch>
            <a:fillRect/>
          </a:stretch>
        </p:blipFill>
        <p:spPr>
          <a:xfrm>
            <a:off x="0" y="382905"/>
            <a:ext cx="9144000" cy="6092190"/>
          </a:xfrm>
          <a:prstGeom prst="rect">
            <a:avLst/>
          </a:prstGeom>
        </p:spPr>
      </p:pic>
      <p:sp>
        <p:nvSpPr>
          <p:cNvPr id="5" name="TextBox 4"/>
          <p:cNvSpPr txBox="1"/>
          <p:nvPr/>
        </p:nvSpPr>
        <p:spPr>
          <a:xfrm>
            <a:off x="457200" y="5867400"/>
            <a:ext cx="3886200" cy="461665"/>
          </a:xfrm>
          <a:prstGeom prst="rect">
            <a:avLst/>
          </a:prstGeom>
          <a:solidFill>
            <a:srgbClr val="FFFF00"/>
          </a:solidFill>
        </p:spPr>
        <p:txBody>
          <a:bodyPr wrap="square" rtlCol="0">
            <a:spAutoFit/>
          </a:bodyPr>
          <a:lstStyle/>
          <a:p>
            <a:r>
              <a:rPr lang="en-US" sz="2400" b="1" dirty="0" smtClean="0">
                <a:solidFill>
                  <a:schemeClr val="bg1"/>
                </a:solidFill>
              </a:rPr>
              <a:t>Brahmaputra valley rhino</a:t>
            </a:r>
            <a:endParaRPr lang="fil-PH" sz="2400" b="1" dirty="0">
              <a:solidFill>
                <a:schemeClr val="bg1"/>
              </a:solidFill>
            </a:endParaRP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arjeeling-Senchal Wildlife Sanctuary-4.jpg"/>
          <p:cNvPicPr>
            <a:picLocks noChangeAspect="1"/>
          </p:cNvPicPr>
          <p:nvPr/>
        </p:nvPicPr>
        <p:blipFill>
          <a:blip r:embed="rId2"/>
          <a:stretch>
            <a:fillRect/>
          </a:stretch>
        </p:blipFill>
        <p:spPr>
          <a:xfrm>
            <a:off x="0" y="512064"/>
            <a:ext cx="8991600" cy="5934456"/>
          </a:xfrm>
          <a:prstGeom prst="rect">
            <a:avLst/>
          </a:prstGeom>
        </p:spPr>
      </p:pic>
      <p:sp>
        <p:nvSpPr>
          <p:cNvPr id="5" name="TextBox 4"/>
          <p:cNvSpPr txBox="1"/>
          <p:nvPr/>
        </p:nvSpPr>
        <p:spPr>
          <a:xfrm>
            <a:off x="4876800" y="5715000"/>
            <a:ext cx="3886200" cy="461665"/>
          </a:xfrm>
          <a:prstGeom prst="rect">
            <a:avLst/>
          </a:prstGeom>
          <a:solidFill>
            <a:srgbClr val="FFFF00"/>
          </a:solidFill>
        </p:spPr>
        <p:txBody>
          <a:bodyPr wrap="square" rtlCol="0">
            <a:spAutoFit/>
          </a:bodyPr>
          <a:lstStyle/>
          <a:p>
            <a:pPr algn="ctr"/>
            <a:r>
              <a:rPr lang="en-US" sz="2400" b="1" dirty="0" smtClean="0">
                <a:solidFill>
                  <a:schemeClr val="bg1"/>
                </a:solidFill>
              </a:rPr>
              <a:t>Darjeeling black rhino</a:t>
            </a:r>
            <a:endParaRPr lang="fil-PH" sz="2400" b="1" dirty="0">
              <a:solidFill>
                <a:schemeClr val="bg1"/>
              </a:solidFill>
            </a:endParaRP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indian-rhino.jpg"/>
          <p:cNvPicPr>
            <a:picLocks noChangeAspect="1"/>
          </p:cNvPicPr>
          <p:nvPr/>
        </p:nvPicPr>
        <p:blipFill>
          <a:blip r:embed="rId2"/>
          <a:stretch>
            <a:fillRect/>
          </a:stretch>
        </p:blipFill>
        <p:spPr>
          <a:xfrm>
            <a:off x="-38536" y="381000"/>
            <a:ext cx="9339290" cy="6019800"/>
          </a:xfrm>
          <a:prstGeom prst="rect">
            <a:avLst/>
          </a:prstGeom>
        </p:spPr>
      </p:pic>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6).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838200" y="5334000"/>
            <a:ext cx="1981200" cy="461665"/>
          </a:xfrm>
          <a:prstGeom prst="rect">
            <a:avLst/>
          </a:prstGeom>
          <a:solidFill>
            <a:srgbClr val="FFFF00"/>
          </a:solidFill>
        </p:spPr>
        <p:txBody>
          <a:bodyPr wrap="square" rtlCol="0">
            <a:spAutoFit/>
          </a:bodyPr>
          <a:lstStyle/>
          <a:p>
            <a:r>
              <a:rPr lang="en-US" sz="2400" b="1" dirty="0" smtClean="0">
                <a:solidFill>
                  <a:schemeClr val="bg1"/>
                </a:solidFill>
              </a:rPr>
              <a:t>Black rhino</a:t>
            </a:r>
            <a:endParaRPr lang="fil-PH" sz="2400" b="1"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s11-LEOPARD (1).jpg"/>
          <p:cNvPicPr>
            <a:picLocks noChangeAspect="1"/>
          </p:cNvPicPr>
          <p:nvPr/>
        </p:nvPicPr>
        <p:blipFill>
          <a:blip r:embed="rId2"/>
          <a:stretch>
            <a:fillRect/>
          </a:stretch>
        </p:blipFill>
        <p:spPr>
          <a:xfrm>
            <a:off x="0" y="388619"/>
            <a:ext cx="9144000" cy="6080761"/>
          </a:xfrm>
          <a:prstGeom prst="rect">
            <a:avLst/>
          </a:prstGeom>
        </p:spPr>
      </p:pic>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8.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4).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6553200" y="5486400"/>
            <a:ext cx="1905000" cy="461665"/>
          </a:xfrm>
          <a:prstGeom prst="rect">
            <a:avLst/>
          </a:prstGeom>
          <a:solidFill>
            <a:srgbClr val="FFFF00"/>
          </a:solidFill>
        </p:spPr>
        <p:txBody>
          <a:bodyPr wrap="square" rtlCol="0">
            <a:spAutoFit/>
          </a:bodyPr>
          <a:lstStyle/>
          <a:p>
            <a:r>
              <a:rPr lang="en-US" sz="2400" b="1" dirty="0" smtClean="0">
                <a:solidFill>
                  <a:schemeClr val="bg1"/>
                </a:solidFill>
              </a:rPr>
              <a:t>Mouse deer</a:t>
            </a:r>
            <a:endParaRPr lang="fil-PH" sz="2400" b="1" dirty="0">
              <a:solidFill>
                <a:schemeClr val="bg1"/>
              </a:solidFill>
            </a:endParaRP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7).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8).jpg"/>
          <p:cNvPicPr>
            <a:picLocks noChangeAspect="1"/>
          </p:cNvPicPr>
          <p:nvPr/>
        </p:nvPicPr>
        <p:blipFill>
          <a:blip r:embed="rId2"/>
          <a:stretch>
            <a:fillRect/>
          </a:stretch>
        </p:blipFill>
        <p:spPr>
          <a:xfrm>
            <a:off x="38100" y="762000"/>
            <a:ext cx="9201150" cy="5257800"/>
          </a:xfrm>
          <a:prstGeom prst="rect">
            <a:avLst/>
          </a:prstGeom>
        </p:spPr>
      </p:pic>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11).jpg"/>
          <p:cNvPicPr>
            <a:picLocks noChangeAspect="1"/>
          </p:cNvPicPr>
          <p:nvPr/>
        </p:nvPicPr>
        <p:blipFill>
          <a:blip r:embed="rId2"/>
          <a:stretch>
            <a:fillRect/>
          </a:stretch>
        </p:blipFill>
        <p:spPr>
          <a:xfrm>
            <a:off x="0" y="761999"/>
            <a:ext cx="9239250" cy="5279571"/>
          </a:xfrm>
          <a:prstGeom prst="rect">
            <a:avLst/>
          </a:prstGeom>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6).jpg"/>
          <p:cNvPicPr>
            <a:picLocks noChangeAspect="1"/>
          </p:cNvPicPr>
          <p:nvPr/>
        </p:nvPicPr>
        <p:blipFill>
          <a:blip r:embed="rId2"/>
          <a:stretch>
            <a:fillRect/>
          </a:stretch>
        </p:blipFill>
        <p:spPr>
          <a:xfrm>
            <a:off x="0" y="838199"/>
            <a:ext cx="9105900" cy="5203371"/>
          </a:xfrm>
          <a:prstGeom prst="rect">
            <a:avLst/>
          </a:prstGeom>
        </p:spPr>
      </p:pic>
      <p:sp>
        <p:nvSpPr>
          <p:cNvPr id="5" name="TextBox 4"/>
          <p:cNvSpPr txBox="1"/>
          <p:nvPr/>
        </p:nvSpPr>
        <p:spPr>
          <a:xfrm>
            <a:off x="5181600" y="5334000"/>
            <a:ext cx="1143000" cy="461665"/>
          </a:xfrm>
          <a:prstGeom prst="rect">
            <a:avLst/>
          </a:prstGeom>
          <a:solidFill>
            <a:srgbClr val="FFFF00"/>
          </a:solidFill>
        </p:spPr>
        <p:txBody>
          <a:bodyPr wrap="square" rtlCol="0">
            <a:spAutoFit/>
          </a:bodyPr>
          <a:lstStyle/>
          <a:p>
            <a:r>
              <a:rPr lang="en-US" sz="2400" b="1" dirty="0" smtClean="0">
                <a:solidFill>
                  <a:schemeClr val="bg1"/>
                </a:solidFill>
              </a:rPr>
              <a:t>Turtle</a:t>
            </a:r>
            <a:endParaRPr lang="fil-PH" sz="2400" b="1" dirty="0">
              <a:solidFill>
                <a:schemeClr val="bg1"/>
              </a:solidFill>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6.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2.jpg"/>
          <p:cNvPicPr>
            <a:picLocks noChangeAspect="1"/>
          </p:cNvPicPr>
          <p:nvPr/>
        </p:nvPicPr>
        <p:blipFill>
          <a:blip r:embed="rId2"/>
          <a:stretch>
            <a:fillRect/>
          </a:stretch>
        </p:blipFill>
        <p:spPr>
          <a:xfrm>
            <a:off x="0" y="1543639"/>
            <a:ext cx="9144000" cy="3770722"/>
          </a:xfrm>
          <a:prstGeom prst="rect">
            <a:avLst/>
          </a:prstGeom>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jpg"/>
          <p:cNvPicPr>
            <a:picLocks noChangeAspect="1"/>
          </p:cNvPicPr>
          <p:nvPr/>
        </p:nvPicPr>
        <p:blipFill>
          <a:blip r:embed="rId2"/>
          <a:stretch>
            <a:fillRect/>
          </a:stretch>
        </p:blipFill>
        <p:spPr>
          <a:xfrm>
            <a:off x="-1" y="1143000"/>
            <a:ext cx="9144000" cy="4572000"/>
          </a:xfrm>
          <a:prstGeom prst="rect">
            <a:avLst/>
          </a:prstGeom>
        </p:spPr>
      </p:pic>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Little_Rann_Of_Kutch_Wildlife_Sanctuary_Gujarat_India_Pictures_Photos_Pics_Images_Nri_Gujarati_India_Gujarat_News_Photos_2254.jpg"/>
          <p:cNvPicPr>
            <a:picLocks noChangeAspect="1"/>
          </p:cNvPicPr>
          <p:nvPr/>
        </p:nvPicPr>
        <p:blipFill>
          <a:blip r:embed="rId2"/>
          <a:srcRect r="23601" b="27027"/>
          <a:stretch>
            <a:fillRect/>
          </a:stretch>
        </p:blipFill>
        <p:spPr>
          <a:xfrm>
            <a:off x="-46373" y="609600"/>
            <a:ext cx="9278350" cy="5410200"/>
          </a:xfrm>
          <a:prstGeom prst="rect">
            <a:avLst/>
          </a:prstGeom>
        </p:spPr>
      </p:pic>
      <p:sp>
        <p:nvSpPr>
          <p:cNvPr id="5" name="TextBox 4"/>
          <p:cNvSpPr txBox="1"/>
          <p:nvPr/>
        </p:nvSpPr>
        <p:spPr>
          <a:xfrm>
            <a:off x="457200" y="1219200"/>
            <a:ext cx="3048000" cy="461665"/>
          </a:xfrm>
          <a:prstGeom prst="rect">
            <a:avLst/>
          </a:prstGeom>
          <a:solidFill>
            <a:srgbClr val="FFFF00"/>
          </a:solidFill>
        </p:spPr>
        <p:txBody>
          <a:bodyPr wrap="square" rtlCol="0">
            <a:spAutoFit/>
          </a:bodyPr>
          <a:lstStyle/>
          <a:p>
            <a:r>
              <a:rPr lang="en-US" sz="2400" b="1" dirty="0" smtClean="0">
                <a:solidFill>
                  <a:schemeClr val="bg1"/>
                </a:solidFill>
              </a:rPr>
              <a:t>Lizard in the desert</a:t>
            </a:r>
            <a:endParaRPr lang="fil-PH" sz="2400" b="1"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eopardClose-up2.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dirty="0"/>
          </a:p>
        </p:txBody>
      </p:sp>
      <p:pic>
        <p:nvPicPr>
          <p:cNvPr id="8" name="Picture 7" descr="sTibetanWolfClose-up.jpg"/>
          <p:cNvPicPr>
            <a:picLocks noChangeAspect="1"/>
          </p:cNvPicPr>
          <p:nvPr/>
        </p:nvPicPr>
        <p:blipFill>
          <a:blip r:embed="rId2"/>
          <a:stretch>
            <a:fillRect/>
          </a:stretch>
        </p:blipFill>
        <p:spPr>
          <a:xfrm>
            <a:off x="-609600" y="381000"/>
            <a:ext cx="9258300" cy="6172200"/>
          </a:xfrm>
          <a:prstGeom prst="rect">
            <a:avLst/>
          </a:prstGeom>
        </p:spPr>
      </p:pic>
      <p:sp>
        <p:nvSpPr>
          <p:cNvPr id="9" name="TextBox 8"/>
          <p:cNvSpPr txBox="1"/>
          <p:nvPr/>
        </p:nvSpPr>
        <p:spPr>
          <a:xfrm>
            <a:off x="457200" y="5943600"/>
            <a:ext cx="2057400" cy="461665"/>
          </a:xfrm>
          <a:prstGeom prst="rect">
            <a:avLst/>
          </a:prstGeom>
          <a:solidFill>
            <a:srgbClr val="FFFF00"/>
          </a:solidFill>
        </p:spPr>
        <p:txBody>
          <a:bodyPr wrap="square" rtlCol="0">
            <a:spAutoFit/>
          </a:bodyPr>
          <a:lstStyle/>
          <a:p>
            <a:r>
              <a:rPr lang="en-US" sz="2400" b="1" dirty="0" smtClean="0">
                <a:solidFill>
                  <a:schemeClr val="bg1"/>
                </a:solidFill>
              </a:rPr>
              <a:t>Tibetan wolf</a:t>
            </a:r>
            <a:endParaRPr lang="fil-PH" sz="24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03.jpg"/>
          <p:cNvPicPr>
            <a:picLocks noChangeAspect="1"/>
          </p:cNvPicPr>
          <p:nvPr/>
        </p:nvPicPr>
        <p:blipFill>
          <a:blip r:embed="rId2"/>
          <a:stretch>
            <a:fillRect/>
          </a:stretch>
        </p:blipFill>
        <p:spPr>
          <a:xfrm>
            <a:off x="-11458" y="381000"/>
            <a:ext cx="9166916" cy="609599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rticle-4-3.jpg"/>
          <p:cNvPicPr>
            <a:picLocks noChangeAspect="1"/>
          </p:cNvPicPr>
          <p:nvPr/>
        </p:nvPicPr>
        <p:blipFill>
          <a:blip r:embed="rId2"/>
          <a:stretch>
            <a:fillRect/>
          </a:stretch>
        </p:blipFill>
        <p:spPr>
          <a:xfrm>
            <a:off x="-33867" y="838200"/>
            <a:ext cx="9211734" cy="5181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11-LEOPARD (1).jpg"/>
          <p:cNvPicPr>
            <a:picLocks noChangeAspect="1"/>
          </p:cNvPicPr>
          <p:nvPr/>
        </p:nvPicPr>
        <p:blipFill>
          <a:blip r:embed="rId2"/>
          <a:stretch>
            <a:fillRect/>
          </a:stretch>
        </p:blipFill>
        <p:spPr>
          <a:xfrm>
            <a:off x="0" y="381000"/>
            <a:ext cx="9155458" cy="608837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ub1.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0).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cub2.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sTiger.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engal-tiger.jpg"/>
          <p:cNvPicPr>
            <a:picLocks noChangeAspect="1"/>
          </p:cNvPicPr>
          <p:nvPr/>
        </p:nvPicPr>
        <p:blipFill>
          <a:blip r:embed="rId2"/>
          <a:stretch>
            <a:fillRect/>
          </a:stretch>
        </p:blipFill>
        <p:spPr>
          <a:xfrm>
            <a:off x="457201" y="0"/>
            <a:ext cx="8229598" cy="6857999"/>
          </a:xfrm>
          <a:prstGeom prst="rect">
            <a:avLst/>
          </a:prstGeom>
        </p:spPr>
      </p:pic>
      <p:sp>
        <p:nvSpPr>
          <p:cNvPr id="5" name="TextBox 4"/>
          <p:cNvSpPr txBox="1"/>
          <p:nvPr/>
        </p:nvSpPr>
        <p:spPr>
          <a:xfrm>
            <a:off x="838200" y="5867400"/>
            <a:ext cx="3276600" cy="461665"/>
          </a:xfrm>
          <a:prstGeom prst="rect">
            <a:avLst/>
          </a:prstGeom>
          <a:solidFill>
            <a:srgbClr val="FFFF00"/>
          </a:solidFill>
        </p:spPr>
        <p:txBody>
          <a:bodyPr wrap="square" rtlCol="0">
            <a:spAutoFit/>
          </a:bodyPr>
          <a:lstStyle/>
          <a:p>
            <a:r>
              <a:rPr lang="en-US" sz="2400" b="1" dirty="0" smtClean="0">
                <a:solidFill>
                  <a:schemeClr val="bg1"/>
                </a:solidFill>
              </a:rPr>
              <a:t>White Bengal Tiger</a:t>
            </a:r>
            <a:endParaRPr lang="fil-PH" sz="2400" b="1"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DSC_4890-Copy_resize.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6).jpg"/>
          <p:cNvPicPr>
            <a:picLocks noChangeAspect="1"/>
          </p:cNvPicPr>
          <p:nvPr/>
        </p:nvPicPr>
        <p:blipFill>
          <a:blip r:embed="rId2"/>
          <a:stretch>
            <a:fillRect/>
          </a:stretch>
        </p:blipFill>
        <p:spPr>
          <a:xfrm>
            <a:off x="0" y="0"/>
            <a:ext cx="9149891" cy="685358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4.jpg"/>
          <p:cNvPicPr>
            <a:picLocks noChangeAspect="1"/>
          </p:cNvPicPr>
          <p:nvPr/>
        </p:nvPicPr>
        <p:blipFill>
          <a:blip r:embed="rId2"/>
          <a:stretch>
            <a:fillRect/>
          </a:stretch>
        </p:blipFill>
        <p:spPr>
          <a:xfrm>
            <a:off x="1981200" y="0"/>
            <a:ext cx="5162550" cy="6883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Tour-to-the-Top-10-Wildlife-Destinations-of-India.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5" name="Picture 4" descr="s2_1248798832.jpg"/>
          <p:cNvPicPr>
            <a:picLocks noChangeAspect="1"/>
          </p:cNvPicPr>
          <p:nvPr/>
        </p:nvPicPr>
        <p:blipFill>
          <a:blip r:embed="rId2"/>
          <a:stretch>
            <a:fillRect/>
          </a:stretch>
        </p:blipFill>
        <p:spPr>
          <a:xfrm>
            <a:off x="1981200" y="-25400"/>
            <a:ext cx="5181600" cy="69088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ia-big-five-wildlife-tour-1557.jpg"/>
          <p:cNvPicPr>
            <a:picLocks noChangeAspect="1"/>
          </p:cNvPicPr>
          <p:nvPr/>
        </p:nvPicPr>
        <p:blipFill>
          <a:blip r:embed="rId2"/>
          <a:stretch>
            <a:fillRect/>
          </a:stretch>
        </p:blipFill>
        <p:spPr>
          <a:xfrm>
            <a:off x="0" y="381000"/>
            <a:ext cx="9096207" cy="612819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ion1.jpg"/>
          <p:cNvPicPr>
            <a:picLocks noChangeAspect="1"/>
          </p:cNvPicPr>
          <p:nvPr/>
        </p:nvPicPr>
        <p:blipFill>
          <a:blip r:embed="rId2"/>
          <a:stretch>
            <a:fillRect/>
          </a:stretch>
        </p:blipFill>
        <p:spPr>
          <a:xfrm>
            <a:off x="0" y="304800"/>
            <a:ext cx="9258300" cy="61722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ion3.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jpg"/>
          <p:cNvPicPr>
            <a:picLocks noChangeAspect="1"/>
          </p:cNvPicPr>
          <p:nvPr/>
        </p:nvPicPr>
        <p:blipFill>
          <a:blip r:embed="rId2"/>
          <a:stretch>
            <a:fillRect/>
          </a:stretch>
        </p:blipFill>
        <p:spPr>
          <a:xfrm>
            <a:off x="0" y="1422918"/>
            <a:ext cx="9144000" cy="401216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Lion4.jpg"/>
          <p:cNvPicPr>
            <a:picLocks noChangeAspect="1"/>
          </p:cNvPicPr>
          <p:nvPr/>
        </p:nvPicPr>
        <p:blipFill>
          <a:blip r:embed="rId2"/>
          <a:stretch>
            <a:fillRect/>
          </a:stretch>
        </p:blipFill>
        <p:spPr>
          <a:xfrm>
            <a:off x="0" y="457200"/>
            <a:ext cx="9029700" cy="60198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3.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 (4).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Mrinal12.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tgr1.jpg"/>
          <p:cNvPicPr>
            <a:picLocks noChangeAspect="1"/>
          </p:cNvPicPr>
          <p:nvPr/>
        </p:nvPicPr>
        <p:blipFill>
          <a:blip r:embed="rId2"/>
          <a:stretch>
            <a:fillRect/>
          </a:stretch>
        </p:blipFill>
        <p:spPr>
          <a:xfrm>
            <a:off x="2000250" y="-25400"/>
            <a:ext cx="5162550" cy="6883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lephant.jpg"/>
          <p:cNvPicPr>
            <a:picLocks noChangeAspect="1"/>
          </p:cNvPicPr>
          <p:nvPr/>
        </p:nvPicPr>
        <p:blipFill>
          <a:blip r:embed="rId2"/>
          <a:srcRect l="4667" t="7995" r="4667" b="7995"/>
          <a:stretch>
            <a:fillRect/>
          </a:stretch>
        </p:blipFill>
        <p:spPr>
          <a:xfrm>
            <a:off x="-20782" y="457200"/>
            <a:ext cx="9185564" cy="59436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7-hill-wildlife-and-backwater-tour.jpg"/>
          <p:cNvPicPr>
            <a:picLocks noChangeAspect="1"/>
          </p:cNvPicPr>
          <p:nvPr/>
        </p:nvPicPr>
        <p:blipFill>
          <a:blip r:embed="rId2"/>
          <a:stretch>
            <a:fillRect/>
          </a:stretch>
        </p:blipFill>
        <p:spPr>
          <a:xfrm>
            <a:off x="0" y="749384"/>
            <a:ext cx="9144000" cy="5359232"/>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Mrinal14.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ampa tiger.jpg"/>
          <p:cNvPicPr>
            <a:picLocks noChangeAspect="1"/>
          </p:cNvPicPr>
          <p:nvPr/>
        </p:nvPicPr>
        <p:blipFill>
          <a:blip r:embed="rId2"/>
          <a:stretch>
            <a:fillRect/>
          </a:stretch>
        </p:blipFill>
        <p:spPr>
          <a:xfrm>
            <a:off x="990601" y="-11647"/>
            <a:ext cx="7162800" cy="6881293"/>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7).jpg"/>
          <p:cNvPicPr>
            <a:picLocks noChangeAspect="1"/>
          </p:cNvPicPr>
          <p:nvPr/>
        </p:nvPicPr>
        <p:blipFill>
          <a:blip r:embed="rId2"/>
          <a:stretch>
            <a:fillRect/>
          </a:stretch>
        </p:blipFill>
        <p:spPr>
          <a:xfrm>
            <a:off x="0" y="381000"/>
            <a:ext cx="9152327" cy="609045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heetah.jpg"/>
          <p:cNvPicPr>
            <a:picLocks noChangeAspect="1"/>
          </p:cNvPicPr>
          <p:nvPr/>
        </p:nvPicPr>
        <p:blipFill>
          <a:blip r:embed="rId2"/>
          <a:stretch>
            <a:fillRect/>
          </a:stretch>
        </p:blipFill>
        <p:spPr>
          <a:xfrm>
            <a:off x="1752600" y="-1"/>
            <a:ext cx="5556403" cy="6961229"/>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jpg"/>
          <p:cNvPicPr>
            <a:picLocks noChangeAspect="1"/>
          </p:cNvPicPr>
          <p:nvPr/>
        </p:nvPicPr>
        <p:blipFill>
          <a:blip r:embed="rId2"/>
          <a:stretch>
            <a:fillRect/>
          </a:stretch>
        </p:blipFill>
        <p:spPr>
          <a:xfrm>
            <a:off x="0" y="1422918"/>
            <a:ext cx="9144000" cy="4012163"/>
          </a:xfrm>
          <a:prstGeom prst="rect">
            <a:avLst/>
          </a:prstGeom>
        </p:spPr>
      </p:pic>
      <p:sp>
        <p:nvSpPr>
          <p:cNvPr id="5" name="TextBox 4"/>
          <p:cNvSpPr txBox="1"/>
          <p:nvPr/>
        </p:nvSpPr>
        <p:spPr>
          <a:xfrm>
            <a:off x="3048000" y="5715000"/>
            <a:ext cx="2971800" cy="461665"/>
          </a:xfrm>
          <a:prstGeom prst="rect">
            <a:avLst/>
          </a:prstGeom>
          <a:solidFill>
            <a:srgbClr val="FFFF00"/>
          </a:solidFill>
        </p:spPr>
        <p:txBody>
          <a:bodyPr wrap="square" rtlCol="0">
            <a:spAutoFit/>
          </a:bodyPr>
          <a:lstStyle/>
          <a:p>
            <a:r>
              <a:rPr lang="en-US" sz="2400" b="1" dirty="0" smtClean="0">
                <a:solidFill>
                  <a:schemeClr val="bg1"/>
                </a:solidFill>
              </a:rPr>
              <a:t>White Bengal Tiger</a:t>
            </a:r>
            <a:endParaRPr lang="fil-PH" sz="2400" b="1" dirty="0">
              <a:solidFill>
                <a:schemeClr val="bg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Print2_resize.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Spotted_Deer_01.jpg"/>
          <p:cNvPicPr>
            <a:picLocks noChangeAspect="1"/>
          </p:cNvPicPr>
          <p:nvPr/>
        </p:nvPicPr>
        <p:blipFill>
          <a:blip r:embed="rId2"/>
          <a:stretch>
            <a:fillRect/>
          </a:stretch>
        </p:blipFill>
        <p:spPr>
          <a:xfrm>
            <a:off x="0" y="388619"/>
            <a:ext cx="9144000" cy="608076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Wolf.jpg"/>
          <p:cNvPicPr>
            <a:picLocks noChangeAspect="1"/>
          </p:cNvPicPr>
          <p:nvPr/>
        </p:nvPicPr>
        <p:blipFill>
          <a:blip r:embed="rId2"/>
          <a:stretch>
            <a:fillRect/>
          </a:stretch>
        </p:blipFill>
        <p:spPr>
          <a:xfrm>
            <a:off x="-11459" y="457200"/>
            <a:ext cx="9052329" cy="6019799"/>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7July_TCJPPHI-_08_1511665e.jpg"/>
          <p:cNvPicPr>
            <a:picLocks noChangeAspect="1"/>
          </p:cNvPicPr>
          <p:nvPr/>
        </p:nvPicPr>
        <p:blipFill>
          <a:blip r:embed="rId2"/>
          <a:stretch>
            <a:fillRect/>
          </a:stretch>
        </p:blipFill>
        <p:spPr>
          <a:xfrm>
            <a:off x="1143000" y="34026"/>
            <a:ext cx="6781799" cy="6867105"/>
          </a:xfrm>
          <a:prstGeom prst="rect">
            <a:avLst/>
          </a:prstGeom>
        </p:spPr>
      </p:pic>
      <p:sp>
        <p:nvSpPr>
          <p:cNvPr id="5" name="TextBox 4"/>
          <p:cNvSpPr txBox="1"/>
          <p:nvPr/>
        </p:nvSpPr>
        <p:spPr>
          <a:xfrm>
            <a:off x="1219200" y="6400800"/>
            <a:ext cx="2286000" cy="461665"/>
          </a:xfrm>
          <a:prstGeom prst="rect">
            <a:avLst/>
          </a:prstGeom>
          <a:solidFill>
            <a:srgbClr val="FFFF00"/>
          </a:solidFill>
        </p:spPr>
        <p:txBody>
          <a:bodyPr wrap="square" rtlCol="0">
            <a:spAutoFit/>
          </a:bodyPr>
          <a:lstStyle/>
          <a:p>
            <a:r>
              <a:rPr lang="en-US" sz="2400" b="1" dirty="0" smtClean="0">
                <a:solidFill>
                  <a:schemeClr val="bg1"/>
                </a:solidFill>
              </a:rPr>
              <a:t>Rescued turtle</a:t>
            </a:r>
            <a:endParaRPr lang="fil-PH" sz="2400" b="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leopard-poachers.jpg"/>
          <p:cNvPicPr>
            <a:picLocks noChangeAspect="1"/>
          </p:cNvPicPr>
          <p:nvPr/>
        </p:nvPicPr>
        <p:blipFill>
          <a:blip r:embed="rId2"/>
          <a:stretch>
            <a:fillRect/>
          </a:stretch>
        </p:blipFill>
        <p:spPr>
          <a:xfrm>
            <a:off x="1" y="136694"/>
            <a:ext cx="9144000" cy="6584610"/>
          </a:xfrm>
          <a:prstGeom prst="rect">
            <a:avLst/>
          </a:prstGeom>
        </p:spPr>
      </p:pic>
      <p:sp>
        <p:nvSpPr>
          <p:cNvPr id="5" name="TextBox 4"/>
          <p:cNvSpPr txBox="1"/>
          <p:nvPr/>
        </p:nvSpPr>
        <p:spPr>
          <a:xfrm>
            <a:off x="533400" y="6019800"/>
            <a:ext cx="3962400" cy="461665"/>
          </a:xfrm>
          <a:prstGeom prst="rect">
            <a:avLst/>
          </a:prstGeom>
          <a:solidFill>
            <a:srgbClr val="FFFF00"/>
          </a:solidFill>
        </p:spPr>
        <p:txBody>
          <a:bodyPr wrap="square" rtlCol="0">
            <a:spAutoFit/>
          </a:bodyPr>
          <a:lstStyle/>
          <a:p>
            <a:r>
              <a:rPr lang="en-US" sz="2400" b="1" dirty="0" smtClean="0">
                <a:solidFill>
                  <a:schemeClr val="bg1"/>
                </a:solidFill>
              </a:rPr>
              <a:t>Poaching of leopard skins</a:t>
            </a:r>
            <a:endParaRPr lang="fil-PH" sz="2400" b="1" dirty="0">
              <a:solidFill>
                <a:schemeClr val="bg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imalayanBlackBearonTree02.jpg"/>
          <p:cNvPicPr>
            <a:picLocks noChangeAspect="1"/>
          </p:cNvPicPr>
          <p:nvPr/>
        </p:nvPicPr>
        <p:blipFill>
          <a:blip r:embed="rId2"/>
          <a:stretch>
            <a:fillRect/>
          </a:stretch>
        </p:blipFill>
        <p:spPr>
          <a:xfrm>
            <a:off x="0" y="381000"/>
            <a:ext cx="9155458" cy="6088379"/>
          </a:xfrm>
          <a:prstGeom prst="rect">
            <a:avLst/>
          </a:prstGeom>
        </p:spPr>
      </p:pic>
      <p:sp>
        <p:nvSpPr>
          <p:cNvPr id="5" name="TextBox 4"/>
          <p:cNvSpPr txBox="1"/>
          <p:nvPr/>
        </p:nvSpPr>
        <p:spPr>
          <a:xfrm>
            <a:off x="762000" y="5867400"/>
            <a:ext cx="3352800" cy="461665"/>
          </a:xfrm>
          <a:prstGeom prst="rect">
            <a:avLst/>
          </a:prstGeom>
          <a:solidFill>
            <a:srgbClr val="FFFF00"/>
          </a:solidFill>
        </p:spPr>
        <p:txBody>
          <a:bodyPr wrap="square" rtlCol="0">
            <a:spAutoFit/>
          </a:bodyPr>
          <a:lstStyle/>
          <a:p>
            <a:r>
              <a:rPr lang="en-US" sz="2400" b="1" dirty="0" smtClean="0">
                <a:solidFill>
                  <a:schemeClr val="bg1"/>
                </a:solidFill>
              </a:rPr>
              <a:t>Himalayan black bear</a:t>
            </a:r>
            <a:endParaRPr lang="fil-PH" sz="2400" b="1" dirty="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8).jpg"/>
          <p:cNvPicPr>
            <a:picLocks noChangeAspect="1"/>
          </p:cNvPicPr>
          <p:nvPr/>
        </p:nvPicPr>
        <p:blipFill>
          <a:blip r:embed="rId2"/>
          <a:stretch>
            <a:fillRect/>
          </a:stretch>
        </p:blipFill>
        <p:spPr>
          <a:xfrm>
            <a:off x="1" y="381000"/>
            <a:ext cx="9168982" cy="6079434"/>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jpg"/>
          <p:cNvPicPr>
            <a:picLocks noChangeAspect="1"/>
          </p:cNvPicPr>
          <p:nvPr/>
        </p:nvPicPr>
        <p:blipFill>
          <a:blip r:embed="rId2"/>
          <a:stretch>
            <a:fillRect/>
          </a:stretch>
        </p:blipFill>
        <p:spPr>
          <a:xfrm>
            <a:off x="-95250" y="762000"/>
            <a:ext cx="9334500" cy="5334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4).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3 (8).jpg"/>
          <p:cNvPicPr>
            <a:picLocks noChangeAspect="1"/>
          </p:cNvPicPr>
          <p:nvPr/>
        </p:nvPicPr>
        <p:blipFill>
          <a:blip r:embed="rId2"/>
          <a:stretch>
            <a:fillRect/>
          </a:stretch>
        </p:blipFill>
        <p:spPr>
          <a:xfrm>
            <a:off x="-95250" y="838200"/>
            <a:ext cx="9201150" cy="5257800"/>
          </a:xfrm>
          <a:prstGeom prst="rect">
            <a:avLst/>
          </a:prstGeom>
        </p:spPr>
      </p:pic>
      <p:sp>
        <p:nvSpPr>
          <p:cNvPr id="5" name="TextBox 4"/>
          <p:cNvSpPr txBox="1"/>
          <p:nvPr/>
        </p:nvSpPr>
        <p:spPr>
          <a:xfrm>
            <a:off x="304800" y="5486400"/>
            <a:ext cx="1676400" cy="461665"/>
          </a:xfrm>
          <a:prstGeom prst="rect">
            <a:avLst/>
          </a:prstGeom>
          <a:solidFill>
            <a:srgbClr val="FFFF00"/>
          </a:solidFill>
        </p:spPr>
        <p:txBody>
          <a:bodyPr wrap="square" rtlCol="0">
            <a:spAutoFit/>
          </a:bodyPr>
          <a:lstStyle/>
          <a:p>
            <a:r>
              <a:rPr lang="en-US" sz="2400" b="1" dirty="0" smtClean="0">
                <a:solidFill>
                  <a:schemeClr val="bg1"/>
                </a:solidFill>
              </a:rPr>
              <a:t>Sloth bear</a:t>
            </a:r>
            <a:endParaRPr lang="fil-PH" sz="2400" b="1" dirty="0">
              <a:solidFill>
                <a:schemeClr val="bg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4 (5).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6858000" y="5257800"/>
            <a:ext cx="1752600" cy="461665"/>
          </a:xfrm>
          <a:prstGeom prst="rect">
            <a:avLst/>
          </a:prstGeom>
          <a:solidFill>
            <a:srgbClr val="FFFF00"/>
          </a:solidFill>
        </p:spPr>
        <p:txBody>
          <a:bodyPr wrap="square" rtlCol="0">
            <a:spAutoFit/>
          </a:bodyPr>
          <a:lstStyle/>
          <a:p>
            <a:r>
              <a:rPr lang="en-US" sz="2400" b="1" dirty="0" smtClean="0">
                <a:solidFill>
                  <a:schemeClr val="bg1"/>
                </a:solidFill>
              </a:rPr>
              <a:t>Sloth bear</a:t>
            </a:r>
            <a:endParaRPr lang="fil-PH" sz="2400" b="1" dirty="0">
              <a:solidFill>
                <a:schemeClr val="bg1"/>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hauser bears.jpg"/>
          <p:cNvPicPr>
            <a:picLocks noChangeAspect="1"/>
          </p:cNvPicPr>
          <p:nvPr/>
        </p:nvPicPr>
        <p:blipFill>
          <a:blip r:embed="rId2"/>
          <a:stretch>
            <a:fillRect/>
          </a:stretch>
        </p:blipFill>
        <p:spPr>
          <a:xfrm>
            <a:off x="-121005" y="381000"/>
            <a:ext cx="9271545" cy="61722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15e3d1fa73766a67280c86fedc584a6.jpg"/>
          <p:cNvPicPr>
            <a:picLocks noChangeAspect="1"/>
          </p:cNvPicPr>
          <p:nvPr/>
        </p:nvPicPr>
        <p:blipFill>
          <a:blip r:embed="rId2"/>
          <a:stretch>
            <a:fillRect/>
          </a:stretch>
        </p:blipFill>
        <p:spPr>
          <a:xfrm>
            <a:off x="1143000" y="0"/>
            <a:ext cx="6858000" cy="6858000"/>
          </a:xfrm>
          <a:prstGeom prst="rect">
            <a:avLst/>
          </a:prstGeom>
        </p:spPr>
      </p:pic>
      <p:sp>
        <p:nvSpPr>
          <p:cNvPr id="5" name="TextBox 4"/>
          <p:cNvSpPr txBox="1"/>
          <p:nvPr/>
        </p:nvSpPr>
        <p:spPr>
          <a:xfrm>
            <a:off x="1447800" y="6324600"/>
            <a:ext cx="3048000" cy="461665"/>
          </a:xfrm>
          <a:prstGeom prst="rect">
            <a:avLst/>
          </a:prstGeom>
          <a:solidFill>
            <a:srgbClr val="FFFF00"/>
          </a:solidFill>
        </p:spPr>
        <p:txBody>
          <a:bodyPr wrap="square" rtlCol="0">
            <a:spAutoFit/>
          </a:bodyPr>
          <a:lstStyle/>
          <a:p>
            <a:r>
              <a:rPr lang="en-US" sz="2400" b="1" dirty="0" smtClean="0">
                <a:solidFill>
                  <a:schemeClr val="bg1"/>
                </a:solidFill>
              </a:rPr>
              <a:t>Rescued sloth bear</a:t>
            </a:r>
            <a:endParaRPr lang="fil-PH" sz="2400" b="1" dirty="0">
              <a:solidFill>
                <a:schemeClr val="bg1"/>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ihar rescue LR.jpg"/>
          <p:cNvPicPr>
            <a:picLocks noChangeAspect="1"/>
          </p:cNvPicPr>
          <p:nvPr/>
        </p:nvPicPr>
        <p:blipFill>
          <a:blip r:embed="rId2"/>
          <a:stretch>
            <a:fillRect/>
          </a:stretch>
        </p:blipFill>
        <p:spPr>
          <a:xfrm>
            <a:off x="385187" y="0"/>
            <a:ext cx="8373626" cy="6858000"/>
          </a:xfrm>
          <a:prstGeom prst="rect">
            <a:avLst/>
          </a:prstGeom>
        </p:spPr>
      </p:pic>
      <p:sp>
        <p:nvSpPr>
          <p:cNvPr id="5" name="TextBox 4"/>
          <p:cNvSpPr txBox="1"/>
          <p:nvPr/>
        </p:nvSpPr>
        <p:spPr>
          <a:xfrm>
            <a:off x="838200" y="6248400"/>
            <a:ext cx="2971800" cy="461665"/>
          </a:xfrm>
          <a:prstGeom prst="rect">
            <a:avLst/>
          </a:prstGeom>
          <a:solidFill>
            <a:srgbClr val="FFFF00"/>
          </a:solidFill>
        </p:spPr>
        <p:txBody>
          <a:bodyPr wrap="square" rtlCol="0">
            <a:spAutoFit/>
          </a:bodyPr>
          <a:lstStyle/>
          <a:p>
            <a:r>
              <a:rPr lang="en-US" sz="2400" b="1" dirty="0" smtClean="0">
                <a:solidFill>
                  <a:schemeClr val="bg1"/>
                </a:solidFill>
              </a:rPr>
              <a:t>Rescued sloth bear</a:t>
            </a:r>
            <a:endParaRPr lang="fil-PH" sz="2400" b="1" dirty="0">
              <a:solidFill>
                <a:schemeClr val="bg1"/>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alandars abuse bears.jpg"/>
          <p:cNvPicPr>
            <a:picLocks noChangeAspect="1"/>
          </p:cNvPicPr>
          <p:nvPr/>
        </p:nvPicPr>
        <p:blipFill>
          <a:blip r:embed="rId2"/>
          <a:stretch>
            <a:fillRect/>
          </a:stretch>
        </p:blipFill>
        <p:spPr>
          <a:xfrm>
            <a:off x="0" y="304800"/>
            <a:ext cx="9166974" cy="6080759"/>
          </a:xfrm>
          <a:prstGeom prst="rect">
            <a:avLst/>
          </a:prstGeom>
        </p:spPr>
      </p:pic>
      <p:sp>
        <p:nvSpPr>
          <p:cNvPr id="5" name="TextBox 4"/>
          <p:cNvSpPr txBox="1"/>
          <p:nvPr/>
        </p:nvSpPr>
        <p:spPr>
          <a:xfrm>
            <a:off x="2819400" y="5562600"/>
            <a:ext cx="4114800" cy="461665"/>
          </a:xfrm>
          <a:prstGeom prst="rect">
            <a:avLst/>
          </a:prstGeom>
          <a:solidFill>
            <a:srgbClr val="FFFF00"/>
          </a:solidFill>
        </p:spPr>
        <p:txBody>
          <a:bodyPr wrap="square" rtlCol="0">
            <a:spAutoFit/>
          </a:bodyPr>
          <a:lstStyle/>
          <a:p>
            <a:r>
              <a:rPr lang="en-US" sz="2400" b="1" dirty="0" err="1" smtClean="0">
                <a:solidFill>
                  <a:schemeClr val="bg1"/>
                </a:solidFill>
              </a:rPr>
              <a:t>Kalandars</a:t>
            </a:r>
            <a:r>
              <a:rPr lang="en-US" sz="2400" b="1" dirty="0" smtClean="0">
                <a:solidFill>
                  <a:schemeClr val="bg1"/>
                </a:solidFill>
              </a:rPr>
              <a:t> abuse sloth bear</a:t>
            </a:r>
            <a:endParaRPr lang="fil-PH" sz="2400" b="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3).jpg"/>
          <p:cNvPicPr>
            <a:picLocks noChangeAspect="1"/>
          </p:cNvPicPr>
          <p:nvPr/>
        </p:nvPicPr>
        <p:blipFill>
          <a:blip r:embed="rId2"/>
          <a:stretch>
            <a:fillRect/>
          </a:stretch>
        </p:blipFill>
        <p:spPr>
          <a:xfrm>
            <a:off x="0" y="0"/>
            <a:ext cx="9149891" cy="6853587"/>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lstStyle/>
          <a:p>
            <a:endParaRPr lang="fil-PH" dirty="0"/>
          </a:p>
        </p:txBody>
      </p:sp>
      <p:pic>
        <p:nvPicPr>
          <p:cNvPr id="4" name="Picture 3" descr="sloth bear.jpg"/>
          <p:cNvPicPr>
            <a:picLocks noChangeAspect="1"/>
          </p:cNvPicPr>
          <p:nvPr/>
        </p:nvPicPr>
        <p:blipFill>
          <a:blip r:embed="rId2"/>
          <a:srcRect l="7309" t="5714" r="7309" b="5714"/>
          <a:stretch>
            <a:fillRect/>
          </a:stretch>
        </p:blipFill>
        <p:spPr>
          <a:xfrm>
            <a:off x="2027903" y="0"/>
            <a:ext cx="5088194" cy="6858000"/>
          </a:xfrm>
          <a:prstGeom prst="rect">
            <a:avLst/>
          </a:prstGeom>
        </p:spPr>
      </p:pic>
      <p:sp>
        <p:nvSpPr>
          <p:cNvPr id="5" name="TextBox 4"/>
          <p:cNvSpPr txBox="1"/>
          <p:nvPr/>
        </p:nvSpPr>
        <p:spPr>
          <a:xfrm>
            <a:off x="4800600" y="838200"/>
            <a:ext cx="1676400" cy="461665"/>
          </a:xfrm>
          <a:prstGeom prst="rect">
            <a:avLst/>
          </a:prstGeom>
          <a:solidFill>
            <a:srgbClr val="FFFF00"/>
          </a:solidFill>
        </p:spPr>
        <p:txBody>
          <a:bodyPr wrap="square" rtlCol="0">
            <a:spAutoFit/>
          </a:bodyPr>
          <a:lstStyle/>
          <a:p>
            <a:r>
              <a:rPr lang="en-US" sz="2400" b="1" dirty="0" smtClean="0">
                <a:solidFill>
                  <a:schemeClr val="bg1"/>
                </a:solidFill>
              </a:rPr>
              <a:t>Sloth bear</a:t>
            </a:r>
            <a:endParaRPr lang="fil-PH" sz="2400" b="1" dirty="0">
              <a:solidFill>
                <a:schemeClr val="bg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1-wildlife-photography.jpg"/>
          <p:cNvPicPr>
            <a:picLocks noChangeAspect="1"/>
          </p:cNvPicPr>
          <p:nvPr/>
        </p:nvPicPr>
        <p:blipFill>
          <a:blip r:embed="rId2"/>
          <a:stretch>
            <a:fillRect/>
          </a:stretch>
        </p:blipFill>
        <p:spPr>
          <a:xfrm>
            <a:off x="2286000" y="0"/>
            <a:ext cx="4572000" cy="6858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0px-2006-kabini-otter.jpg"/>
          <p:cNvPicPr>
            <a:picLocks noChangeAspect="1"/>
          </p:cNvPicPr>
          <p:nvPr/>
        </p:nvPicPr>
        <p:blipFill>
          <a:blip r:embed="rId2"/>
          <a:stretch>
            <a:fillRect/>
          </a:stretch>
        </p:blipFill>
        <p:spPr>
          <a:xfrm>
            <a:off x="1676400" y="-1"/>
            <a:ext cx="5808264" cy="6837911"/>
          </a:xfrm>
          <a:prstGeom prst="rect">
            <a:avLst/>
          </a:prstGeom>
        </p:spPr>
      </p:pic>
      <p:sp>
        <p:nvSpPr>
          <p:cNvPr id="5" name="TextBox 4"/>
          <p:cNvSpPr txBox="1"/>
          <p:nvPr/>
        </p:nvSpPr>
        <p:spPr>
          <a:xfrm>
            <a:off x="4267200" y="6172200"/>
            <a:ext cx="1066800" cy="461665"/>
          </a:xfrm>
          <a:prstGeom prst="rect">
            <a:avLst/>
          </a:prstGeom>
          <a:solidFill>
            <a:srgbClr val="FFFF00"/>
          </a:solidFill>
        </p:spPr>
        <p:txBody>
          <a:bodyPr wrap="square" rtlCol="0">
            <a:spAutoFit/>
          </a:bodyPr>
          <a:lstStyle/>
          <a:p>
            <a:r>
              <a:rPr lang="en-US" sz="2400" b="1" dirty="0" smtClean="0">
                <a:solidFill>
                  <a:schemeClr val="bg1"/>
                </a:solidFill>
              </a:rPr>
              <a:t>Otter</a:t>
            </a:r>
            <a:endParaRPr lang="fil-PH" sz="2400" b="1" dirty="0">
              <a:solidFill>
                <a:schemeClr val="bg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80312-gharials_big.jpg"/>
          <p:cNvPicPr>
            <a:picLocks noChangeAspect="1"/>
          </p:cNvPicPr>
          <p:nvPr/>
        </p:nvPicPr>
        <p:blipFill>
          <a:blip r:embed="rId2"/>
          <a:stretch>
            <a:fillRect/>
          </a:stretch>
        </p:blipFill>
        <p:spPr>
          <a:xfrm>
            <a:off x="1" y="414057"/>
            <a:ext cx="9144000" cy="6029883"/>
          </a:xfrm>
          <a:prstGeom prst="rect">
            <a:avLst/>
          </a:prstGeom>
        </p:spPr>
      </p:pic>
      <p:sp>
        <p:nvSpPr>
          <p:cNvPr id="6" name="TextBox 5"/>
          <p:cNvSpPr txBox="1"/>
          <p:nvPr/>
        </p:nvSpPr>
        <p:spPr>
          <a:xfrm>
            <a:off x="3429000" y="5715000"/>
            <a:ext cx="1371600" cy="461665"/>
          </a:xfrm>
          <a:prstGeom prst="rect">
            <a:avLst/>
          </a:prstGeom>
          <a:solidFill>
            <a:srgbClr val="FFFF00"/>
          </a:solidFill>
        </p:spPr>
        <p:txBody>
          <a:bodyPr wrap="square" rtlCol="0">
            <a:spAutoFit/>
          </a:bodyPr>
          <a:lstStyle/>
          <a:p>
            <a:pPr algn="ctr"/>
            <a:r>
              <a:rPr lang="en-US" sz="2400" b="1" dirty="0" err="1" smtClean="0">
                <a:solidFill>
                  <a:schemeClr val="bg1"/>
                </a:solidFill>
              </a:rPr>
              <a:t>Gharial</a:t>
            </a:r>
            <a:endParaRPr lang="fil-PH" sz="2400" b="1" dirty="0">
              <a:solidFill>
                <a:schemeClr val="bg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harial.jpg"/>
          <p:cNvPicPr>
            <a:picLocks noChangeAspect="1"/>
          </p:cNvPicPr>
          <p:nvPr/>
        </p:nvPicPr>
        <p:blipFill>
          <a:blip r:embed="rId2"/>
          <a:stretch>
            <a:fillRect/>
          </a:stretch>
        </p:blipFill>
        <p:spPr>
          <a:xfrm>
            <a:off x="0" y="228600"/>
            <a:ext cx="9157100" cy="6391656"/>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amazing_fun_ecology_2002681768111227685_rs_2009072321233810291 (1).jpg"/>
          <p:cNvPicPr>
            <a:picLocks noChangeAspect="1"/>
          </p:cNvPicPr>
          <p:nvPr/>
        </p:nvPicPr>
        <p:blipFill>
          <a:blip r:embed="rId2"/>
          <a:stretch>
            <a:fillRect/>
          </a:stretch>
        </p:blipFill>
        <p:spPr>
          <a:xfrm>
            <a:off x="1" y="0"/>
            <a:ext cx="9143999" cy="6858000"/>
          </a:xfrm>
          <a:prstGeom prst="rect">
            <a:avLst/>
          </a:prstGeom>
        </p:spPr>
      </p:pic>
      <p:sp>
        <p:nvSpPr>
          <p:cNvPr id="5" name="TextBox 4"/>
          <p:cNvSpPr txBox="1"/>
          <p:nvPr/>
        </p:nvSpPr>
        <p:spPr>
          <a:xfrm>
            <a:off x="3810000" y="6019800"/>
            <a:ext cx="1371600" cy="461665"/>
          </a:xfrm>
          <a:prstGeom prst="rect">
            <a:avLst/>
          </a:prstGeom>
          <a:solidFill>
            <a:srgbClr val="FFFF00"/>
          </a:solidFill>
        </p:spPr>
        <p:txBody>
          <a:bodyPr wrap="square" rtlCol="0">
            <a:spAutoFit/>
          </a:bodyPr>
          <a:lstStyle/>
          <a:p>
            <a:r>
              <a:rPr lang="en-US" sz="2400" b="1" dirty="0" err="1" smtClean="0">
                <a:solidFill>
                  <a:schemeClr val="bg1"/>
                </a:solidFill>
              </a:rPr>
              <a:t>Gharial</a:t>
            </a:r>
            <a:endParaRPr lang="fil-PH" sz="2400" b="1" dirty="0">
              <a:solidFill>
                <a:schemeClr val="bg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9).jpg"/>
          <p:cNvPicPr>
            <a:picLocks noChangeAspect="1"/>
          </p:cNvPicPr>
          <p:nvPr/>
        </p:nvPicPr>
        <p:blipFill>
          <a:blip r:embed="rId2"/>
          <a:stretch>
            <a:fillRect/>
          </a:stretch>
        </p:blipFill>
        <p:spPr>
          <a:xfrm>
            <a:off x="0" y="0"/>
            <a:ext cx="9151373" cy="6852477"/>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harials.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harial2.jpg"/>
          <p:cNvPicPr>
            <a:picLocks noChangeAspect="1"/>
          </p:cNvPicPr>
          <p:nvPr/>
        </p:nvPicPr>
        <p:blipFill>
          <a:blip r:embed="rId2"/>
          <a:stretch>
            <a:fillRect/>
          </a:stretch>
        </p:blipFill>
        <p:spPr>
          <a:xfrm>
            <a:off x="0" y="533400"/>
            <a:ext cx="9249507" cy="5725885"/>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c2c96bd2d22451f38b6194b40fe852c.jpg"/>
          <p:cNvPicPr>
            <a:picLocks noChangeAspect="1"/>
          </p:cNvPicPr>
          <p:nvPr/>
        </p:nvPicPr>
        <p:blipFill>
          <a:blip r:embed="rId2"/>
          <a:stretch>
            <a:fillRect/>
          </a:stretch>
        </p:blipFill>
        <p:spPr>
          <a:xfrm>
            <a:off x="0" y="380999"/>
            <a:ext cx="9168984" cy="607943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1.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533400" y="1143000"/>
            <a:ext cx="1447800" cy="461665"/>
          </a:xfrm>
          <a:prstGeom prst="rect">
            <a:avLst/>
          </a:prstGeom>
          <a:solidFill>
            <a:srgbClr val="FFFF00"/>
          </a:solidFill>
        </p:spPr>
        <p:txBody>
          <a:bodyPr wrap="square" rtlCol="0">
            <a:spAutoFit/>
          </a:bodyPr>
          <a:lstStyle/>
          <a:p>
            <a:r>
              <a:rPr lang="en-US" sz="2400" b="1" dirty="0" smtClean="0">
                <a:solidFill>
                  <a:schemeClr val="bg1"/>
                </a:solidFill>
              </a:rPr>
              <a:t>Panther</a:t>
            </a:r>
            <a:endParaRPr lang="fil-PH" sz="2400" b="1" dirty="0">
              <a:solidFill>
                <a:schemeClr val="bg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9).jpg"/>
          <p:cNvPicPr>
            <a:picLocks noChangeAspect="1"/>
          </p:cNvPicPr>
          <p:nvPr/>
        </p:nvPicPr>
        <p:blipFill>
          <a:blip r:embed="rId2"/>
          <a:stretch>
            <a:fillRect/>
          </a:stretch>
        </p:blipFill>
        <p:spPr>
          <a:xfrm>
            <a:off x="-95250" y="838200"/>
            <a:ext cx="9201150" cy="52578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Gharial_san_diego.jpg"/>
          <p:cNvPicPr>
            <a:picLocks noChangeAspect="1"/>
          </p:cNvPicPr>
          <p:nvPr/>
        </p:nvPicPr>
        <p:blipFill>
          <a:blip r:embed="rId2"/>
          <a:stretch>
            <a:fillRect/>
          </a:stretch>
        </p:blipFill>
        <p:spPr>
          <a:xfrm>
            <a:off x="1981200" y="-25400"/>
            <a:ext cx="5162550" cy="68834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5 (2).jpg"/>
          <p:cNvPicPr>
            <a:picLocks noChangeAspect="1"/>
          </p:cNvPicPr>
          <p:nvPr/>
        </p:nvPicPr>
        <p:blipFill>
          <a:blip r:embed="rId2"/>
          <a:stretch>
            <a:fillRect/>
          </a:stretch>
        </p:blipFill>
        <p:spPr>
          <a:xfrm>
            <a:off x="-95250" y="762000"/>
            <a:ext cx="9334500" cy="5334000"/>
          </a:xfrm>
          <a:prstGeom prst="rect">
            <a:avLst/>
          </a:prstGeom>
        </p:spPr>
      </p:pic>
      <p:sp>
        <p:nvSpPr>
          <p:cNvPr id="5" name="TextBox 4"/>
          <p:cNvSpPr txBox="1"/>
          <p:nvPr/>
        </p:nvSpPr>
        <p:spPr>
          <a:xfrm>
            <a:off x="609600" y="1066800"/>
            <a:ext cx="1676400" cy="461665"/>
          </a:xfrm>
          <a:prstGeom prst="rect">
            <a:avLst/>
          </a:prstGeom>
          <a:solidFill>
            <a:srgbClr val="FFFF00"/>
          </a:solidFill>
        </p:spPr>
        <p:txBody>
          <a:bodyPr wrap="square" rtlCol="0">
            <a:spAutoFit/>
          </a:bodyPr>
          <a:lstStyle/>
          <a:p>
            <a:r>
              <a:rPr lang="en-US" sz="2400" b="1" dirty="0" smtClean="0">
                <a:solidFill>
                  <a:schemeClr val="bg1"/>
                </a:solidFill>
              </a:rPr>
              <a:t>Crocodile</a:t>
            </a:r>
            <a:endParaRPr lang="fil-PH" sz="2400" b="1" dirty="0">
              <a:solidFill>
                <a:schemeClr val="bg1"/>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9a8d870947bdcf4494248a979335678.jpg"/>
          <p:cNvPicPr>
            <a:picLocks noChangeAspect="1"/>
          </p:cNvPicPr>
          <p:nvPr/>
        </p:nvPicPr>
        <p:blipFill>
          <a:blip r:embed="rId2"/>
          <a:stretch>
            <a:fillRect/>
          </a:stretch>
        </p:blipFill>
        <p:spPr>
          <a:xfrm>
            <a:off x="-84826" y="304800"/>
            <a:ext cx="9313652" cy="62484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rocodile_at_neyyar_47.jpg"/>
          <p:cNvPicPr>
            <a:picLocks noChangeAspect="1"/>
          </p:cNvPicPr>
          <p:nvPr/>
        </p:nvPicPr>
        <p:blipFill>
          <a:blip r:embed="rId2"/>
          <a:stretch>
            <a:fillRect/>
          </a:stretch>
        </p:blipFill>
        <p:spPr>
          <a:xfrm>
            <a:off x="0" y="380539"/>
            <a:ext cx="9144000" cy="6096922"/>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5.jpg"/>
          <p:cNvPicPr>
            <a:picLocks noChangeAspect="1"/>
          </p:cNvPicPr>
          <p:nvPr/>
        </p:nvPicPr>
        <p:blipFill>
          <a:blip r:embed="rId2"/>
          <a:stretch>
            <a:fillRect/>
          </a:stretch>
        </p:blipFill>
        <p:spPr>
          <a:xfrm>
            <a:off x="-126044" y="381000"/>
            <a:ext cx="9281502" cy="6172199"/>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0).jpg"/>
          <p:cNvPicPr>
            <a:picLocks noChangeAspect="1"/>
          </p:cNvPicPr>
          <p:nvPr/>
        </p:nvPicPr>
        <p:blipFill>
          <a:blip r:embed="rId2"/>
          <a:stretch>
            <a:fillRect/>
          </a:stretch>
        </p:blipFill>
        <p:spPr>
          <a:xfrm>
            <a:off x="-5892" y="0"/>
            <a:ext cx="9155783" cy="685800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51).jpg"/>
          <p:cNvPicPr>
            <a:picLocks noChangeAspect="1"/>
          </p:cNvPicPr>
          <p:nvPr/>
        </p:nvPicPr>
        <p:blipFill>
          <a:blip r:embed="rId2"/>
          <a:stretch>
            <a:fillRect/>
          </a:stretch>
        </p:blipFill>
        <p:spPr>
          <a:xfrm>
            <a:off x="1" y="228600"/>
            <a:ext cx="9113884" cy="6422019"/>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36.jpg"/>
          <p:cNvPicPr>
            <a:picLocks noChangeAspect="1"/>
          </p:cNvPicPr>
          <p:nvPr/>
        </p:nvPicPr>
        <p:blipFill>
          <a:blip r:embed="rId2"/>
          <a:stretch>
            <a:fillRect/>
          </a:stretch>
        </p:blipFill>
        <p:spPr>
          <a:xfrm>
            <a:off x="-11458" y="381000"/>
            <a:ext cx="9166916" cy="6095999"/>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45359.jpg"/>
          <p:cNvPicPr>
            <a:picLocks noChangeAspect="1"/>
          </p:cNvPicPr>
          <p:nvPr/>
        </p:nvPicPr>
        <p:blipFill>
          <a:blip r:embed="rId2"/>
          <a:stretch>
            <a:fillRect/>
          </a:stretch>
        </p:blipFill>
        <p:spPr>
          <a:xfrm>
            <a:off x="0" y="171450"/>
            <a:ext cx="9144000" cy="6515100"/>
          </a:xfrm>
          <a:prstGeom prst="rect">
            <a:avLst/>
          </a:prstGeom>
        </p:spPr>
      </p:pic>
      <p:sp>
        <p:nvSpPr>
          <p:cNvPr id="5" name="TextBox 4"/>
          <p:cNvSpPr txBox="1"/>
          <p:nvPr/>
        </p:nvSpPr>
        <p:spPr>
          <a:xfrm>
            <a:off x="6172200" y="6248400"/>
            <a:ext cx="1752600" cy="461665"/>
          </a:xfrm>
          <a:prstGeom prst="rect">
            <a:avLst/>
          </a:prstGeom>
          <a:solidFill>
            <a:srgbClr val="FFFF00"/>
          </a:solidFill>
        </p:spPr>
        <p:txBody>
          <a:bodyPr wrap="square" rtlCol="0">
            <a:spAutoFit/>
          </a:bodyPr>
          <a:lstStyle/>
          <a:p>
            <a:r>
              <a:rPr lang="en-US" sz="2400" b="1" dirty="0" smtClean="0">
                <a:solidFill>
                  <a:schemeClr val="bg1"/>
                </a:solidFill>
              </a:rPr>
              <a:t>Mongoose</a:t>
            </a:r>
            <a:endParaRPr lang="fil-PH" sz="2400"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adarama-wildlife-sanctuary-123.jpeg"/>
          <p:cNvPicPr>
            <a:picLocks noChangeAspect="1"/>
          </p:cNvPicPr>
          <p:nvPr/>
        </p:nvPicPr>
        <p:blipFill>
          <a:blip r:embed="rId2"/>
          <a:stretch>
            <a:fillRect/>
          </a:stretch>
        </p:blipFill>
        <p:spPr>
          <a:xfrm>
            <a:off x="1" y="152401"/>
            <a:ext cx="9228220" cy="6493932"/>
          </a:xfrm>
          <a:prstGeom prst="rect">
            <a:avLst/>
          </a:prstGeom>
        </p:spPr>
      </p:pic>
      <p:sp>
        <p:nvSpPr>
          <p:cNvPr id="5" name="TextBox 4"/>
          <p:cNvSpPr txBox="1"/>
          <p:nvPr/>
        </p:nvSpPr>
        <p:spPr>
          <a:xfrm>
            <a:off x="838200" y="6096000"/>
            <a:ext cx="2286000" cy="461665"/>
          </a:xfrm>
          <a:prstGeom prst="rect">
            <a:avLst/>
          </a:prstGeom>
          <a:solidFill>
            <a:srgbClr val="FFFF00"/>
          </a:solidFill>
        </p:spPr>
        <p:txBody>
          <a:bodyPr wrap="square" rtlCol="0">
            <a:spAutoFit/>
          </a:bodyPr>
          <a:lstStyle/>
          <a:p>
            <a:r>
              <a:rPr lang="en-US" sz="2400" b="1" dirty="0" smtClean="0">
                <a:solidFill>
                  <a:schemeClr val="bg1"/>
                </a:solidFill>
              </a:rPr>
              <a:t>Black panther</a:t>
            </a:r>
            <a:endParaRPr lang="fil-PH" sz="2400" b="1" dirty="0">
              <a:solidFill>
                <a:schemeClr val="bg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0090410-214146.jpg"/>
          <p:cNvPicPr>
            <a:picLocks noChangeAspect="1"/>
          </p:cNvPicPr>
          <p:nvPr/>
        </p:nvPicPr>
        <p:blipFill>
          <a:blip r:embed="rId2"/>
          <a:srcRect b="8000"/>
          <a:stretch>
            <a:fillRect/>
          </a:stretch>
        </p:blipFill>
        <p:spPr>
          <a:xfrm>
            <a:off x="1" y="-139191"/>
            <a:ext cx="9196456" cy="6768591"/>
          </a:xfrm>
          <a:prstGeom prst="rect">
            <a:avLst/>
          </a:prstGeom>
        </p:spPr>
      </p:pic>
      <p:sp>
        <p:nvSpPr>
          <p:cNvPr id="5" name="TextBox 4"/>
          <p:cNvSpPr txBox="1"/>
          <p:nvPr/>
        </p:nvSpPr>
        <p:spPr>
          <a:xfrm>
            <a:off x="533400" y="6019800"/>
            <a:ext cx="1600200" cy="461665"/>
          </a:xfrm>
          <a:prstGeom prst="rect">
            <a:avLst/>
          </a:prstGeom>
          <a:solidFill>
            <a:srgbClr val="FFFF00"/>
          </a:solidFill>
        </p:spPr>
        <p:txBody>
          <a:bodyPr wrap="square" rtlCol="0">
            <a:spAutoFit/>
          </a:bodyPr>
          <a:lstStyle/>
          <a:p>
            <a:r>
              <a:rPr lang="en-US" sz="2400" b="1" dirty="0" smtClean="0">
                <a:solidFill>
                  <a:schemeClr val="bg1"/>
                </a:solidFill>
              </a:rPr>
              <a:t>Grey wolf</a:t>
            </a:r>
            <a:endParaRPr lang="fil-PH" sz="2400" b="1" dirty="0">
              <a:solidFill>
                <a:schemeClr val="bg1"/>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630410-bigthumbnail.jpg"/>
          <p:cNvPicPr>
            <a:picLocks noChangeAspect="1"/>
          </p:cNvPicPr>
          <p:nvPr/>
        </p:nvPicPr>
        <p:blipFill>
          <a:blip r:embed="rId2"/>
          <a:stretch>
            <a:fillRect/>
          </a:stretch>
        </p:blipFill>
        <p:spPr>
          <a:xfrm>
            <a:off x="0" y="858519"/>
            <a:ext cx="9143999" cy="5140960"/>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33185157_title1n.jpg"/>
          <p:cNvPicPr>
            <a:picLocks noChangeAspect="1"/>
          </p:cNvPicPr>
          <p:nvPr/>
        </p:nvPicPr>
        <p:blipFill>
          <a:blip r:embed="rId2"/>
          <a:stretch>
            <a:fillRect/>
          </a:stretch>
        </p:blipFill>
        <p:spPr>
          <a:xfrm>
            <a:off x="0" y="838200"/>
            <a:ext cx="9098935" cy="5207390"/>
          </a:xfrm>
          <a:prstGeom prst="rect">
            <a:avLst/>
          </a:prstGeom>
        </p:spPr>
      </p:pic>
      <p:sp>
        <p:nvSpPr>
          <p:cNvPr id="5" name="TextBox 4"/>
          <p:cNvSpPr txBox="1"/>
          <p:nvPr/>
        </p:nvSpPr>
        <p:spPr>
          <a:xfrm>
            <a:off x="3124200" y="6172200"/>
            <a:ext cx="3733800" cy="461665"/>
          </a:xfrm>
          <a:prstGeom prst="rect">
            <a:avLst/>
          </a:prstGeom>
          <a:solidFill>
            <a:srgbClr val="FFFF00"/>
          </a:solidFill>
        </p:spPr>
        <p:txBody>
          <a:bodyPr wrap="square" rtlCol="0">
            <a:spAutoFit/>
          </a:bodyPr>
          <a:lstStyle/>
          <a:p>
            <a:r>
              <a:rPr lang="en-US" sz="2400" b="1" dirty="0" smtClean="0">
                <a:solidFill>
                  <a:schemeClr val="bg1"/>
                </a:solidFill>
              </a:rPr>
              <a:t>Can anyone believe this?</a:t>
            </a:r>
            <a:endParaRPr lang="fil-PH" sz="2400" b="1" dirty="0">
              <a:solidFill>
                <a:schemeClr val="bg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mmon Wolf (1 of 1)-2.jpg"/>
          <p:cNvPicPr>
            <a:picLocks noChangeAspect="1"/>
          </p:cNvPicPr>
          <p:nvPr/>
        </p:nvPicPr>
        <p:blipFill>
          <a:blip r:embed="rId2"/>
          <a:stretch>
            <a:fillRect/>
          </a:stretch>
        </p:blipFill>
        <p:spPr>
          <a:xfrm>
            <a:off x="0" y="161924"/>
            <a:ext cx="9144000" cy="6534151"/>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mmon Wolf (1 of 1)-3.jpg"/>
          <p:cNvPicPr>
            <a:picLocks noChangeAspect="1"/>
          </p:cNvPicPr>
          <p:nvPr/>
        </p:nvPicPr>
        <p:blipFill>
          <a:blip r:embed="rId2"/>
          <a:stretch>
            <a:fillRect/>
          </a:stretch>
        </p:blipFill>
        <p:spPr>
          <a:xfrm>
            <a:off x="-226601" y="0"/>
            <a:ext cx="9597201" cy="685800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2 (3).jpg"/>
          <p:cNvPicPr>
            <a:picLocks noChangeAspect="1"/>
          </p:cNvPicPr>
          <p:nvPr/>
        </p:nvPicPr>
        <p:blipFill>
          <a:blip r:embed="rId2"/>
          <a:stretch>
            <a:fillRect/>
          </a:stretch>
        </p:blipFill>
        <p:spPr>
          <a:xfrm>
            <a:off x="38100" y="838200"/>
            <a:ext cx="9067800" cy="5181600"/>
          </a:xfrm>
          <a:prstGeom prst="rect">
            <a:avLst/>
          </a:prstGeom>
        </p:spPr>
      </p:pic>
      <p:sp>
        <p:nvSpPr>
          <p:cNvPr id="5" name="TextBox 4"/>
          <p:cNvSpPr txBox="1"/>
          <p:nvPr/>
        </p:nvSpPr>
        <p:spPr>
          <a:xfrm>
            <a:off x="6477000" y="1447800"/>
            <a:ext cx="1828800" cy="461665"/>
          </a:xfrm>
          <a:prstGeom prst="rect">
            <a:avLst/>
          </a:prstGeom>
          <a:solidFill>
            <a:srgbClr val="FFFF00"/>
          </a:solidFill>
        </p:spPr>
        <p:txBody>
          <a:bodyPr wrap="square" rtlCol="0">
            <a:spAutoFit/>
          </a:bodyPr>
          <a:lstStyle/>
          <a:p>
            <a:r>
              <a:rPr lang="en-US" sz="2400" b="1" dirty="0" smtClean="0">
                <a:solidFill>
                  <a:schemeClr val="bg1"/>
                </a:solidFill>
              </a:rPr>
              <a:t>King cobra</a:t>
            </a:r>
            <a:endParaRPr lang="fil-PH" sz="2400" b="1" dirty="0">
              <a:solidFill>
                <a:schemeClr val="bg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9).jpg"/>
          <p:cNvPicPr>
            <a:picLocks noChangeAspect="1"/>
          </p:cNvPicPr>
          <p:nvPr/>
        </p:nvPicPr>
        <p:blipFill>
          <a:blip r:embed="rId2"/>
          <a:stretch>
            <a:fillRect/>
          </a:stretch>
        </p:blipFill>
        <p:spPr>
          <a:xfrm>
            <a:off x="-228600" y="0"/>
            <a:ext cx="9601200" cy="685800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5.jpg"/>
          <p:cNvPicPr>
            <a:picLocks noChangeAspect="1"/>
          </p:cNvPicPr>
          <p:nvPr/>
        </p:nvPicPr>
        <p:blipFill>
          <a:blip r:embed="rId2"/>
          <a:stretch>
            <a:fillRect/>
          </a:stretch>
        </p:blipFill>
        <p:spPr>
          <a:xfrm>
            <a:off x="2261711" y="0"/>
            <a:ext cx="4620578" cy="6858000"/>
          </a:xfrm>
          <a:prstGeom prst="rect">
            <a:avLst/>
          </a:prstGeom>
        </p:spPr>
      </p:pic>
      <p:sp>
        <p:nvSpPr>
          <p:cNvPr id="5" name="TextBox 4"/>
          <p:cNvSpPr txBox="1"/>
          <p:nvPr/>
        </p:nvSpPr>
        <p:spPr>
          <a:xfrm>
            <a:off x="4191000" y="6019800"/>
            <a:ext cx="1143000" cy="461665"/>
          </a:xfrm>
          <a:prstGeom prst="rect">
            <a:avLst/>
          </a:prstGeom>
          <a:solidFill>
            <a:srgbClr val="FFFF00"/>
          </a:solidFill>
        </p:spPr>
        <p:txBody>
          <a:bodyPr wrap="square" rtlCol="0">
            <a:spAutoFit/>
          </a:bodyPr>
          <a:lstStyle/>
          <a:p>
            <a:r>
              <a:rPr lang="en-US" sz="2400" b="1" dirty="0" smtClean="0">
                <a:solidFill>
                  <a:schemeClr val="bg1"/>
                </a:solidFill>
              </a:rPr>
              <a:t>Cobra</a:t>
            </a:r>
            <a:endParaRPr lang="fil-PH" sz="2400" b="1" dirty="0">
              <a:solidFill>
                <a:schemeClr val="bg1"/>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ommonCobra.jpg"/>
          <p:cNvPicPr>
            <a:picLocks noChangeAspect="1"/>
          </p:cNvPicPr>
          <p:nvPr/>
        </p:nvPicPr>
        <p:blipFill>
          <a:blip r:embed="rId2"/>
          <a:stretch>
            <a:fillRect/>
          </a:stretch>
        </p:blipFill>
        <p:spPr>
          <a:xfrm>
            <a:off x="2286000" y="-74035"/>
            <a:ext cx="4648200" cy="6893069"/>
          </a:xfrm>
          <a:prstGeom prst="rect">
            <a:avLst/>
          </a:prstGeom>
        </p:spPr>
      </p:pic>
      <p:sp>
        <p:nvSpPr>
          <p:cNvPr id="5" name="TextBox 4"/>
          <p:cNvSpPr txBox="1"/>
          <p:nvPr/>
        </p:nvSpPr>
        <p:spPr>
          <a:xfrm>
            <a:off x="533400" y="6172200"/>
            <a:ext cx="2438400" cy="461665"/>
          </a:xfrm>
          <a:prstGeom prst="rect">
            <a:avLst/>
          </a:prstGeom>
          <a:solidFill>
            <a:srgbClr val="FFFF00"/>
          </a:solidFill>
        </p:spPr>
        <p:txBody>
          <a:bodyPr wrap="square" rtlCol="0">
            <a:spAutoFit/>
          </a:bodyPr>
          <a:lstStyle/>
          <a:p>
            <a:r>
              <a:rPr lang="en-US" sz="2400" b="1" dirty="0" smtClean="0">
                <a:solidFill>
                  <a:schemeClr val="bg1"/>
                </a:solidFill>
              </a:rPr>
              <a:t>Common cobra</a:t>
            </a:r>
            <a:endParaRPr lang="fil-PH" sz="2400" b="1" dirty="0">
              <a:solidFill>
                <a:schemeClr val="bg1"/>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log wolf.png"/>
          <p:cNvPicPr>
            <a:picLocks noChangeAspect="1"/>
          </p:cNvPicPr>
          <p:nvPr/>
        </p:nvPicPr>
        <p:blipFill>
          <a:blip r:embed="rId2"/>
          <a:stretch>
            <a:fillRect/>
          </a:stretch>
        </p:blipFill>
        <p:spPr>
          <a:xfrm>
            <a:off x="0" y="685800"/>
            <a:ext cx="9144000" cy="54864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323</TotalTime>
  <Words>283</Words>
  <Application>Microsoft Office PowerPoint</Application>
  <PresentationFormat>On-screen Show (4:3)</PresentationFormat>
  <Paragraphs>116</Paragraphs>
  <Slides>290</Slides>
  <Notes>0</Notes>
  <HiddenSlides>0</HiddenSlides>
  <MMClips>0</MMClips>
  <ScaleCrop>false</ScaleCrop>
  <HeadingPairs>
    <vt:vector size="4" baseType="variant">
      <vt:variant>
        <vt:lpstr>Theme</vt:lpstr>
      </vt:variant>
      <vt:variant>
        <vt:i4>1</vt:i4>
      </vt:variant>
      <vt:variant>
        <vt:lpstr>Slide Titles</vt:lpstr>
      </vt:variant>
      <vt:variant>
        <vt:i4>290</vt:i4>
      </vt:variant>
    </vt:vector>
  </HeadingPairs>
  <TitlesOfParts>
    <vt:vector size="291" baseType="lpstr">
      <vt:lpstr>Default Theme</vt:lpstr>
      <vt:lpstr>Wild life in India</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Wild life in India</dc:title>
  <dc:creator>Amal</dc:creator>
  <cp:lastModifiedBy>Amal</cp:lastModifiedBy>
  <cp:revision>47</cp:revision>
  <dcterms:created xsi:type="dcterms:W3CDTF">2015-11-01T23:51:03Z</dcterms:created>
  <dcterms:modified xsi:type="dcterms:W3CDTF">2015-11-05T09:11:22Z</dcterms:modified>
</cp:coreProperties>
</file>