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slides/slide142.xml" ContentType="application/vnd.openxmlformats-officedocument.presentationml.slide+xml"/>
  <Override PartName="/ppt/slides/slide229.xml" ContentType="application/vnd.openxmlformats-officedocument.presentationml.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s/slide218.xml" ContentType="application/vnd.openxmlformats-officedocument.presentationml.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s/slide207.xml" ContentType="application/vnd.openxmlformats-officedocument.presentationml.slid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232.xml" ContentType="application/vnd.openxmlformats-officedocument.presentationml.slide+xml"/>
  <Override PartName="/ppt/slides/slide243.xml" ContentType="application/vnd.openxmlformats-officedocument.presentationml.slide+xml"/>
  <Override PartName="/ppt/theme/themeOverride1.xml" ContentType="application/vnd.openxmlformats-officedocument.themeOverride+xml"/>
  <Override PartName="/ppt/slides/slide169.xml" ContentType="application/vnd.openxmlformats-officedocument.presentationml.slide+xml"/>
  <Override PartName="/ppt/slides/slide221.xml" ContentType="application/vnd.openxmlformats-officedocument.presentationml.slide+xml"/>
  <Override PartName="/ppt/tableStyles.xml" ContentType="application/vnd.openxmlformats-officedocument.presentationml.tableStyles+xml"/>
  <Override PartName="/ppt/slides/slide147.xml" ContentType="application/vnd.openxmlformats-officedocument.presentationml.slide+xml"/>
  <Override PartName="/ppt/slides/slide158.xml" ContentType="application/vnd.openxmlformats-officedocument.presentationml.slide+xml"/>
  <Override PartName="/ppt/slides/slide194.xml" ContentType="application/vnd.openxmlformats-officedocument.presentationml.slide+xml"/>
  <Override PartName="/ppt/slides/slide210.xml" ContentType="application/vnd.openxmlformats-officedocument.presentationml.slide+xml"/>
  <Override PartName="/ppt/slides/slide99.xml" ContentType="application/vnd.openxmlformats-officedocument.presentationml.slide+xml"/>
  <Override PartName="/ppt/slides/slide136.xml" ContentType="application/vnd.openxmlformats-officedocument.presentationml.slide+xml"/>
  <Override PartName="/ppt/slides/slide183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25.xml" ContentType="application/vnd.openxmlformats-officedocument.presentationml.slide+xml"/>
  <Override PartName="/ppt/slides/slide172.xml" ContentType="application/vnd.openxmlformats-officedocument.presentationml.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50.xml" ContentType="application/vnd.openxmlformats-officedocument.presentationml.slide+xml"/>
  <Override PartName="/ppt/slides/slide161.xml" ContentType="application/vnd.openxmlformats-officedocument.presentationml.slide+xml"/>
  <Override PartName="/ppt/slides/slide2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55.xml" ContentType="application/vnd.openxmlformats-officedocument.presentationml.slide+xml"/>
  <Override PartName="/ppt/slides/slide237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215.xml" ContentType="application/vnd.openxmlformats-officedocument.presentationml.slide+xml"/>
  <Override PartName="/ppt/slides/slide226.xml" ContentType="application/vnd.openxmlformats-officedocument.presentationml.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199.xml" ContentType="application/vnd.openxmlformats-officedocument.presentationml.slide+xml"/>
  <Override PartName="/ppt/slides/slide204.xml" ContentType="application/vnd.openxmlformats-officedocument.presentationml.slide+xml"/>
  <Override PartName="/ppt/slides/slide251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188.xml" ContentType="application/vnd.openxmlformats-officedocument.presentationml.slide+xml"/>
  <Override PartName="/ppt/slides/slide240.xml" ContentType="application/vnd.openxmlformats-officedocument.presentationml.slide+xml"/>
  <Override PartName="/ppt/slides/slide119.xml" ContentType="application/vnd.openxmlformats-officedocument.presentationml.slide+xml"/>
  <Override PartName="/ppt/slides/slide166.xml" ContentType="application/vnd.openxmlformats-officedocument.presentationml.slide+xml"/>
  <Override PartName="/ppt/slides/slide177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08.xml" ContentType="application/vnd.openxmlformats-officedocument.presentationml.slide+xml"/>
  <Override PartName="/ppt/slides/slide155.xml" ContentType="application/vnd.openxmlformats-officedocument.presentationml.slide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slides/slide115.xml" ContentType="application/vnd.openxmlformats-officedocument.presentationml.slide+xml"/>
  <Override PartName="/ppt/slides/slide144.xml" ContentType="application/vnd.openxmlformats-officedocument.presentationml.slide+xml"/>
  <Override PartName="/ppt/slides/slide162.xml" ContentType="application/vnd.openxmlformats-officedocument.presentationml.slide+xml"/>
  <Override PartName="/ppt/slides/slide191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s/slide151.xml" ContentType="application/vnd.openxmlformats-officedocument.presentationml.slide+xml"/>
  <Override PartName="/ppt/slides/slide180.xml" ContentType="application/vnd.openxmlformats-officedocument.presentationml.slide+xml"/>
  <Override PartName="/ppt/slides/slide238.xml" ContentType="application/vnd.openxmlformats-officedocument.presentationml.slide+xml"/>
  <Override PartName="/ppt/slides/slide24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s/slide140.xml" ContentType="application/vnd.openxmlformats-officedocument.presentationml.slide+xml"/>
  <Override PartName="/ppt/slides/slide209.xml" ContentType="application/vnd.openxmlformats-officedocument.presentationml.slide+xml"/>
  <Override PartName="/ppt/slides/slide22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Override PartName="/ppt/slides/slide216.xml" ContentType="application/vnd.openxmlformats-officedocument.presentationml.slide+xml"/>
  <Override PartName="/ppt/slides/slide234.xml" ContentType="application/vnd.openxmlformats-officedocument.presentationml.slide+xml"/>
  <Override PartName="/ppt/slides/slide245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89.xml" ContentType="application/vnd.openxmlformats-officedocument.presentationml.slide+xml"/>
  <Override PartName="/ppt/slides/slide205.xml" ContentType="application/vnd.openxmlformats-officedocument.presentationml.slide+xml"/>
  <Override PartName="/ppt/slides/slide223.xml" ContentType="application/vnd.openxmlformats-officedocument.presentationml.slide+xml"/>
  <Override PartName="/ppt/slides/slide241.xml" ContentType="application/vnd.openxmlformats-officedocument.presentationml.slide+xml"/>
  <Override PartName="/ppt/slides/slide252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s/slide149.xml" ContentType="application/vnd.openxmlformats-officedocument.presentationml.slide+xml"/>
  <Override PartName="/ppt/slides/slide178.xml" ContentType="application/vnd.openxmlformats-officedocument.presentationml.slide+xml"/>
  <Override PartName="/ppt/slides/slide196.xml" ContentType="application/vnd.openxmlformats-officedocument.presentationml.slide+xml"/>
  <Override PartName="/ppt/slides/slide212.xml" ContentType="application/vnd.openxmlformats-officedocument.presentationml.slide+xml"/>
  <Override PartName="/ppt/slides/slide2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38.xml" ContentType="application/vnd.openxmlformats-officedocument.presentationml.slide+xml"/>
  <Override PartName="/ppt/slides/slide167.xml" ContentType="application/vnd.openxmlformats-officedocument.presentationml.slide+xml"/>
  <Override PartName="/ppt/slides/slide185.xml" ContentType="application/vnd.openxmlformats-officedocument.presentationml.slide+xml"/>
  <Override PartName="/ppt/slides/slide201.xml" ContentType="application/vnd.openxmlformats-officedocument.presentationml.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145.xml" ContentType="application/vnd.openxmlformats-officedocument.presentationml.slide+xml"/>
  <Override PartName="/ppt/slides/slide156.xml" ContentType="application/vnd.openxmlformats-officedocument.presentationml.slide+xml"/>
  <Override PartName="/ppt/slides/slide174.xml" ContentType="application/vnd.openxmlformats-officedocument.presentationml.slide+xml"/>
  <Override PartName="/ppt/slides/slide192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s/slide163.xml" ContentType="application/vnd.openxmlformats-officedocument.presentationml.slide+xml"/>
  <Override PartName="/ppt/slides/slide181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141.xml" ContentType="application/vnd.openxmlformats-officedocument.presentationml.slide+xml"/>
  <Override PartName="/ppt/slides/slide152.xml" ContentType="application/vnd.openxmlformats-officedocument.presentationml.slide+xml"/>
  <Override PartName="/ppt/slides/slide170.xml" ContentType="application/vnd.openxmlformats-officedocument.presentationml.slide+xml"/>
  <Override PartName="/ppt/slides/slide239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s/slide217.xml" ContentType="application/vnd.openxmlformats-officedocument.presentationml.slide+xml"/>
  <Override PartName="/ppt/slides/slide228.xml" ContentType="application/vnd.openxmlformats-officedocument.presentationml.slide+xml"/>
  <Override PartName="/ppt/slides/slide246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Override PartName="/ppt/slides/slide206.xml" ContentType="application/vnd.openxmlformats-officedocument.presentationml.slide+xml"/>
  <Override PartName="/ppt/slides/slide235.xml" ContentType="application/vnd.openxmlformats-officedocument.presentationml.slide+xml"/>
  <Override PartName="/ppt/slides/slide253.xml" ContentType="application/vnd.openxmlformats-officedocument.presentationml.slide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s/slide213.xml" ContentType="application/vnd.openxmlformats-officedocument.presentationml.slide+xml"/>
  <Override PartName="/ppt/slides/slide224.xml" ContentType="application/vnd.openxmlformats-officedocument.presentationml.slide+xml"/>
  <Override PartName="/ppt/slides/slide242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0.xml" ContentType="application/vnd.openxmlformats-officedocument.presentationml.slide+xml"/>
  <Override PartName="/ppt/slides/slide168.xml" ContentType="application/vnd.openxmlformats-officedocument.presentationml.slide+xml"/>
  <Override PartName="/ppt/slides/slide179.xml" ContentType="application/vnd.openxmlformats-officedocument.presentationml.slide+xml"/>
  <Override PartName="/ppt/slides/slide197.xml" ContentType="application/vnd.openxmlformats-officedocument.presentationml.slide+xml"/>
  <Override PartName="/ppt/slides/slide202.xml" ContentType="application/vnd.openxmlformats-officedocument.presentationml.slide+xml"/>
  <Override PartName="/ppt/slides/slide231.xml" ContentType="application/vnd.openxmlformats-officedocument.presentationml.slide+xml"/>
  <Override PartName="/ppt/slides/slide139.xml" ContentType="application/vnd.openxmlformats-officedocument.presentationml.slide+xml"/>
  <Override PartName="/ppt/slides/slide157.xml" ContentType="application/vnd.openxmlformats-officedocument.presentationml.slide+xml"/>
  <Override PartName="/ppt/slides/slide186.xml" ContentType="application/vnd.openxmlformats-officedocument.presentationml.slide+xml"/>
  <Override PartName="/ppt/slides/slide220.xml" ContentType="application/vnd.openxmlformats-officedocument.presentationml.slide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slides/slide146.xml" ContentType="application/vnd.openxmlformats-officedocument.presentationml.slide+xml"/>
  <Override PartName="/ppt/slides/slide164.xml" ContentType="application/vnd.openxmlformats-officedocument.presentationml.slide+xml"/>
  <Override PartName="/ppt/slides/slide175.xml" ContentType="application/vnd.openxmlformats-officedocument.presentationml.slide+xml"/>
  <Override PartName="/ppt/slides/slide193.xml" ContentType="application/vnd.openxmlformats-officedocument.presentationml.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53.xml" ContentType="application/vnd.openxmlformats-officedocument.presentationml.slide+xml"/>
  <Override PartName="/ppt/slides/slide171.xml" ContentType="application/vnd.openxmlformats-officedocument.presentationml.slide+xml"/>
  <Override PartName="/ppt/slides/slide182.xml" ContentType="application/vnd.openxmlformats-officedocument.presentationml.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ppt/slides/slide160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s/slide236.xml" ContentType="application/vnd.openxmlformats-officedocument.presentationml.slide+xml"/>
  <Override PartName="/ppt/slides/slide24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slides/slide225.xml" ContentType="application/vnd.openxmlformats-officedocument.presentationml.slide+xml"/>
  <Override PartName="/ppt/theme/theme1.xml" ContentType="application/vnd.openxmlformats-officedocument.theme+xml"/>
  <Override PartName="/ppt/slides/slide32.xml" ContentType="application/vnd.openxmlformats-officedocument.presentationml.slide+xml"/>
  <Override PartName="/ppt/slides/slide214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s/slide187.xml" ContentType="application/vnd.openxmlformats-officedocument.presentationml.slide+xml"/>
  <Override PartName="/ppt/slides/slide198.xml" ContentType="application/vnd.openxmlformats-officedocument.presentationml.slide+xml"/>
  <Override PartName="/ppt/slides/slide203.xml" ContentType="application/vnd.openxmlformats-officedocument.presentationml.slide+xml"/>
  <Override PartName="/ppt/slides/slide250.xml" ContentType="application/vnd.openxmlformats-officedocument.presentationml.slide+xml"/>
  <Override PartName="/ppt/slides/slide129.xml" ContentType="application/vnd.openxmlformats-officedocument.presentationml.slide+xml"/>
  <Override PartName="/ppt/slides/slide176.xml" ContentType="application/vnd.openxmlformats-officedocument.presentationml.slide+xml"/>
  <Override PartName="/ppt/slides/slide118.xml" ContentType="application/vnd.openxmlformats-officedocument.presentationml.slide+xml"/>
  <Override PartName="/ppt/slides/slide165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107.xml" ContentType="application/vnd.openxmlformats-officedocument.presentationml.slide+xml"/>
  <Override PartName="/ppt/slides/slide143.xml" ContentType="application/vnd.openxmlformats-officedocument.presentationml.slide+xml"/>
  <Override PartName="/ppt/slides/slide154.xml" ContentType="application/vnd.openxmlformats-officedocument.presentationml.slide+xml"/>
  <Override PartName="/ppt/slides/slide190.xml" ContentType="application/vnd.openxmlformats-officedocument.presentationml.slide+xml"/>
  <Override PartName="/ppt/viewProps.xml" ContentType="application/vnd.openxmlformats-officedocument.presentationml.viewProps+xml"/>
  <Override PartName="/ppt/slides/slide48.xml" ContentType="application/vnd.openxmlformats-officedocument.presentationml.slide+xml"/>
  <Override PartName="/ppt/slides/slide95.xml" ContentType="application/vnd.openxmlformats-officedocument.presentationml.slide+xml"/>
  <Override PartName="/ppt/slides/slide132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slides/slide208.xml" ContentType="application/vnd.openxmlformats-officedocument.presentationml.slide+xml"/>
  <Override PartName="/ppt/slides/slide219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s/slide110.xml" ContentType="application/vnd.openxmlformats-officedocument.presentationml.slide+xml"/>
  <Override PartName="/ppt/slides/slide244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51.xml" ContentType="application/vnd.openxmlformats-officedocument.presentationml.slide+xml"/>
  <Override PartName="/ppt/slides/slide233.xml" ContentType="application/vnd.openxmlformats-officedocument.presentationml.slide+xml"/>
  <Override PartName="/ppt/theme/themeOverride2.xml" ContentType="application/vnd.openxmlformats-officedocument.themeOverride+xml"/>
  <Override PartName="/ppt/slides/slide40.xml" ContentType="application/vnd.openxmlformats-officedocument.presentationml.slide+xml"/>
  <Override PartName="/ppt/slides/slide159.xml" ContentType="application/vnd.openxmlformats-officedocument.presentationml.slide+xml"/>
  <Override PartName="/ppt/slides/slide211.xml" ContentType="application/vnd.openxmlformats-officedocument.presentationml.slide+xml"/>
  <Override PartName="/ppt/slides/slide222.xml" ContentType="application/vnd.openxmlformats-officedocument.presentationml.slide+xml"/>
  <Override PartName="/ppt/slides/slide148.xml" ContentType="application/vnd.openxmlformats-officedocument.presentationml.slide+xml"/>
  <Override PartName="/ppt/slides/slide195.xml" ContentType="application/vnd.openxmlformats-officedocument.presentationml.slide+xml"/>
  <Override PartName="/ppt/slides/slide200.xml" ContentType="application/vnd.openxmlformats-officedocument.presentationml.slide+xml"/>
  <Override PartName="/ppt/slides/slide89.xml" ContentType="application/vnd.openxmlformats-officedocument.presentationml.slide+xml"/>
  <Override PartName="/ppt/slides/slide126.xml" ContentType="application/vnd.openxmlformats-officedocument.presentationml.slide+xml"/>
  <Override PartName="/ppt/slides/slide137.xml" ContentType="application/vnd.openxmlformats-officedocument.presentationml.slide+xml"/>
  <Override PartName="/ppt/slides/slide173.xml" ContentType="application/vnd.openxmlformats-officedocument.presentationml.slide+xml"/>
  <Override PartName="/ppt/slides/slide184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1" r:id="rId7"/>
    <p:sldId id="260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6" r:id="rId81"/>
    <p:sldId id="337" r:id="rId82"/>
    <p:sldId id="338" r:id="rId83"/>
    <p:sldId id="339" r:id="rId84"/>
    <p:sldId id="340" r:id="rId85"/>
    <p:sldId id="341" r:id="rId86"/>
    <p:sldId id="342" r:id="rId87"/>
    <p:sldId id="343" r:id="rId88"/>
    <p:sldId id="344" r:id="rId89"/>
    <p:sldId id="345" r:id="rId90"/>
    <p:sldId id="346" r:id="rId91"/>
    <p:sldId id="347" r:id="rId92"/>
    <p:sldId id="348" r:id="rId93"/>
    <p:sldId id="349" r:id="rId94"/>
    <p:sldId id="350" r:id="rId95"/>
    <p:sldId id="351" r:id="rId96"/>
    <p:sldId id="352" r:id="rId97"/>
    <p:sldId id="353" r:id="rId98"/>
    <p:sldId id="354" r:id="rId99"/>
    <p:sldId id="355" r:id="rId100"/>
    <p:sldId id="356" r:id="rId101"/>
    <p:sldId id="357" r:id="rId102"/>
    <p:sldId id="358" r:id="rId103"/>
    <p:sldId id="359" r:id="rId104"/>
    <p:sldId id="360" r:id="rId105"/>
    <p:sldId id="361" r:id="rId106"/>
    <p:sldId id="362" r:id="rId107"/>
    <p:sldId id="363" r:id="rId108"/>
    <p:sldId id="364" r:id="rId109"/>
    <p:sldId id="365" r:id="rId110"/>
    <p:sldId id="366" r:id="rId111"/>
    <p:sldId id="367" r:id="rId112"/>
    <p:sldId id="368" r:id="rId113"/>
    <p:sldId id="369" r:id="rId114"/>
    <p:sldId id="370" r:id="rId115"/>
    <p:sldId id="371" r:id="rId116"/>
    <p:sldId id="372" r:id="rId117"/>
    <p:sldId id="373" r:id="rId118"/>
    <p:sldId id="374" r:id="rId119"/>
    <p:sldId id="375" r:id="rId120"/>
    <p:sldId id="376" r:id="rId121"/>
    <p:sldId id="377" r:id="rId122"/>
    <p:sldId id="378" r:id="rId123"/>
    <p:sldId id="379" r:id="rId124"/>
    <p:sldId id="380" r:id="rId125"/>
    <p:sldId id="381" r:id="rId126"/>
    <p:sldId id="382" r:id="rId127"/>
    <p:sldId id="383" r:id="rId128"/>
    <p:sldId id="384" r:id="rId129"/>
    <p:sldId id="385" r:id="rId130"/>
    <p:sldId id="386" r:id="rId131"/>
    <p:sldId id="387" r:id="rId132"/>
    <p:sldId id="388" r:id="rId133"/>
    <p:sldId id="389" r:id="rId134"/>
    <p:sldId id="390" r:id="rId135"/>
    <p:sldId id="391" r:id="rId136"/>
    <p:sldId id="392" r:id="rId137"/>
    <p:sldId id="393" r:id="rId138"/>
    <p:sldId id="394" r:id="rId139"/>
    <p:sldId id="395" r:id="rId140"/>
    <p:sldId id="396" r:id="rId141"/>
    <p:sldId id="397" r:id="rId142"/>
    <p:sldId id="398" r:id="rId143"/>
    <p:sldId id="399" r:id="rId144"/>
    <p:sldId id="400" r:id="rId145"/>
    <p:sldId id="401" r:id="rId146"/>
    <p:sldId id="402" r:id="rId147"/>
    <p:sldId id="403" r:id="rId148"/>
    <p:sldId id="404" r:id="rId149"/>
    <p:sldId id="405" r:id="rId150"/>
    <p:sldId id="406" r:id="rId151"/>
    <p:sldId id="407" r:id="rId152"/>
    <p:sldId id="408" r:id="rId153"/>
    <p:sldId id="409" r:id="rId154"/>
    <p:sldId id="410" r:id="rId155"/>
    <p:sldId id="411" r:id="rId156"/>
    <p:sldId id="412" r:id="rId157"/>
    <p:sldId id="413" r:id="rId158"/>
    <p:sldId id="414" r:id="rId159"/>
    <p:sldId id="415" r:id="rId160"/>
    <p:sldId id="416" r:id="rId161"/>
    <p:sldId id="417" r:id="rId162"/>
    <p:sldId id="418" r:id="rId163"/>
    <p:sldId id="419" r:id="rId164"/>
    <p:sldId id="420" r:id="rId165"/>
    <p:sldId id="421" r:id="rId166"/>
    <p:sldId id="422" r:id="rId167"/>
    <p:sldId id="423" r:id="rId168"/>
    <p:sldId id="424" r:id="rId169"/>
    <p:sldId id="425" r:id="rId170"/>
    <p:sldId id="426" r:id="rId171"/>
    <p:sldId id="427" r:id="rId172"/>
    <p:sldId id="428" r:id="rId173"/>
    <p:sldId id="429" r:id="rId174"/>
    <p:sldId id="430" r:id="rId175"/>
    <p:sldId id="431" r:id="rId176"/>
    <p:sldId id="432" r:id="rId177"/>
    <p:sldId id="433" r:id="rId178"/>
    <p:sldId id="434" r:id="rId179"/>
    <p:sldId id="435" r:id="rId180"/>
    <p:sldId id="436" r:id="rId181"/>
    <p:sldId id="437" r:id="rId182"/>
    <p:sldId id="438" r:id="rId183"/>
    <p:sldId id="439" r:id="rId184"/>
    <p:sldId id="440" r:id="rId185"/>
    <p:sldId id="441" r:id="rId186"/>
    <p:sldId id="442" r:id="rId187"/>
    <p:sldId id="443" r:id="rId188"/>
    <p:sldId id="444" r:id="rId189"/>
    <p:sldId id="445" r:id="rId190"/>
    <p:sldId id="446" r:id="rId191"/>
    <p:sldId id="447" r:id="rId192"/>
    <p:sldId id="448" r:id="rId193"/>
    <p:sldId id="449" r:id="rId194"/>
    <p:sldId id="450" r:id="rId195"/>
    <p:sldId id="451" r:id="rId196"/>
    <p:sldId id="452" r:id="rId197"/>
    <p:sldId id="453" r:id="rId198"/>
    <p:sldId id="454" r:id="rId199"/>
    <p:sldId id="455" r:id="rId200"/>
    <p:sldId id="456" r:id="rId201"/>
    <p:sldId id="457" r:id="rId202"/>
    <p:sldId id="458" r:id="rId203"/>
    <p:sldId id="459" r:id="rId204"/>
    <p:sldId id="460" r:id="rId205"/>
    <p:sldId id="461" r:id="rId206"/>
    <p:sldId id="462" r:id="rId207"/>
    <p:sldId id="463" r:id="rId208"/>
    <p:sldId id="464" r:id="rId209"/>
    <p:sldId id="465" r:id="rId210"/>
    <p:sldId id="466" r:id="rId211"/>
    <p:sldId id="467" r:id="rId212"/>
    <p:sldId id="468" r:id="rId213"/>
    <p:sldId id="469" r:id="rId214"/>
    <p:sldId id="470" r:id="rId215"/>
    <p:sldId id="471" r:id="rId216"/>
    <p:sldId id="472" r:id="rId217"/>
    <p:sldId id="473" r:id="rId218"/>
    <p:sldId id="474" r:id="rId219"/>
    <p:sldId id="475" r:id="rId220"/>
    <p:sldId id="476" r:id="rId221"/>
    <p:sldId id="477" r:id="rId222"/>
    <p:sldId id="478" r:id="rId223"/>
    <p:sldId id="479" r:id="rId224"/>
    <p:sldId id="480" r:id="rId225"/>
    <p:sldId id="481" r:id="rId226"/>
    <p:sldId id="482" r:id="rId227"/>
    <p:sldId id="483" r:id="rId228"/>
    <p:sldId id="484" r:id="rId229"/>
    <p:sldId id="485" r:id="rId230"/>
    <p:sldId id="486" r:id="rId231"/>
    <p:sldId id="487" r:id="rId232"/>
    <p:sldId id="488" r:id="rId233"/>
    <p:sldId id="489" r:id="rId234"/>
    <p:sldId id="490" r:id="rId235"/>
    <p:sldId id="491" r:id="rId236"/>
    <p:sldId id="492" r:id="rId237"/>
    <p:sldId id="493" r:id="rId238"/>
    <p:sldId id="494" r:id="rId239"/>
    <p:sldId id="495" r:id="rId240"/>
    <p:sldId id="496" r:id="rId241"/>
    <p:sldId id="497" r:id="rId242"/>
    <p:sldId id="498" r:id="rId243"/>
    <p:sldId id="499" r:id="rId244"/>
    <p:sldId id="500" r:id="rId245"/>
    <p:sldId id="501" r:id="rId246"/>
    <p:sldId id="502" r:id="rId247"/>
    <p:sldId id="503" r:id="rId248"/>
    <p:sldId id="504" r:id="rId249"/>
    <p:sldId id="505" r:id="rId250"/>
    <p:sldId id="506" r:id="rId251"/>
    <p:sldId id="507" r:id="rId252"/>
    <p:sldId id="508" r:id="rId253"/>
    <p:sldId id="509" r:id="rId25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26" Type="http://schemas.openxmlformats.org/officeDocument/2006/relationships/slide" Target="slides/slide225.xml"/><Relationship Id="rId247" Type="http://schemas.openxmlformats.org/officeDocument/2006/relationships/slide" Target="slides/slide246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37" Type="http://schemas.openxmlformats.org/officeDocument/2006/relationships/slide" Target="slides/slide236.xml"/><Relationship Id="rId258" Type="http://schemas.openxmlformats.org/officeDocument/2006/relationships/tableStyles" Target="tableStyles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27" Type="http://schemas.openxmlformats.org/officeDocument/2006/relationships/slide" Target="slides/slide226.xml"/><Relationship Id="rId248" Type="http://schemas.openxmlformats.org/officeDocument/2006/relationships/slide" Target="slides/slide247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slide" Target="slides/slide165.xml"/><Relationship Id="rId182" Type="http://schemas.openxmlformats.org/officeDocument/2006/relationships/slide" Target="slides/slide181.xml"/><Relationship Id="rId187" Type="http://schemas.openxmlformats.org/officeDocument/2006/relationships/slide" Target="slides/slide186.xml"/><Relationship Id="rId217" Type="http://schemas.openxmlformats.org/officeDocument/2006/relationships/slide" Target="slides/slide2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38" Type="http://schemas.openxmlformats.org/officeDocument/2006/relationships/slide" Target="slides/slide237.xml"/><Relationship Id="rId254" Type="http://schemas.openxmlformats.org/officeDocument/2006/relationships/slide" Target="slides/slide253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2" Type="http://schemas.openxmlformats.org/officeDocument/2006/relationships/slide" Target="slides/slide201.xml"/><Relationship Id="rId207" Type="http://schemas.openxmlformats.org/officeDocument/2006/relationships/slide" Target="slides/slide206.xml"/><Relationship Id="rId223" Type="http://schemas.openxmlformats.org/officeDocument/2006/relationships/slide" Target="slides/slide222.xml"/><Relationship Id="rId228" Type="http://schemas.openxmlformats.org/officeDocument/2006/relationships/slide" Target="slides/slide227.xml"/><Relationship Id="rId244" Type="http://schemas.openxmlformats.org/officeDocument/2006/relationships/slide" Target="slides/slide243.xml"/><Relationship Id="rId249" Type="http://schemas.openxmlformats.org/officeDocument/2006/relationships/slide" Target="slides/slide24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3" Type="http://schemas.openxmlformats.org/officeDocument/2006/relationships/slide" Target="slides/slide212.xml"/><Relationship Id="rId218" Type="http://schemas.openxmlformats.org/officeDocument/2006/relationships/slide" Target="slides/slide217.xml"/><Relationship Id="rId234" Type="http://schemas.openxmlformats.org/officeDocument/2006/relationships/slide" Target="slides/slide233.xml"/><Relationship Id="rId239" Type="http://schemas.openxmlformats.org/officeDocument/2006/relationships/slide" Target="slides/slide238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50" Type="http://schemas.openxmlformats.org/officeDocument/2006/relationships/slide" Target="slides/slide249.xml"/><Relationship Id="rId255" Type="http://schemas.openxmlformats.org/officeDocument/2006/relationships/presProps" Target="presProps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240" Type="http://schemas.openxmlformats.org/officeDocument/2006/relationships/slide" Target="slides/slide239.xml"/><Relationship Id="rId245" Type="http://schemas.openxmlformats.org/officeDocument/2006/relationships/slide" Target="slides/slide244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219" Type="http://schemas.openxmlformats.org/officeDocument/2006/relationships/slide" Target="slides/slide21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0" Type="http://schemas.openxmlformats.org/officeDocument/2006/relationships/slide" Target="slides/slide229.xml"/><Relationship Id="rId235" Type="http://schemas.openxmlformats.org/officeDocument/2006/relationships/slide" Target="slides/slide234.xml"/><Relationship Id="rId251" Type="http://schemas.openxmlformats.org/officeDocument/2006/relationships/slide" Target="slides/slide250.xml"/><Relationship Id="rId256" Type="http://schemas.openxmlformats.org/officeDocument/2006/relationships/viewProps" Target="viewProps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0" Type="http://schemas.openxmlformats.org/officeDocument/2006/relationships/slide" Target="slides/slide219.xml"/><Relationship Id="rId225" Type="http://schemas.openxmlformats.org/officeDocument/2006/relationships/slide" Target="slides/slide224.xml"/><Relationship Id="rId241" Type="http://schemas.openxmlformats.org/officeDocument/2006/relationships/slide" Target="slides/slide240.xml"/><Relationship Id="rId246" Type="http://schemas.openxmlformats.org/officeDocument/2006/relationships/slide" Target="slides/slide245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slide" Target="slides/slide209.xml"/><Relationship Id="rId215" Type="http://schemas.openxmlformats.org/officeDocument/2006/relationships/slide" Target="slides/slide214.xml"/><Relationship Id="rId236" Type="http://schemas.openxmlformats.org/officeDocument/2006/relationships/slide" Target="slides/slide235.xml"/><Relationship Id="rId257" Type="http://schemas.openxmlformats.org/officeDocument/2006/relationships/theme" Target="theme/theme1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252" Type="http://schemas.openxmlformats.org/officeDocument/2006/relationships/slide" Target="slides/slide251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242" Type="http://schemas.openxmlformats.org/officeDocument/2006/relationships/slide" Target="slides/slide241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53" Type="http://schemas.openxmlformats.org/officeDocument/2006/relationships/slide" Target="slides/slide252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243" Type="http://schemas.openxmlformats.org/officeDocument/2006/relationships/slide" Target="slides/slide242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67AEDB-69F3-4F51-838C-97F7C7F225C3}" type="datetimeFigureOut">
              <a:rPr lang="en-US"/>
              <a:pPr>
                <a:defRPr/>
              </a:pPr>
              <a:t>10/31/2015</a:t>
            </a:fld>
            <a:endParaRPr 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EEED96-844B-49B1-9CAD-D7F26722E8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6A96A-2F95-4AE8-83D5-4F0AC299E339}" type="datetimeFigureOut">
              <a:rPr lang="en-US"/>
              <a:pPr>
                <a:defRPr/>
              </a:pPr>
              <a:t>10/31/2015</a:t>
            </a:fld>
            <a:endParaRPr 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3A4949-1AAE-4F47-A1DD-9AAC0457397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D40AC8-C1A1-4D96-9D25-9B549196B1AF}" type="datetimeFigureOut">
              <a:rPr lang="en-US"/>
              <a:pPr>
                <a:defRPr/>
              </a:pPr>
              <a:t>10/31/2015</a:t>
            </a:fld>
            <a:endParaRPr 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1ECE1A-862C-47DF-AD54-C04081A3CB1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3EBD1C-1A8C-4003-8F8B-7DC7BA5A3C87}" type="datetimeFigureOut">
              <a:rPr lang="en-US"/>
              <a:pPr>
                <a:defRPr/>
              </a:pPr>
              <a:t>10/31/2015</a:t>
            </a:fld>
            <a:endParaRPr 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F876D4-A038-4142-8DAF-E21C50F062F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433B09-9698-4176-A738-8DCE25F6E501}" type="datetimeFigureOut">
              <a:rPr lang="en-US"/>
              <a:pPr>
                <a:defRPr/>
              </a:pPr>
              <a:t>10/31/2015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25FE7-BDBD-4324-9112-3517A095FF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8DA2B9-76A8-4A70-81F4-4884BBD377FB}" type="datetimeFigureOut">
              <a:rPr lang="en-US"/>
              <a:pPr>
                <a:defRPr/>
              </a:pPr>
              <a:t>10/31/2015</a:t>
            </a:fld>
            <a:endParaRPr lang="en-US" dirty="0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685632-BFFF-4233-9D5D-D8943125D65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16D03-704A-40D9-BD2D-4C726F55DAA4}" type="datetimeFigureOut">
              <a:rPr lang="en-US"/>
              <a:pPr>
                <a:defRPr/>
              </a:pPr>
              <a:t>10/31/2015</a:t>
            </a:fld>
            <a:endParaRPr lang="en-US" dirty="0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2A9B7-2950-44E6-94A8-4CB638D50B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E8F1F2-BCF9-4DF7-8F22-29435D45162B}" type="datetimeFigureOut">
              <a:rPr lang="en-US"/>
              <a:pPr>
                <a:defRPr/>
              </a:pPr>
              <a:t>10/31/2015</a:t>
            </a:fld>
            <a:endParaRPr lang="en-US" dirty="0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6F15FB-742C-4E82-A7B6-62D53684A1A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98C0C6-7DA3-4E25-9B43-0BBE6C166AD2}" type="datetimeFigureOut">
              <a:rPr lang="en-US"/>
              <a:pPr>
                <a:defRPr/>
              </a:pPr>
              <a:t>10/31/2015</a:t>
            </a:fld>
            <a:endParaRPr lang="en-US" dirty="0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DD86A1-5DDC-4968-9FB6-8C5A8411B2D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C24EAE-43A0-4061-AA62-ABCB97A34BF8}" type="datetimeFigureOut">
              <a:rPr lang="en-US"/>
              <a:pPr>
                <a:defRPr/>
              </a:pPr>
              <a:t>10/31/2015</a:t>
            </a:fld>
            <a:endParaRPr lang="en-US" dirty="0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03F3CF-EED3-4467-A9E4-4F0F9C90F66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44F0FB-E0A0-4E08-858D-20C4B5CCE764}" type="datetimeFigureOut">
              <a:rPr lang="en-US"/>
              <a:pPr>
                <a:defRPr/>
              </a:pPr>
              <a:t>10/31/2015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154CBE-A483-45FF-BB47-E56B9782CF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E8955D2-6DAD-4619-8FE7-A27868F5E751}" type="datetimeFigureOut">
              <a:rPr lang="en-US"/>
              <a:pPr>
                <a:defRPr/>
              </a:pPr>
              <a:t>10/31/2015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dirty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39D15EB-3DE9-46E7-BA7A-86BC9D1118A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5" r:id="rId2"/>
    <p:sldLayoutId id="2147483684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5" r:id="rId9"/>
    <p:sldLayoutId id="2147483681" r:id="rId10"/>
    <p:sldLayoutId id="2147483682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228600"/>
            <a:ext cx="7851648" cy="25146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/>
              <a:t>Tribes of Africa</a:t>
            </a:r>
            <a:br>
              <a:rPr lang="en-US" dirty="0" smtClean="0"/>
            </a:br>
            <a:r>
              <a:rPr lang="en-US" dirty="0" smtClean="0"/>
              <a:t>Part two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Tribes of Africa</a:t>
            </a:r>
            <a:br>
              <a:rPr lang="en-US" dirty="0" smtClean="0"/>
            </a:br>
            <a:r>
              <a:rPr lang="en-US" dirty="0" smtClean="0"/>
              <a:t>Part two</a:t>
            </a:r>
            <a:br>
              <a:rPr lang="en-US" dirty="0" smtClean="0"/>
            </a:br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362200"/>
            <a:ext cx="7854950" cy="342900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R="0" algn="ctr">
              <a:lnSpc>
                <a:spcPct val="80000"/>
              </a:lnSpc>
            </a:pPr>
            <a:r>
              <a:rPr lang="en-US" sz="2900" b="1" smtClean="0">
                <a:solidFill>
                  <a:schemeClr val="bg1"/>
                </a:solidFill>
              </a:rPr>
              <a:t>This is the continuation of Part One to highlight various tribes of Africa, their clothes, jewelries, dances and other accoutrements.</a:t>
            </a:r>
          </a:p>
          <a:p>
            <a:pPr marR="0">
              <a:lnSpc>
                <a:spcPct val="80000"/>
              </a:lnSpc>
            </a:pPr>
            <a:endParaRPr lang="en-US" sz="2900" b="1" smtClean="0">
              <a:solidFill>
                <a:schemeClr val="bg1"/>
              </a:solidFill>
            </a:endParaRPr>
          </a:p>
          <a:p>
            <a:pPr marR="0" algn="ctr">
              <a:lnSpc>
                <a:spcPct val="80000"/>
              </a:lnSpc>
            </a:pPr>
            <a:r>
              <a:rPr lang="en-US" sz="2900" b="1" smtClean="0">
                <a:solidFill>
                  <a:schemeClr val="bg1"/>
                </a:solidFill>
              </a:rPr>
              <a:t>It is for private viewing only.</a:t>
            </a:r>
          </a:p>
          <a:p>
            <a:pPr marR="0" algn="ctr">
              <a:lnSpc>
                <a:spcPct val="80000"/>
              </a:lnSpc>
            </a:pPr>
            <a:endParaRPr lang="en-US" sz="1800" b="1" smtClean="0">
              <a:solidFill>
                <a:schemeClr val="bg1"/>
              </a:solidFill>
            </a:endParaRPr>
          </a:p>
          <a:p>
            <a:pPr marR="0" algn="ctr">
              <a:lnSpc>
                <a:spcPct val="80000"/>
              </a:lnSpc>
            </a:pPr>
            <a:endParaRPr lang="en-US" sz="1800" b="1" smtClean="0">
              <a:solidFill>
                <a:schemeClr val="bg1"/>
              </a:solidFill>
            </a:endParaRPr>
          </a:p>
          <a:p>
            <a:pPr marR="0" algn="ctr">
              <a:lnSpc>
                <a:spcPct val="80000"/>
              </a:lnSpc>
            </a:pPr>
            <a:r>
              <a:rPr lang="en-US" sz="2700" b="1" smtClean="0">
                <a:solidFill>
                  <a:schemeClr val="bg1"/>
                </a:solidFill>
              </a:rPr>
              <a:t>AKC</a:t>
            </a:r>
          </a:p>
          <a:p>
            <a:pPr marR="0">
              <a:lnSpc>
                <a:spcPct val="80000"/>
              </a:lnSpc>
            </a:pPr>
            <a:endParaRPr lang="en-US" sz="1800" b="1" smtClean="0">
              <a:solidFill>
                <a:schemeClr val="bg1"/>
              </a:solidFill>
            </a:endParaRPr>
          </a:p>
          <a:p>
            <a:pPr marR="0">
              <a:lnSpc>
                <a:spcPct val="80000"/>
              </a:lnSpc>
            </a:pPr>
            <a:endParaRPr lang="fil-PH" sz="180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4339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4340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6" descr="larg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06499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06500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501" name="Picture 4" descr="th (11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-52388"/>
            <a:ext cx="4572000" cy="696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0752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07524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525" name="Picture 4" descr="th (12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63725" y="0"/>
            <a:ext cx="54165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0854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08548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49" name="Picture 4" descr="th (13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09571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09572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573" name="Picture 4" descr="th (14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28600"/>
            <a:ext cx="9113838" cy="642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1059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10596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0597" name="Picture 4" descr="th (15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7475"/>
            <a:ext cx="9144000" cy="662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11619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11620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1621" name="Picture 4" descr="th (16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3813"/>
            <a:ext cx="9144000" cy="692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1264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12644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45" name="Picture 4" descr="th (17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1200" y="-41275"/>
            <a:ext cx="5181600" cy="694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1366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13668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669" name="Picture 4" descr="th (18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98463"/>
            <a:ext cx="9144000" cy="606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14691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14692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693" name="Picture 4" descr="th (19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38200"/>
            <a:ext cx="9164638" cy="517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1571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15716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5717" name="Picture 4" descr="th (20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1000"/>
            <a:ext cx="9124950" cy="610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536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5364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4" descr="large-lip-plate-piercing-for-women-of-afric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0275" y="0"/>
            <a:ext cx="47434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16739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16740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6741" name="Picture 4" descr="th (21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82713" y="0"/>
            <a:ext cx="63785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1776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17764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7765" name="Picture 4" descr="th (22).jpg"/>
          <p:cNvPicPr>
            <a:picLocks noChangeAspect="1"/>
          </p:cNvPicPr>
          <p:nvPr/>
        </p:nvPicPr>
        <p:blipFill>
          <a:blip r:embed="rId3"/>
          <a:srcRect b="6841"/>
          <a:stretch>
            <a:fillRect/>
          </a:stretch>
        </p:blipFill>
        <p:spPr bwMode="auto">
          <a:xfrm>
            <a:off x="2667000" y="-14288"/>
            <a:ext cx="4081463" cy="687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1878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18788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8789" name="Picture 4" descr="th (23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-17463"/>
            <a:ext cx="4572000" cy="6892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19811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19812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9813" name="Picture 4" descr="th (24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2083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20836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0837" name="Picture 4" descr="th (25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1200" y="0"/>
            <a:ext cx="5162550" cy="688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21859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21860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1861" name="Picture 4" descr="th (26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66800"/>
            <a:ext cx="9215438" cy="468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2288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22884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885" name="Picture 4" descr="th (27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68300"/>
            <a:ext cx="9144000" cy="612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2390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23908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909" name="Picture 4" descr="th (28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0"/>
            <a:ext cx="457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24931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24932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933" name="Picture 4" descr="th (29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76200"/>
            <a:ext cx="6781800" cy="678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2595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25956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5957" name="Picture 4" descr="th (30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83688" cy="682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638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6388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4" descr="li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1000"/>
            <a:ext cx="9183688" cy="606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26979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26980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6981" name="Picture 4" descr="th (31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0"/>
            <a:ext cx="6065838" cy="689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2800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28004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8005" name="Picture 4" descr="th (32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703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2902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29028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029" name="Picture 4" descr="th (33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3250" y="0"/>
            <a:ext cx="79375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30051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30052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0053" name="Picture 4" descr="th (34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0054" name="TextBox 5"/>
          <p:cNvSpPr txBox="1">
            <a:spLocks noChangeArrowheads="1"/>
          </p:cNvSpPr>
          <p:nvPr/>
        </p:nvSpPr>
        <p:spPr bwMode="auto">
          <a:xfrm>
            <a:off x="457200" y="304800"/>
            <a:ext cx="25908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Fulanis of Niger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3107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31076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077" name="Picture 4" descr="th (35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-28575"/>
            <a:ext cx="4724400" cy="691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32099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32100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2101" name="Picture 4" descr="th (36).jpg"/>
          <p:cNvPicPr>
            <a:picLocks noChangeAspect="1"/>
          </p:cNvPicPr>
          <p:nvPr/>
        </p:nvPicPr>
        <p:blipFill>
          <a:blip r:embed="rId3"/>
          <a:srcRect b="4443"/>
          <a:stretch>
            <a:fillRect/>
          </a:stretch>
        </p:blipFill>
        <p:spPr bwMode="auto">
          <a:xfrm>
            <a:off x="1793875" y="0"/>
            <a:ext cx="58134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2102" name="TextBox 5"/>
          <p:cNvSpPr txBox="1">
            <a:spLocks noChangeArrowheads="1"/>
          </p:cNvSpPr>
          <p:nvPr/>
        </p:nvSpPr>
        <p:spPr bwMode="auto">
          <a:xfrm>
            <a:off x="457200" y="6096000"/>
            <a:ext cx="29718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Suri of Omo valley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3312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33124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25" name="Picture 4" descr="th (37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0"/>
            <a:ext cx="457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3414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34148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4149" name="Picture 4" descr="th (38).jpg"/>
          <p:cNvPicPr>
            <a:picLocks noChangeAspect="1"/>
          </p:cNvPicPr>
          <p:nvPr/>
        </p:nvPicPr>
        <p:blipFill>
          <a:blip r:embed="rId3"/>
          <a:srcRect t="6572" b="7686"/>
          <a:stretch>
            <a:fillRect/>
          </a:stretch>
        </p:blipFill>
        <p:spPr bwMode="auto">
          <a:xfrm>
            <a:off x="0" y="-60325"/>
            <a:ext cx="9164638" cy="691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35171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35172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5173" name="Picture 4" descr="th (39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0"/>
            <a:ext cx="457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3619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36196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6197" name="Picture 4" descr="th (40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2600" y="0"/>
            <a:ext cx="5619750" cy="688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6198" name="TextBox 5"/>
          <p:cNvSpPr txBox="1">
            <a:spLocks noChangeArrowheads="1"/>
          </p:cNvSpPr>
          <p:nvPr/>
        </p:nvSpPr>
        <p:spPr bwMode="auto">
          <a:xfrm>
            <a:off x="6781800" y="381000"/>
            <a:ext cx="20574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Scarification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7411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7412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4" descr="lip-plates_7-ethnic-body-modifications-from-around-the-world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92088"/>
            <a:ext cx="9144000" cy="647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37219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37220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7221" name="Picture 4" descr="th (41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0"/>
            <a:ext cx="457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3824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38244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8245" name="Picture 4" descr="th (42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3926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39268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9269" name="Picture 4" descr="th (43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9525"/>
            <a:ext cx="9144000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40291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40292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0293" name="Picture 4" descr="th (44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0"/>
            <a:ext cx="457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4131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41316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1317" name="Picture 4" descr="th (45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09600"/>
            <a:ext cx="9248775" cy="557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42339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42340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341" name="Picture 4" descr="th (46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-17463"/>
            <a:ext cx="4572000" cy="6892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4336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43364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65" name="Picture 4" descr="th (47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3338" y="381000"/>
            <a:ext cx="9177338" cy="607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66" name="TextBox 5"/>
          <p:cNvSpPr txBox="1">
            <a:spLocks noChangeArrowheads="1"/>
          </p:cNvSpPr>
          <p:nvPr/>
        </p:nvSpPr>
        <p:spPr bwMode="auto">
          <a:xfrm>
            <a:off x="5638800" y="762000"/>
            <a:ext cx="31242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Bushman of Namib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4438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44388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4389" name="Picture 4" descr="th (48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17688" y="0"/>
            <a:ext cx="55086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45411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45412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5413" name="Picture 4" descr="th (49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4643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46436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6437" name="Picture 4" descr="th (50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3600" y="0"/>
            <a:ext cx="4860925" cy="688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843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8436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4" descr="locho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8" name="TextBox 5"/>
          <p:cNvSpPr txBox="1">
            <a:spLocks noChangeArrowheads="1"/>
          </p:cNvSpPr>
          <p:nvPr/>
        </p:nvSpPr>
        <p:spPr bwMode="auto">
          <a:xfrm>
            <a:off x="685800" y="914400"/>
            <a:ext cx="26670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Locho tribesman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47459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47460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7461" name="Picture 4" descr="th (51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1200" y="0"/>
            <a:ext cx="5151438" cy="689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4848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48484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8485" name="Picture 4" descr="th (52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1000"/>
            <a:ext cx="9163050" cy="608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4950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49508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9509" name="Picture 4" descr="th (53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4763"/>
            <a:ext cx="9144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50531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50532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0533" name="Picture 4" descr="th (54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92113"/>
            <a:ext cx="9144000" cy="607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5155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51556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1557" name="Picture 4" descr="th (55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09600"/>
            <a:ext cx="9144000" cy="553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52579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52580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2581" name="Picture 4" descr="th (56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3600" y="0"/>
            <a:ext cx="4838700" cy="691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5360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53604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05" name="Picture 4" descr="th (57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76400" y="0"/>
            <a:ext cx="5730875" cy="693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5462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54628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629" name="Picture 4" descr="th (58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93700"/>
            <a:ext cx="9144000" cy="607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55651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55652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5653" name="Picture 4" descr="th (59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0"/>
            <a:ext cx="457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5667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56676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6677" name="Picture 4" descr="th (60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1200" y="-25400"/>
            <a:ext cx="5181600" cy="690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9459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9460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4" descr="Maasai men red dress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94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2" name="TextBox 5"/>
          <p:cNvSpPr txBox="1">
            <a:spLocks noChangeArrowheads="1"/>
          </p:cNvSpPr>
          <p:nvPr/>
        </p:nvSpPr>
        <p:spPr bwMode="auto">
          <a:xfrm>
            <a:off x="3581400" y="304800"/>
            <a:ext cx="11430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Masai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57699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57700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7701" name="Picture 4" descr="th (61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90800" y="-26988"/>
            <a:ext cx="3962400" cy="6911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5872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58724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8725" name="Picture 4" descr="th (62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0" y="-19050"/>
            <a:ext cx="5334000" cy="689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5974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59748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9749" name="Picture 4" descr="th (63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7475"/>
            <a:ext cx="9144000" cy="662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60771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60772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0773" name="Picture 5" descr="th (64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5875"/>
            <a:ext cx="8534400" cy="682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6179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61796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1797" name="Picture 4" descr="th (65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62819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62820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2821" name="Picture 4" descr="th (66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0"/>
            <a:ext cx="457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6384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63844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45" name="Picture 4" descr="th (67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0" y="0"/>
            <a:ext cx="5260975" cy="695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6486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64868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869" name="Picture 4" descr="th (68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74650"/>
            <a:ext cx="9144000" cy="610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65891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65892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5893" name="Picture 4" descr="th (69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90600"/>
            <a:ext cx="91440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6691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66916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6917" name="Picture 4" descr="th (70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7400" y="0"/>
            <a:ext cx="5006975" cy="688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048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0484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4" descr="Maasai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6" name="TextBox 5"/>
          <p:cNvSpPr txBox="1">
            <a:spLocks noChangeArrowheads="1"/>
          </p:cNvSpPr>
          <p:nvPr/>
        </p:nvSpPr>
        <p:spPr bwMode="auto">
          <a:xfrm>
            <a:off x="3733800" y="6172200"/>
            <a:ext cx="19812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Masai dance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67939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67940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7941" name="Picture 4" descr="th (71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1200" y="0"/>
            <a:ext cx="5162550" cy="688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6896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68964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8965" name="Picture 4" descr="th (72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24963" cy="679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6998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69988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9989" name="Picture 4" descr="th (73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0"/>
            <a:ext cx="4560888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71011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71012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1013" name="Picture 4" descr="th (74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73050"/>
            <a:ext cx="9144000" cy="631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7203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72036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2037" name="Picture 4" descr="th (75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0"/>
            <a:ext cx="4560888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73059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73060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3061" name="Picture 4" descr="th (76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0"/>
            <a:ext cx="4683125" cy="691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7408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74084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085" name="Picture 4" descr="th (77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1200" y="0"/>
            <a:ext cx="5162550" cy="688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7510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75108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5109" name="Picture 4" descr="th (78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76131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76132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6133" name="Picture 4" descr="th (79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28600"/>
            <a:ext cx="9186863" cy="637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7715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77156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7157" name="Picture 4" descr="th (80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0"/>
            <a:ext cx="4560888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150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1508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4" descr="maasai-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0" name="TextBox 5"/>
          <p:cNvSpPr txBox="1">
            <a:spLocks noChangeArrowheads="1"/>
          </p:cNvSpPr>
          <p:nvPr/>
        </p:nvSpPr>
        <p:spPr bwMode="auto">
          <a:xfrm>
            <a:off x="5638800" y="6172200"/>
            <a:ext cx="12954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Masai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78179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78180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8181" name="Picture 4" descr="th (81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04800"/>
            <a:ext cx="9145588" cy="624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7920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79204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9205" name="Picture 4" descr="th (82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-38100"/>
            <a:ext cx="8153400" cy="687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8022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80228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0229" name="Picture 4" descr="th (83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0"/>
            <a:ext cx="457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81251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81252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1253" name="Picture 4" descr="th (84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7350"/>
            <a:ext cx="9144000" cy="608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8227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82276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2277" name="Picture 4" descr="th (85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0"/>
            <a:ext cx="457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83299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83300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3301" name="Picture 4" descr="th (86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28638"/>
            <a:ext cx="9144000" cy="580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8432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84324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25" name="Picture 4" descr="th (87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14450" y="0"/>
            <a:ext cx="65151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8534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85348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5349" name="Picture 4" descr="th (88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3600" y="-71438"/>
            <a:ext cx="4876800" cy="7000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86371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86372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6373" name="Picture 4" descr="th (89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8739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87396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7397" name="Picture 4" descr="th (90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0"/>
            <a:ext cx="4670425" cy="693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2531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2532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4" descr="maasai-2small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2775" y="0"/>
            <a:ext cx="79184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4" name="TextBox 5"/>
          <p:cNvSpPr txBox="1">
            <a:spLocks noChangeArrowheads="1"/>
          </p:cNvSpPr>
          <p:nvPr/>
        </p:nvSpPr>
        <p:spPr bwMode="auto">
          <a:xfrm>
            <a:off x="6629400" y="6172200"/>
            <a:ext cx="11430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Masai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88419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88420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8421" name="Picture 4" descr="th (91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2600" y="0"/>
            <a:ext cx="5597525" cy="691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8944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89444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9445" name="Picture 4" descr="th (92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0"/>
            <a:ext cx="457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9046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90468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0469" name="Picture 4" descr="th (93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85950" y="0"/>
            <a:ext cx="53721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91491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91492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1493" name="Picture 4" descr="th (94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2400"/>
            <a:ext cx="91440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9251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92516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2517" name="Picture 4" descr="th (95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28600"/>
            <a:ext cx="9128125" cy="641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93539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93540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3541" name="Picture 4" descr="th (96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0"/>
            <a:ext cx="4648200" cy="697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9456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94564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65" name="Picture 4" descr="th (97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04800"/>
            <a:ext cx="9229725" cy="619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9558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95588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589" name="Picture 4" descr="th (98).jpg"/>
          <p:cNvPicPr>
            <a:picLocks noChangeAspect="1"/>
          </p:cNvPicPr>
          <p:nvPr/>
        </p:nvPicPr>
        <p:blipFill>
          <a:blip r:embed="rId3"/>
          <a:srcRect b="3487"/>
          <a:stretch>
            <a:fillRect/>
          </a:stretch>
        </p:blipFill>
        <p:spPr bwMode="auto">
          <a:xfrm>
            <a:off x="0" y="398463"/>
            <a:ext cx="9144000" cy="584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96611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96612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6613" name="Picture 4" descr="th (99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49375" y="0"/>
            <a:ext cx="64452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9763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97636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7637" name="Picture 4" descr="th (100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74650"/>
            <a:ext cx="9144000" cy="610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355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3556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4" descr="Maasai-main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28600"/>
            <a:ext cx="9144000" cy="627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8" name="TextBox 5"/>
          <p:cNvSpPr txBox="1">
            <a:spLocks noChangeArrowheads="1"/>
          </p:cNvSpPr>
          <p:nvPr/>
        </p:nvSpPr>
        <p:spPr bwMode="auto">
          <a:xfrm>
            <a:off x="3581400" y="5943600"/>
            <a:ext cx="34290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Masai  from Tanzania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98659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98660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8661" name="Picture 4" descr="th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1000"/>
            <a:ext cx="9153525" cy="608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9968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99684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9685" name="Picture 4" descr="The Massai trib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78063" y="0"/>
            <a:ext cx="4587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0070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00708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0709" name="Picture 4" descr="The Samburu Trib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1000"/>
            <a:ext cx="9150350" cy="609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01731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01732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1733" name="Picture 4" descr="The-african-tribe-Hadza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28600"/>
            <a:ext cx="9290050" cy="630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0275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02756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2757" name="Picture 4" descr="The-african-tribe-Hadza4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04800"/>
            <a:ext cx="9201150" cy="621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03779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03780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3781" name="Picture 4" descr="Tholi M hi-res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1000"/>
            <a:ext cx="9229725" cy="604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0480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04804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05" name="Picture 4" descr="Traditional_dance_Ban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0582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05828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29" name="Picture 4" descr="traditional-design-dresses-images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90800" y="0"/>
            <a:ext cx="3962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06851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06852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853" name="Picture 4" descr="traditional-zulu-clothes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563" y="0"/>
            <a:ext cx="89614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6854" name="TextBox 5"/>
          <p:cNvSpPr txBox="1">
            <a:spLocks noChangeArrowheads="1"/>
          </p:cNvSpPr>
          <p:nvPr/>
        </p:nvSpPr>
        <p:spPr bwMode="auto">
          <a:xfrm>
            <a:off x="4495800" y="6027738"/>
            <a:ext cx="1981200" cy="4603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Zulu clothes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0787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07876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877" name="Picture 4" descr="tribal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32000" y="0"/>
            <a:ext cx="5148263" cy="676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614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6148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4" descr="ix245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0"/>
            <a:ext cx="457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4579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4580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4" descr="Maasai-Tribe-Tanzania-1030x643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04800"/>
            <a:ext cx="9144000" cy="597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2" name="TextBox 5"/>
          <p:cNvSpPr txBox="1">
            <a:spLocks noChangeArrowheads="1"/>
          </p:cNvSpPr>
          <p:nvPr/>
        </p:nvSpPr>
        <p:spPr bwMode="auto">
          <a:xfrm>
            <a:off x="3276600" y="6096000"/>
            <a:ext cx="30480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Masai in Tanzania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08899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08900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8901" name="Picture 4" descr="Tribal-Beauty-Woman-176296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27050"/>
            <a:ext cx="9144000" cy="580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0992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09924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9925" name="Picture 4" descr="tribal-chest-sleeve-tattoo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82838" y="0"/>
            <a:ext cx="43783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1094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10948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0949" name="Picture 4" descr="tribalface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61963"/>
            <a:ext cx="9144000" cy="593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11971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11972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1973" name="Picture 4" descr="tribal-men-omo-valley-ethiopia-africa-26062816.jpg"/>
          <p:cNvPicPr>
            <a:picLocks noChangeAspect="1"/>
          </p:cNvPicPr>
          <p:nvPr/>
        </p:nvPicPr>
        <p:blipFill>
          <a:blip r:embed="rId3"/>
          <a:srcRect r="10606"/>
          <a:stretch>
            <a:fillRect/>
          </a:stretch>
        </p:blipFill>
        <p:spPr bwMode="auto">
          <a:xfrm>
            <a:off x="2057400" y="12700"/>
            <a:ext cx="4495800" cy="683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1299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12996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2997" name="Picture 4" descr="tribal-tat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76400" y="-11113"/>
            <a:ext cx="5791200" cy="688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14019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14020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4021" name="Picture 4" descr="Trib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4488" y="-33338"/>
            <a:ext cx="8494712" cy="689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1504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15044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45" name="Picture 4" descr="tribe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4763"/>
            <a:ext cx="9144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1606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16068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6069" name="Picture 4" descr="tribe6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0"/>
            <a:ext cx="457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17091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17092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7093" name="Picture 4" descr="tribe9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0"/>
            <a:ext cx="457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1811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18116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8117" name="Picture 4" descr="tribe1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0"/>
            <a:ext cx="4648200" cy="697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560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5604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4" descr="maasai-woman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1000"/>
            <a:ext cx="9136063" cy="610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6" name="TextBox 5"/>
          <p:cNvSpPr txBox="1">
            <a:spLocks noChangeArrowheads="1"/>
          </p:cNvSpPr>
          <p:nvPr/>
        </p:nvSpPr>
        <p:spPr bwMode="auto">
          <a:xfrm>
            <a:off x="381000" y="838200"/>
            <a:ext cx="22098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Masai woman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19139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19140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9141" name="Picture 4" descr="tribe15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0"/>
            <a:ext cx="457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2016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20164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0165" name="Picture 4" descr="tribe16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0"/>
            <a:ext cx="457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2118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21188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1189" name="Picture 4" descr="tribe-620_2495486b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68325"/>
            <a:ext cx="9144000" cy="572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22211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22212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2213" name="Picture 4" descr="tribeAfrica07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80988"/>
            <a:ext cx="9144000" cy="629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2323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23236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3237" name="Picture 4" descr="tribe-lip-ear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00050"/>
            <a:ext cx="9144000" cy="605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24259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24260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4261" name="Picture 4" descr="tribes_of_the_omo_valley_000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04800"/>
            <a:ext cx="9266238" cy="616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2528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25284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285" name="Picture 4" descr="Tribes-in-Africa-17 (1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98663" y="-23813"/>
            <a:ext cx="5164137" cy="688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2630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26308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6309" name="Picture 4" descr="tribes-in-tanzania-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-7938"/>
            <a:ext cx="4648200" cy="698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6310" name="TextBox 5"/>
          <p:cNvSpPr txBox="1">
            <a:spLocks noChangeArrowheads="1"/>
          </p:cNvSpPr>
          <p:nvPr/>
        </p:nvSpPr>
        <p:spPr bwMode="auto">
          <a:xfrm>
            <a:off x="6096000" y="6096000"/>
            <a:ext cx="27432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Tribe of Tanzania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27331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27332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7333" name="Picture 4" descr="Tribes-of-Ethiopi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85800"/>
            <a:ext cx="9144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7334" name="TextBox 5"/>
          <p:cNvSpPr txBox="1">
            <a:spLocks noChangeArrowheads="1"/>
          </p:cNvSpPr>
          <p:nvPr/>
        </p:nvSpPr>
        <p:spPr bwMode="auto">
          <a:xfrm>
            <a:off x="6096000" y="5334000"/>
            <a:ext cx="26670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Tribe of Ethiopia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2835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28356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8357" name="Picture 4" descr="trrib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17638" y="0"/>
            <a:ext cx="63087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662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6628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4" descr="Mao_Women_0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0" name="TextBox 5"/>
          <p:cNvSpPr txBox="1">
            <a:spLocks noChangeArrowheads="1"/>
          </p:cNvSpPr>
          <p:nvPr/>
        </p:nvSpPr>
        <p:spPr bwMode="auto">
          <a:xfrm>
            <a:off x="4572000" y="5791200"/>
            <a:ext cx="19812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Mao women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29379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29380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9381" name="Picture 4" descr="Tuareg man black skin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24075" y="0"/>
            <a:ext cx="48958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9382" name="TextBox 5"/>
          <p:cNvSpPr txBox="1">
            <a:spLocks noChangeArrowheads="1"/>
          </p:cNvSpPr>
          <p:nvPr/>
        </p:nvSpPr>
        <p:spPr bwMode="auto">
          <a:xfrm>
            <a:off x="838200" y="6096000"/>
            <a:ext cx="22860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Touareg  man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3040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30404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0405" name="Picture 4" descr="tumblr_lvz5tbKe2k1r666vro1_500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0"/>
            <a:ext cx="45751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3142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31428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1429" name="Picture 4" descr="tumblr_lwfmwvj0Xp1r666vro1_500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19313" y="0"/>
            <a:ext cx="49053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32451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32452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2453" name="Picture 4" descr="tumblr_lwqtrfcR8Z1r85tr4o1_1280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92350" y="0"/>
            <a:ext cx="4559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3347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33476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3477" name="Picture 4" descr="tumblr_lz3qflIktU1qbi8sqo1_500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3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34499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34500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4501" name="Picture 4" descr="tumblr_m1mkzxjZxv1qlsr3bo1_500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0600" y="0"/>
            <a:ext cx="4622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3552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35524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25" name="Picture 4" descr="tumblr_m2w8920C631qhz8w4o1_500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95525" y="0"/>
            <a:ext cx="45529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3654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36548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6549" name="Picture 4" descr="tumblr_m4i4aiLLJk1rqkjy0o2_500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37571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37572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7573" name="Picture 4" descr="tumblr_mai66i3Qb61rr4fyto3_1280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3859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38596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8597" name="Picture 4" descr="tumblr_mdvcar4q8w1rlzkjgo1_500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4175"/>
            <a:ext cx="9144000" cy="608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7651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7652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4" descr="Maquillage-tribal-3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1000"/>
            <a:ext cx="9129713" cy="610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39619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39620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9621" name="Picture 4" descr="turkana-kenya-peopl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9622" name="TextBox 5"/>
          <p:cNvSpPr txBox="1">
            <a:spLocks noChangeArrowheads="1"/>
          </p:cNvSpPr>
          <p:nvPr/>
        </p:nvSpPr>
        <p:spPr bwMode="auto">
          <a:xfrm>
            <a:off x="457200" y="457200"/>
            <a:ext cx="2438400" cy="8302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Turkana,Kenya people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4064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40644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0645" name="Picture 4" descr="two-ndebele-ladies-blackpeoplesouthafric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36563"/>
            <a:ext cx="9144000" cy="598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0646" name="TextBox 5"/>
          <p:cNvSpPr txBox="1">
            <a:spLocks noChangeArrowheads="1"/>
          </p:cNvSpPr>
          <p:nvPr/>
        </p:nvSpPr>
        <p:spPr bwMode="auto">
          <a:xfrm>
            <a:off x="3657600" y="6096000"/>
            <a:ext cx="25146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Ndebele ladies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4166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41668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1669" name="Picture 4" descr="uganda-warrior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7400" y="101600"/>
            <a:ext cx="4876800" cy="686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1670" name="TextBox 5"/>
          <p:cNvSpPr txBox="1">
            <a:spLocks noChangeArrowheads="1"/>
          </p:cNvSpPr>
          <p:nvPr/>
        </p:nvSpPr>
        <p:spPr bwMode="auto">
          <a:xfrm>
            <a:off x="6096000" y="6324600"/>
            <a:ext cx="26670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Uganda warrior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42691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42692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2693" name="Picture 4" descr="ultur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4371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43716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3717" name="Picture 5" descr="Untitled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6988"/>
            <a:ext cx="9144000" cy="680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44739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44740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4741" name="Picture 4" descr="Vanessa-Bristow-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4576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45764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65" name="Picture 4" descr="villag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51938" cy="685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4678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46788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6789" name="Picture 4" descr="w430.68de7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535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47811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47812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7813" name="Picture 4" descr="warrior danc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2588"/>
            <a:ext cx="9144000" cy="609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7814" name="TextBox 5"/>
          <p:cNvSpPr txBox="1">
            <a:spLocks noChangeArrowheads="1"/>
          </p:cNvSpPr>
          <p:nvPr/>
        </p:nvSpPr>
        <p:spPr bwMode="auto">
          <a:xfrm>
            <a:off x="3352800" y="6248400"/>
            <a:ext cx="25146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Warrior dance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4883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48836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8837" name="Picture 4" descr="Wedding-Zulu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4413" y="0"/>
            <a:ext cx="45751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8838" name="TextBox 5"/>
          <p:cNvSpPr txBox="1">
            <a:spLocks noChangeArrowheads="1"/>
          </p:cNvSpPr>
          <p:nvPr/>
        </p:nvSpPr>
        <p:spPr bwMode="auto">
          <a:xfrm>
            <a:off x="457200" y="381000"/>
            <a:ext cx="24384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Zulu wedding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867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8676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4" descr="mas460x276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1000"/>
            <a:ext cx="9144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8" name="TextBox 5"/>
          <p:cNvSpPr txBox="1">
            <a:spLocks noChangeArrowheads="1"/>
          </p:cNvSpPr>
          <p:nvPr/>
        </p:nvSpPr>
        <p:spPr bwMode="auto">
          <a:xfrm>
            <a:off x="3429000" y="6019800"/>
            <a:ext cx="22098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Masai women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49859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49860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9861" name="Picture 5" descr="wonderful_tribes_africa_03.jpg"/>
          <p:cNvPicPr>
            <a:picLocks noChangeAspect="1"/>
          </p:cNvPicPr>
          <p:nvPr/>
        </p:nvPicPr>
        <p:blipFill>
          <a:blip r:embed="rId3"/>
          <a:srcRect l="4918" t="3333" r="4918" b="3333"/>
          <a:stretch>
            <a:fillRect/>
          </a:stretch>
        </p:blipFill>
        <p:spPr bwMode="auto">
          <a:xfrm>
            <a:off x="2286000" y="0"/>
            <a:ext cx="457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5088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50884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0885" name="Picture 4" descr="wonderful_tribes_africa_04.jpg"/>
          <p:cNvPicPr>
            <a:picLocks noChangeAspect="1"/>
          </p:cNvPicPr>
          <p:nvPr/>
        </p:nvPicPr>
        <p:blipFill>
          <a:blip r:embed="rId3"/>
          <a:srcRect l="6528" t="3333" r="6528" b="4443"/>
          <a:stretch>
            <a:fillRect/>
          </a:stretch>
        </p:blipFill>
        <p:spPr bwMode="auto">
          <a:xfrm>
            <a:off x="2266950" y="0"/>
            <a:ext cx="4460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5190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51908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1909" name="Picture 4" descr="wonderful_tribes_africa_06.jpg"/>
          <p:cNvPicPr>
            <a:picLocks noChangeAspect="1"/>
          </p:cNvPicPr>
          <p:nvPr/>
        </p:nvPicPr>
        <p:blipFill>
          <a:blip r:embed="rId3"/>
          <a:srcRect l="4150" t="3333" r="5679"/>
          <a:stretch>
            <a:fillRect/>
          </a:stretch>
        </p:blipFill>
        <p:spPr bwMode="auto">
          <a:xfrm>
            <a:off x="2130425" y="0"/>
            <a:ext cx="46513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52931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52932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2933" name="Picture 4" descr="wonderful_tribes_africa_07.jpg"/>
          <p:cNvPicPr>
            <a:picLocks noChangeAspect="1"/>
          </p:cNvPicPr>
          <p:nvPr/>
        </p:nvPicPr>
        <p:blipFill>
          <a:blip r:embed="rId3"/>
          <a:srcRect l="4918" t="3333" r="4918" b="3333"/>
          <a:stretch>
            <a:fillRect/>
          </a:stretch>
        </p:blipFill>
        <p:spPr bwMode="auto">
          <a:xfrm>
            <a:off x="2286000" y="0"/>
            <a:ext cx="457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5395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53956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3957" name="Picture 4" descr="WOS1927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0"/>
            <a:ext cx="4573588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54979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54980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4981" name="Picture 4" descr="YNmlV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8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5600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56004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05" name="Picture 4" descr="yombe_scarification.jpg"/>
          <p:cNvPicPr>
            <a:picLocks noChangeAspect="1"/>
          </p:cNvPicPr>
          <p:nvPr/>
        </p:nvPicPr>
        <p:blipFill>
          <a:blip r:embed="rId3"/>
          <a:srcRect l="2249" r="4324" b="12581"/>
          <a:stretch>
            <a:fillRect/>
          </a:stretch>
        </p:blipFill>
        <p:spPr bwMode="auto">
          <a:xfrm>
            <a:off x="2438400" y="-96838"/>
            <a:ext cx="4619625" cy="695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06" name="TextBox 5"/>
          <p:cNvSpPr txBox="1">
            <a:spLocks noChangeArrowheads="1"/>
          </p:cNvSpPr>
          <p:nvPr/>
        </p:nvSpPr>
        <p:spPr bwMode="auto">
          <a:xfrm>
            <a:off x="2819400" y="6172200"/>
            <a:ext cx="38100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Yombe tribe scarification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5702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57028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7029" name="Picture 4" descr="young-zulu-couple-blackpeoplesouthafric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1000"/>
            <a:ext cx="9164638" cy="608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7030" name="TextBox 5"/>
          <p:cNvSpPr txBox="1">
            <a:spLocks noChangeArrowheads="1"/>
          </p:cNvSpPr>
          <p:nvPr/>
        </p:nvSpPr>
        <p:spPr bwMode="auto">
          <a:xfrm>
            <a:off x="609600" y="914400"/>
            <a:ext cx="2895600" cy="461963"/>
          </a:xfrm>
          <a:prstGeom prst="rect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Young Zulu couple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58051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58052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8053" name="Picture 4" descr="young-zulu-warriors-sat-zulupeopl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36550"/>
            <a:ext cx="9144000" cy="618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8054" name="TextBox 5"/>
          <p:cNvSpPr txBox="1">
            <a:spLocks noChangeArrowheads="1"/>
          </p:cNvSpPr>
          <p:nvPr/>
        </p:nvSpPr>
        <p:spPr bwMode="auto">
          <a:xfrm>
            <a:off x="1905000" y="5791200"/>
            <a:ext cx="22860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Zulu warriors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5907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59076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9077" name="Picture 4" descr="zulu.jpg"/>
          <p:cNvPicPr>
            <a:picLocks noChangeAspect="1"/>
          </p:cNvPicPr>
          <p:nvPr/>
        </p:nvPicPr>
        <p:blipFill>
          <a:blip r:embed="rId3"/>
          <a:srcRect l="7378" t="7648" r="10657" b="12354"/>
          <a:stretch>
            <a:fillRect/>
          </a:stretch>
        </p:blipFill>
        <p:spPr bwMode="auto">
          <a:xfrm>
            <a:off x="0" y="0"/>
            <a:ext cx="918845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9078" name="TextBox 5"/>
          <p:cNvSpPr txBox="1">
            <a:spLocks noChangeArrowheads="1"/>
          </p:cNvSpPr>
          <p:nvPr/>
        </p:nvSpPr>
        <p:spPr bwMode="auto">
          <a:xfrm>
            <a:off x="3124200" y="6096000"/>
            <a:ext cx="30480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Young Zulu women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9699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9700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4" descr="Masaaiposing3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04800"/>
            <a:ext cx="9197975" cy="621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2" name="TextBox 5"/>
          <p:cNvSpPr txBox="1">
            <a:spLocks noChangeArrowheads="1"/>
          </p:cNvSpPr>
          <p:nvPr/>
        </p:nvSpPr>
        <p:spPr bwMode="auto">
          <a:xfrm>
            <a:off x="3429000" y="685800"/>
            <a:ext cx="23622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Masai women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60099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60100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0101" name="Picture 4" descr="zulu-girls-c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20700"/>
            <a:ext cx="9144000" cy="581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0102" name="TextBox 5"/>
          <p:cNvSpPr txBox="1">
            <a:spLocks noChangeArrowheads="1"/>
          </p:cNvSpPr>
          <p:nvPr/>
        </p:nvSpPr>
        <p:spPr bwMode="auto">
          <a:xfrm>
            <a:off x="3200400" y="6248400"/>
            <a:ext cx="16002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Zulu girls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6112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61124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1125" name="Picture 4" descr="zulu-the-most-fearsome-black-warriors-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1000"/>
            <a:ext cx="9147175" cy="609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1126" name="TextBox 5"/>
          <p:cNvSpPr txBox="1">
            <a:spLocks noChangeArrowheads="1"/>
          </p:cNvSpPr>
          <p:nvPr/>
        </p:nvSpPr>
        <p:spPr bwMode="auto">
          <a:xfrm>
            <a:off x="2895600" y="6019800"/>
            <a:ext cx="35814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Fearsome Zulu warriors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6214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62148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2149" name="Picture 4" descr="zulu-trib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8" y="381000"/>
            <a:ext cx="9115425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2150" name="TextBox 5"/>
          <p:cNvSpPr txBox="1">
            <a:spLocks noChangeArrowheads="1"/>
          </p:cNvSpPr>
          <p:nvPr/>
        </p:nvSpPr>
        <p:spPr bwMode="auto">
          <a:xfrm>
            <a:off x="6705600" y="838200"/>
            <a:ext cx="16764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Zulu tribe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263171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263172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3173" name="Picture 4" descr="zulu-tribe-c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43000"/>
            <a:ext cx="9144000" cy="418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3174" name="TextBox 5"/>
          <p:cNvSpPr txBox="1">
            <a:spLocks noChangeArrowheads="1"/>
          </p:cNvSpPr>
          <p:nvPr/>
        </p:nvSpPr>
        <p:spPr bwMode="auto">
          <a:xfrm>
            <a:off x="3657600" y="457200"/>
            <a:ext cx="23622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A Zulu woman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3072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30724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4" descr="masai-dance-african-tribe-afimg_9380-out (1).jpg"/>
          <p:cNvPicPr>
            <a:picLocks noChangeAspect="1"/>
          </p:cNvPicPr>
          <p:nvPr/>
        </p:nvPicPr>
        <p:blipFill>
          <a:blip r:embed="rId3"/>
          <a:srcRect l="3230" t="5556" r="4462" b="5556"/>
          <a:stretch>
            <a:fillRect/>
          </a:stretch>
        </p:blipFill>
        <p:spPr bwMode="auto">
          <a:xfrm>
            <a:off x="0" y="355600"/>
            <a:ext cx="9182100" cy="612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6" name="TextBox 5"/>
          <p:cNvSpPr txBox="1">
            <a:spLocks noChangeArrowheads="1"/>
          </p:cNvSpPr>
          <p:nvPr/>
        </p:nvSpPr>
        <p:spPr bwMode="auto">
          <a:xfrm>
            <a:off x="3505200" y="6019800"/>
            <a:ext cx="22860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Masai dancers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3174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31748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Picture 4" descr="Masai-Tribe- (1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04800"/>
            <a:ext cx="9255125" cy="617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0" name="TextBox 5"/>
          <p:cNvSpPr txBox="1">
            <a:spLocks noChangeArrowheads="1"/>
          </p:cNvSpPr>
          <p:nvPr/>
        </p:nvSpPr>
        <p:spPr bwMode="auto">
          <a:xfrm>
            <a:off x="2286000" y="6019800"/>
            <a:ext cx="10668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Masai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32771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32772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4" descr="MasaiTribeDrWeast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4" name="TextBox 5"/>
          <p:cNvSpPr txBox="1">
            <a:spLocks noChangeArrowheads="1"/>
          </p:cNvSpPr>
          <p:nvPr/>
        </p:nvSpPr>
        <p:spPr bwMode="auto">
          <a:xfrm>
            <a:off x="3429000" y="6096000"/>
            <a:ext cx="27432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Masai tribesmen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3379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33796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4" descr="masai-warrior-250x250 (1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28713" y="0"/>
            <a:ext cx="68865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8" name="TextBox 5"/>
          <p:cNvSpPr txBox="1">
            <a:spLocks noChangeArrowheads="1"/>
          </p:cNvSpPr>
          <p:nvPr/>
        </p:nvSpPr>
        <p:spPr bwMode="auto">
          <a:xfrm>
            <a:off x="609600" y="6248400"/>
            <a:ext cx="24384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Masai warrior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7171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7172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4" descr="Jarawa_02_larg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25463"/>
            <a:ext cx="9144000" cy="580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4" name="TextBox 5"/>
          <p:cNvSpPr txBox="1">
            <a:spLocks noChangeArrowheads="1"/>
          </p:cNvSpPr>
          <p:nvPr/>
        </p:nvSpPr>
        <p:spPr bwMode="auto">
          <a:xfrm>
            <a:off x="3581400" y="5715000"/>
            <a:ext cx="19812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Jarawa tribe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34819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34820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4" descr="Masai-Wedding-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350" y="0"/>
            <a:ext cx="91567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2" name="TextBox 5"/>
          <p:cNvSpPr txBox="1">
            <a:spLocks noChangeArrowheads="1"/>
          </p:cNvSpPr>
          <p:nvPr/>
        </p:nvSpPr>
        <p:spPr bwMode="auto">
          <a:xfrm>
            <a:off x="3733800" y="228600"/>
            <a:ext cx="24384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Masai wedding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3584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35844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Picture 4" descr="Masai-Women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1000"/>
            <a:ext cx="9151938" cy="609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6" name="TextBox 5"/>
          <p:cNvSpPr txBox="1">
            <a:spLocks noChangeArrowheads="1"/>
          </p:cNvSpPr>
          <p:nvPr/>
        </p:nvSpPr>
        <p:spPr bwMode="auto">
          <a:xfrm>
            <a:off x="6248400" y="5943600"/>
            <a:ext cx="22860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Masai women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3686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36868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4" descr="Matabele,xhos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1000"/>
            <a:ext cx="9161463" cy="608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0" name="TextBox 5"/>
          <p:cNvSpPr txBox="1">
            <a:spLocks noChangeArrowheads="1"/>
          </p:cNvSpPr>
          <p:nvPr/>
        </p:nvSpPr>
        <p:spPr bwMode="auto">
          <a:xfrm>
            <a:off x="5334000" y="5867400"/>
            <a:ext cx="25146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Matabele Xhosa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37891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37892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Picture 4" descr="Matabeles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57200"/>
            <a:ext cx="9244013" cy="588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4" name="TextBox 5"/>
          <p:cNvSpPr txBox="1">
            <a:spLocks noChangeArrowheads="1"/>
          </p:cNvSpPr>
          <p:nvPr/>
        </p:nvSpPr>
        <p:spPr bwMode="auto">
          <a:xfrm>
            <a:off x="3657600" y="5867400"/>
            <a:ext cx="23622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Matabele tribe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3891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38916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7" name="Picture 4" descr="matejh-african-tribal-hut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04800"/>
            <a:ext cx="9263063" cy="616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39939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39940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1" name="Picture 4" descr="maxresdefault.jpg"/>
          <p:cNvPicPr>
            <a:picLocks noChangeAspect="1"/>
          </p:cNvPicPr>
          <p:nvPr/>
        </p:nvPicPr>
        <p:blipFill>
          <a:blip r:embed="rId3"/>
          <a:srcRect l="9167" r="10001"/>
          <a:stretch>
            <a:fillRect/>
          </a:stretch>
        </p:blipFill>
        <p:spPr bwMode="auto">
          <a:xfrm>
            <a:off x="0" y="274638"/>
            <a:ext cx="9132888" cy="635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4096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40964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5" name="Picture 4" descr="Most-Popular-African-Tribes-for-Your-Family-Vacation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8575" y="838200"/>
            <a:ext cx="920115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4198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41988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Picture 4" descr="mursi ethiopi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04800"/>
            <a:ext cx="9269413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0" name="TextBox 5"/>
          <p:cNvSpPr txBox="1">
            <a:spLocks noChangeArrowheads="1"/>
          </p:cNvSpPr>
          <p:nvPr/>
        </p:nvSpPr>
        <p:spPr bwMode="auto">
          <a:xfrm>
            <a:off x="2819400" y="6019800"/>
            <a:ext cx="35814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Mursi tribe of Ethiopia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43011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43012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3" name="Picture 4" descr="mursi tribe 6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2588"/>
            <a:ext cx="9144000" cy="609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4" name="TextBox 5"/>
          <p:cNvSpPr txBox="1">
            <a:spLocks noChangeArrowheads="1"/>
          </p:cNvSpPr>
          <p:nvPr/>
        </p:nvSpPr>
        <p:spPr bwMode="auto">
          <a:xfrm>
            <a:off x="3657600" y="685800"/>
            <a:ext cx="19050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Mursi tribe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4403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44036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7" name="Picture 4" descr="Mursi trib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8400" y="1828800"/>
            <a:ext cx="2895600" cy="433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8" name="Picture 5" descr="mursi21-440x293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95600" y="1828800"/>
            <a:ext cx="3505200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9" name="Picture 6" descr="mursi-tribe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752600"/>
            <a:ext cx="3400425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40" name="TextBox 7"/>
          <p:cNvSpPr txBox="1">
            <a:spLocks noChangeArrowheads="1"/>
          </p:cNvSpPr>
          <p:nvPr/>
        </p:nvSpPr>
        <p:spPr bwMode="auto">
          <a:xfrm>
            <a:off x="3352800" y="838200"/>
            <a:ext cx="35052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Mursi tribe of Ethiopia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819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8196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4" descr="ken-wilson-portrait-of-a-man-of-the-kikuyu-tribe-kenya-east-africa-afric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5" y="0"/>
            <a:ext cx="9140825" cy="686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8" name="TextBox 6"/>
          <p:cNvSpPr txBox="1">
            <a:spLocks noChangeArrowheads="1"/>
          </p:cNvSpPr>
          <p:nvPr/>
        </p:nvSpPr>
        <p:spPr bwMode="auto">
          <a:xfrm>
            <a:off x="685800" y="685800"/>
            <a:ext cx="28956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Kikuyu tribesman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45059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45060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1" name="Picture 4" descr="mursi-tribe-c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85800"/>
            <a:ext cx="9217025" cy="544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2" name="TextBox 5"/>
          <p:cNvSpPr txBox="1">
            <a:spLocks noChangeArrowheads="1"/>
          </p:cNvSpPr>
          <p:nvPr/>
        </p:nvSpPr>
        <p:spPr bwMode="auto">
          <a:xfrm>
            <a:off x="533400" y="1371600"/>
            <a:ext cx="27432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Mursi of Ethiopia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4608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46084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5" name="Picture 4" descr="mursi-tribe-ethiopia-1.jpe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7400" y="0"/>
            <a:ext cx="5062538" cy="681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6" name="TextBox 5"/>
          <p:cNvSpPr txBox="1">
            <a:spLocks noChangeArrowheads="1"/>
          </p:cNvSpPr>
          <p:nvPr/>
        </p:nvSpPr>
        <p:spPr bwMode="auto">
          <a:xfrm>
            <a:off x="5105400" y="6248400"/>
            <a:ext cx="11430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Mursi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4710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47108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9" name="Picture 4" descr="mursi-tribe-ethiopia-4.jpe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10" name="TextBox 5"/>
          <p:cNvSpPr txBox="1">
            <a:spLocks noChangeArrowheads="1"/>
          </p:cNvSpPr>
          <p:nvPr/>
        </p:nvSpPr>
        <p:spPr bwMode="auto">
          <a:xfrm>
            <a:off x="304800" y="6248400"/>
            <a:ext cx="13716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Mursi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48131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48132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3" name="Picture 4" descr="mursizena2_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0"/>
            <a:ext cx="4562475" cy="687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4" name="TextBox 5"/>
          <p:cNvSpPr txBox="1">
            <a:spLocks noChangeArrowheads="1"/>
          </p:cNvSpPr>
          <p:nvPr/>
        </p:nvSpPr>
        <p:spPr bwMode="auto">
          <a:xfrm>
            <a:off x="6553200" y="228600"/>
            <a:ext cx="24384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Mursi woman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4915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49156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7" name="Picture 4" descr="N4BID00Z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3425" y="0"/>
            <a:ext cx="51371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50179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50180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1" name="Picture 4" descr="Ndebel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1000"/>
            <a:ext cx="9163050" cy="608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2" name="TextBox 5"/>
          <p:cNvSpPr txBox="1">
            <a:spLocks noChangeArrowheads="1"/>
          </p:cNvSpPr>
          <p:nvPr/>
        </p:nvSpPr>
        <p:spPr bwMode="auto">
          <a:xfrm>
            <a:off x="5410200" y="5867400"/>
            <a:ext cx="19812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Ndebele girl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5120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51204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5" name="Picture 4" descr="Ndebele_woman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6" name="TextBox 5"/>
          <p:cNvSpPr txBox="1">
            <a:spLocks noChangeArrowheads="1"/>
          </p:cNvSpPr>
          <p:nvPr/>
        </p:nvSpPr>
        <p:spPr bwMode="auto">
          <a:xfrm>
            <a:off x="4191000" y="457200"/>
            <a:ext cx="27432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Ndebele women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5222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52228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9" name="Picture 4" descr="Ndebele-rings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1000"/>
            <a:ext cx="9129713" cy="610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30" name="TextBox 5"/>
          <p:cNvSpPr txBox="1">
            <a:spLocks noChangeArrowheads="1"/>
          </p:cNvSpPr>
          <p:nvPr/>
        </p:nvSpPr>
        <p:spPr bwMode="auto">
          <a:xfrm>
            <a:off x="457200" y="762000"/>
            <a:ext cx="22860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Ndebele  rings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53251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53252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3" name="Picture 4" descr="negrafinal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2288" y="0"/>
            <a:ext cx="55594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5427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54276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7" name="Picture 4" descr="Niger_96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04800"/>
            <a:ext cx="92583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8" name="TextBox 5"/>
          <p:cNvSpPr txBox="1">
            <a:spLocks noChangeArrowheads="1"/>
          </p:cNvSpPr>
          <p:nvPr/>
        </p:nvSpPr>
        <p:spPr bwMode="auto">
          <a:xfrm>
            <a:off x="5867400" y="457200"/>
            <a:ext cx="27432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Fulani of Niger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9219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9220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4" descr="kenya_masai_warriors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263" y="0"/>
            <a:ext cx="90074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TextBox 5"/>
          <p:cNvSpPr txBox="1">
            <a:spLocks noChangeArrowheads="1"/>
          </p:cNvSpPr>
          <p:nvPr/>
        </p:nvSpPr>
        <p:spPr bwMode="auto">
          <a:xfrm>
            <a:off x="381000" y="533400"/>
            <a:ext cx="25908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Masai jumpers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55299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55300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1" name="Picture 4" descr="nikon-0609photocomp_800071c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52388" y="381000"/>
            <a:ext cx="9248776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2" name="TextBox 6"/>
          <p:cNvSpPr txBox="1">
            <a:spLocks noChangeArrowheads="1"/>
          </p:cNvSpPr>
          <p:nvPr/>
        </p:nvSpPr>
        <p:spPr bwMode="auto">
          <a:xfrm>
            <a:off x="381000" y="762000"/>
            <a:ext cx="17526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Bushmen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5632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56324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5" name="Picture 4" descr="nouer-foulard-touareg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46313" y="0"/>
            <a:ext cx="46513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6" name="TextBox 5"/>
          <p:cNvSpPr txBox="1">
            <a:spLocks noChangeArrowheads="1"/>
          </p:cNvSpPr>
          <p:nvPr/>
        </p:nvSpPr>
        <p:spPr bwMode="auto">
          <a:xfrm>
            <a:off x="6019800" y="6172200"/>
            <a:ext cx="25146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Touareg woman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5734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57348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9" name="Picture 4" descr="o-JIMMY-NELSON-8-900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5625" y="0"/>
            <a:ext cx="54927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58371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58372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3" name="Picture 4" descr="omo-river-peopl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4" name="TextBox 5"/>
          <p:cNvSpPr txBox="1">
            <a:spLocks noChangeArrowheads="1"/>
          </p:cNvSpPr>
          <p:nvPr/>
        </p:nvSpPr>
        <p:spPr bwMode="auto">
          <a:xfrm>
            <a:off x="533400" y="685800"/>
            <a:ext cx="31242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Omo  river  people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5939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59396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7" name="Picture 5" descr="pc029211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1200" y="0"/>
            <a:ext cx="5162550" cy="688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60419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60420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1" name="Picture 4" descr="PCU7418.jpg"/>
          <p:cNvPicPr>
            <a:picLocks noChangeAspect="1"/>
          </p:cNvPicPr>
          <p:nvPr/>
        </p:nvPicPr>
        <p:blipFill>
          <a:blip r:embed="rId3"/>
          <a:srcRect t="4442"/>
          <a:stretch>
            <a:fillRect/>
          </a:stretch>
        </p:blipFill>
        <p:spPr bwMode="auto">
          <a:xfrm>
            <a:off x="2133600" y="0"/>
            <a:ext cx="4799013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6144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61444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5" name="Picture 4" descr="Pedi Vanishing Cultures of South Africa Page 13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04800"/>
            <a:ext cx="9183688" cy="6221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6246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62468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9" name="Picture 4" descr="PEOPLE_OF_AFRIC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985963"/>
            <a:ext cx="9144000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63491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63492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3" name="Picture 4" descr="Peter Gray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33400"/>
            <a:ext cx="9105900" cy="581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 smtClean="0"/>
              <a:t>Ulu</a:t>
            </a:r>
            <a:r>
              <a:rPr lang="en-US" dirty="0" smtClean="0"/>
              <a:t> tribal dance</a:t>
            </a:r>
            <a:endParaRPr lang="fil-PH" dirty="0"/>
          </a:p>
        </p:txBody>
      </p:sp>
      <p:sp>
        <p:nvSpPr>
          <p:cNvPr id="6451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64516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7" name="Picture 4" descr="peter-groenendijk-zulu-tribal-dance-group-dumazula-cultural-village-south-africa-afric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4763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8" name="TextBox 7"/>
          <p:cNvSpPr txBox="1">
            <a:spLocks noChangeArrowheads="1"/>
          </p:cNvSpPr>
          <p:nvPr/>
        </p:nvSpPr>
        <p:spPr bwMode="auto">
          <a:xfrm>
            <a:off x="457200" y="5867400"/>
            <a:ext cx="26670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Zulu tribal dance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024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0244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4" descr="khoi.jpg"/>
          <p:cNvPicPr>
            <a:picLocks noChangeAspect="1"/>
          </p:cNvPicPr>
          <p:nvPr/>
        </p:nvPicPr>
        <p:blipFill>
          <a:blip r:embed="rId3"/>
          <a:srcRect l="5000" t="5878" r="6000" b="5878"/>
          <a:stretch>
            <a:fillRect/>
          </a:stretch>
        </p:blipFill>
        <p:spPr bwMode="auto">
          <a:xfrm>
            <a:off x="519113" y="0"/>
            <a:ext cx="80295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6" name="TextBox 5"/>
          <p:cNvSpPr txBox="1">
            <a:spLocks noChangeArrowheads="1"/>
          </p:cNvSpPr>
          <p:nvPr/>
        </p:nvSpPr>
        <p:spPr bwMode="auto">
          <a:xfrm>
            <a:off x="5638800" y="762000"/>
            <a:ext cx="19050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Khoi tribe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65539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65540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1" name="Picture 4" descr="Peuhl tribesmen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98563" y="0"/>
            <a:ext cx="6746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42" name="TextBox 5"/>
          <p:cNvSpPr txBox="1">
            <a:spLocks noChangeArrowheads="1"/>
          </p:cNvSpPr>
          <p:nvPr/>
        </p:nvSpPr>
        <p:spPr bwMode="auto">
          <a:xfrm>
            <a:off x="2743200" y="457200"/>
            <a:ext cx="27432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Fulani tribesmen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6656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66564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5" name="Picture 4" descr="pf019.jpg"/>
          <p:cNvPicPr>
            <a:picLocks noChangeAspect="1"/>
          </p:cNvPicPr>
          <p:nvPr/>
        </p:nvPicPr>
        <p:blipFill>
          <a:blip r:embed="rId3"/>
          <a:srcRect b="3333"/>
          <a:stretch>
            <a:fillRect/>
          </a:stretch>
        </p:blipFill>
        <p:spPr bwMode="auto">
          <a:xfrm>
            <a:off x="2316163" y="0"/>
            <a:ext cx="46672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6" name="TextBox 5"/>
          <p:cNvSpPr txBox="1">
            <a:spLocks noChangeArrowheads="1"/>
          </p:cNvSpPr>
          <p:nvPr/>
        </p:nvSpPr>
        <p:spPr bwMode="auto">
          <a:xfrm>
            <a:off x="457200" y="457200"/>
            <a:ext cx="22098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Masai woman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6758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67588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9" name="Picture 4" descr="pygmies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0"/>
            <a:ext cx="8447088" cy="680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90" name="TextBox 5"/>
          <p:cNvSpPr txBox="1">
            <a:spLocks noChangeArrowheads="1"/>
          </p:cNvSpPr>
          <p:nvPr/>
        </p:nvSpPr>
        <p:spPr bwMode="auto">
          <a:xfrm>
            <a:off x="5638800" y="6019800"/>
            <a:ext cx="14478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Pygmies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68611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68612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3" name="Picture 4" descr="PygmiesDancing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1000"/>
            <a:ext cx="9147175" cy="609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4" name="TextBox 5"/>
          <p:cNvSpPr txBox="1">
            <a:spLocks noChangeArrowheads="1"/>
          </p:cNvSpPr>
          <p:nvPr/>
        </p:nvSpPr>
        <p:spPr bwMode="auto">
          <a:xfrm>
            <a:off x="4114800" y="5638800"/>
            <a:ext cx="27432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Pygmies dancing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6963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69636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7" name="Picture 4" descr="resizeafricanbust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0"/>
            <a:ext cx="4733925" cy="684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70659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70660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1" name="Picture 4" descr="rs54879,1246449104,c933f48fa32aa9bc70d678932e1113b6_1_orig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0"/>
            <a:ext cx="457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7168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71684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5" name="Picture 4" descr="s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1000"/>
            <a:ext cx="9151938" cy="609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7270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72708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09" name="Picture 4" descr="samburu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8038" y="0"/>
            <a:ext cx="49879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10" name="TextBox 5"/>
          <p:cNvSpPr txBox="1">
            <a:spLocks noChangeArrowheads="1"/>
          </p:cNvSpPr>
          <p:nvPr/>
        </p:nvSpPr>
        <p:spPr bwMode="auto">
          <a:xfrm>
            <a:off x="1295400" y="914400"/>
            <a:ext cx="27432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Samburu woman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73731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73732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3" name="Picture 4" descr="samburu-7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55663"/>
            <a:ext cx="9144000" cy="514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4" name="TextBox 5"/>
          <p:cNvSpPr txBox="1">
            <a:spLocks noChangeArrowheads="1"/>
          </p:cNvSpPr>
          <p:nvPr/>
        </p:nvSpPr>
        <p:spPr bwMode="auto">
          <a:xfrm>
            <a:off x="6248400" y="381000"/>
            <a:ext cx="28956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Samburu woman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7475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74756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7" name="Picture 4" descr="samburumen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938"/>
            <a:ext cx="9144000" cy="684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58" name="TextBox 5"/>
          <p:cNvSpPr txBox="1">
            <a:spLocks noChangeArrowheads="1"/>
          </p:cNvSpPr>
          <p:nvPr/>
        </p:nvSpPr>
        <p:spPr bwMode="auto">
          <a:xfrm>
            <a:off x="1219200" y="533400"/>
            <a:ext cx="23622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Samburu men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126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1268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4" descr="Khoisan-father-and-his-children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9175" y="-4763"/>
            <a:ext cx="4568825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0" name="TextBox 5"/>
          <p:cNvSpPr txBox="1">
            <a:spLocks noChangeArrowheads="1"/>
          </p:cNvSpPr>
          <p:nvPr/>
        </p:nvSpPr>
        <p:spPr bwMode="auto">
          <a:xfrm>
            <a:off x="3048000" y="6248400"/>
            <a:ext cx="16764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Khoi tribe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75779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75780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1" name="Picture 4" descr="samburup-14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9238" y="0"/>
            <a:ext cx="86455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82" name="TextBox 5"/>
          <p:cNvSpPr txBox="1">
            <a:spLocks noChangeArrowheads="1"/>
          </p:cNvSpPr>
          <p:nvPr/>
        </p:nvSpPr>
        <p:spPr bwMode="auto">
          <a:xfrm>
            <a:off x="4114800" y="6324600"/>
            <a:ext cx="23622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Samburu men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7680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76804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5" name="Picture 4" descr="san-trib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57200"/>
            <a:ext cx="9199563" cy="590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6" name="TextBox 5"/>
          <p:cNvSpPr txBox="1">
            <a:spLocks noChangeArrowheads="1"/>
          </p:cNvSpPr>
          <p:nvPr/>
        </p:nvSpPr>
        <p:spPr bwMode="auto">
          <a:xfrm>
            <a:off x="3962400" y="5943600"/>
            <a:ext cx="16002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San tribe 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7782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77828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829" name="Picture 4" descr="shiluk trib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57350" y="0"/>
            <a:ext cx="5829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30" name="TextBox 5"/>
          <p:cNvSpPr txBox="1">
            <a:spLocks noChangeArrowheads="1"/>
          </p:cNvSpPr>
          <p:nvPr/>
        </p:nvSpPr>
        <p:spPr bwMode="auto">
          <a:xfrm>
            <a:off x="4343400" y="6172200"/>
            <a:ext cx="19812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Shiluk tribe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78851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78852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3" name="Picture 4" descr="singing-ladies-james-burton-xhos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98425" y="444500"/>
            <a:ext cx="9242425" cy="603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54" name="TextBox 5"/>
          <p:cNvSpPr txBox="1">
            <a:spLocks noChangeArrowheads="1"/>
          </p:cNvSpPr>
          <p:nvPr/>
        </p:nvSpPr>
        <p:spPr bwMode="auto">
          <a:xfrm>
            <a:off x="4343400" y="533400"/>
            <a:ext cx="29718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Xhosa girls singing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7987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79876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7" name="Picture 4" descr="small_8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33400"/>
            <a:ext cx="9090025" cy="582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80899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80900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1" name="Picture 4" descr="small_12.jpg"/>
          <p:cNvPicPr>
            <a:picLocks noChangeAspect="1"/>
          </p:cNvPicPr>
          <p:nvPr/>
        </p:nvPicPr>
        <p:blipFill>
          <a:blip r:embed="rId3"/>
          <a:srcRect r="1993" b="254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8192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81924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5" name="Picture 4" descr="Somali afro old pic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71650" y="0"/>
            <a:ext cx="56007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26" name="TextBox 5"/>
          <p:cNvSpPr txBox="1">
            <a:spLocks noChangeArrowheads="1"/>
          </p:cNvSpPr>
          <p:nvPr/>
        </p:nvSpPr>
        <p:spPr bwMode="auto">
          <a:xfrm>
            <a:off x="3733800" y="6324600"/>
            <a:ext cx="2057400" cy="461963"/>
          </a:xfrm>
          <a:prstGeom prst="rect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Somali Afro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8294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82948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49" name="Picture 4" descr="Somalian girl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0"/>
            <a:ext cx="4575175" cy="685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950" name="TextBox 5"/>
          <p:cNvSpPr txBox="1">
            <a:spLocks noChangeArrowheads="1"/>
          </p:cNvSpPr>
          <p:nvPr/>
        </p:nvSpPr>
        <p:spPr bwMode="auto">
          <a:xfrm>
            <a:off x="3505200" y="6324600"/>
            <a:ext cx="18288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Somali girl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83971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83972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3" name="Picture 4" descr="south_africa_father_child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91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974" name="TextBox 5"/>
          <p:cNvSpPr txBox="1">
            <a:spLocks noChangeArrowheads="1"/>
          </p:cNvSpPr>
          <p:nvPr/>
        </p:nvSpPr>
        <p:spPr bwMode="auto">
          <a:xfrm>
            <a:off x="457200" y="6248400"/>
            <a:ext cx="20574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South Africa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8499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84996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7" name="Picture 4" descr="South_Africa_Ndebele_Women_77be9699c9bb4e349ca4fd0c785c2135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4998" name="TextBox 5"/>
          <p:cNvSpPr txBox="1">
            <a:spLocks noChangeArrowheads="1"/>
          </p:cNvSpPr>
          <p:nvPr/>
        </p:nvSpPr>
        <p:spPr bwMode="auto">
          <a:xfrm>
            <a:off x="457200" y="381000"/>
            <a:ext cx="2895600" cy="8302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Ndebele women of South Africa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2291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2292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4" descr="Khoisan-from-the-series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33400"/>
            <a:ext cx="9196388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86019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86020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21" name="Picture 4" descr="south_africa_swaziland_celebrations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52388"/>
            <a:ext cx="9144000" cy="696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022" name="TextBox 5"/>
          <p:cNvSpPr txBox="1">
            <a:spLocks noChangeArrowheads="1"/>
          </p:cNvSpPr>
          <p:nvPr/>
        </p:nvSpPr>
        <p:spPr bwMode="auto">
          <a:xfrm>
            <a:off x="5486400" y="304800"/>
            <a:ext cx="28956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Swaziland women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8704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87044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5" name="Picture 4" descr="South_Africa_Xhosa_Family_Eastern_cape_9144350a96674f8f9604f9cca2c88840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46038" y="0"/>
            <a:ext cx="923607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46" name="TextBox 5"/>
          <p:cNvSpPr txBox="1">
            <a:spLocks noChangeArrowheads="1"/>
          </p:cNvSpPr>
          <p:nvPr/>
        </p:nvSpPr>
        <p:spPr bwMode="auto">
          <a:xfrm>
            <a:off x="381000" y="381000"/>
            <a:ext cx="2971800" cy="8302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Xhosa  family of South Africa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8806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88068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69" name="Picture 4" descr="south-africa-local-peopl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28600"/>
            <a:ext cx="9247188" cy="632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8070" name="TextBox 5"/>
          <p:cNvSpPr txBox="1">
            <a:spLocks noChangeArrowheads="1"/>
          </p:cNvSpPr>
          <p:nvPr/>
        </p:nvSpPr>
        <p:spPr bwMode="auto">
          <a:xfrm>
            <a:off x="304800" y="5791200"/>
            <a:ext cx="19812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South Africa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89091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89092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093" name="Picture 4" descr="South-Africa-Tribes-–-South-African-Cultur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33400"/>
            <a:ext cx="9140825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094" name="TextBox 5"/>
          <p:cNvSpPr txBox="1">
            <a:spLocks noChangeArrowheads="1"/>
          </p:cNvSpPr>
          <p:nvPr/>
        </p:nvSpPr>
        <p:spPr bwMode="auto">
          <a:xfrm>
            <a:off x="2971800" y="5867400"/>
            <a:ext cx="27432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South Africa tribe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9011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90116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17" name="Picture 4" descr="stock-photo-amboseli-kenya-oct-unidentified-african-people-from-masai-tribe-prepare-to-show-a-114016867.jpg"/>
          <p:cNvPicPr>
            <a:picLocks noChangeAspect="1"/>
          </p:cNvPicPr>
          <p:nvPr/>
        </p:nvPicPr>
        <p:blipFill>
          <a:blip r:embed="rId3"/>
          <a:srcRect b="6776"/>
          <a:stretch>
            <a:fillRect/>
          </a:stretch>
        </p:blipFill>
        <p:spPr bwMode="auto">
          <a:xfrm>
            <a:off x="0" y="168275"/>
            <a:ext cx="9144000" cy="608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0118" name="TextBox 5"/>
          <p:cNvSpPr txBox="1">
            <a:spLocks noChangeArrowheads="1"/>
          </p:cNvSpPr>
          <p:nvPr/>
        </p:nvSpPr>
        <p:spPr bwMode="auto">
          <a:xfrm>
            <a:off x="3200400" y="6324600"/>
            <a:ext cx="26670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Amboseli, Kenya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91139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91140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1" name="Picture 4" descr="stock-photo-lesedi-cultural-village-south-africa-jan-zulu-woman-wearing-handmade-clothing-on-january-93199546.jpg"/>
          <p:cNvPicPr>
            <a:picLocks noChangeAspect="1"/>
          </p:cNvPicPr>
          <p:nvPr/>
        </p:nvPicPr>
        <p:blipFill>
          <a:blip r:embed="rId3"/>
          <a:srcRect b="4509"/>
          <a:stretch>
            <a:fillRect/>
          </a:stretch>
        </p:blipFill>
        <p:spPr bwMode="auto">
          <a:xfrm>
            <a:off x="2376488" y="96838"/>
            <a:ext cx="4533900" cy="676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1142" name="TextBox 5"/>
          <p:cNvSpPr txBox="1">
            <a:spLocks noChangeArrowheads="1"/>
          </p:cNvSpPr>
          <p:nvPr/>
        </p:nvSpPr>
        <p:spPr bwMode="auto">
          <a:xfrm>
            <a:off x="228600" y="5562600"/>
            <a:ext cx="2743200" cy="8302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Zulu woman in South Africa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9216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92164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5" name="Picture 4" descr="surma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33400"/>
            <a:ext cx="9232900" cy="573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66" name="TextBox 5"/>
          <p:cNvSpPr txBox="1">
            <a:spLocks noChangeArrowheads="1"/>
          </p:cNvSpPr>
          <p:nvPr/>
        </p:nvSpPr>
        <p:spPr bwMode="auto">
          <a:xfrm>
            <a:off x="3429000" y="6248400"/>
            <a:ext cx="19812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Surma tribe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9318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93188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189" name="Picture 4" descr="Surma-African-Tribe-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0" y="0"/>
            <a:ext cx="913765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3190" name="TextBox 5"/>
          <p:cNvSpPr txBox="1">
            <a:spLocks noChangeArrowheads="1"/>
          </p:cNvSpPr>
          <p:nvPr/>
        </p:nvSpPr>
        <p:spPr bwMode="auto">
          <a:xfrm>
            <a:off x="4191000" y="6096000"/>
            <a:ext cx="19812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Surma tribe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94211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94212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3" name="Picture 4" descr="Surma-African-Tribe-1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700" y="0"/>
            <a:ext cx="9131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4214" name="TextBox 5"/>
          <p:cNvSpPr txBox="1">
            <a:spLocks noChangeArrowheads="1"/>
          </p:cNvSpPr>
          <p:nvPr/>
        </p:nvSpPr>
        <p:spPr bwMode="auto">
          <a:xfrm>
            <a:off x="6553200" y="457200"/>
            <a:ext cx="20574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Surma tribe 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9523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95236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37" name="Picture 4" descr="Surma-African-Tribe-17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49363"/>
            <a:ext cx="9144000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5238" name="TextBox 5"/>
          <p:cNvSpPr txBox="1">
            <a:spLocks noChangeArrowheads="1"/>
          </p:cNvSpPr>
          <p:nvPr/>
        </p:nvSpPr>
        <p:spPr bwMode="auto">
          <a:xfrm>
            <a:off x="3048000" y="533400"/>
            <a:ext cx="19812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Surma boys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331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3316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4" descr="kids03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96259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96260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261" name="Picture 4" descr="surma-mursi-tribe-hans-silverster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17488" y="155575"/>
            <a:ext cx="9361488" cy="670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6262" name="TextBox 5"/>
          <p:cNvSpPr txBox="1">
            <a:spLocks noChangeArrowheads="1"/>
          </p:cNvSpPr>
          <p:nvPr/>
        </p:nvSpPr>
        <p:spPr bwMode="auto">
          <a:xfrm>
            <a:off x="2438400" y="6096000"/>
            <a:ext cx="35814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Surma and Mursi tribes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9728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97284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7285" name="Picture 4" descr="th (1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85800"/>
            <a:ext cx="9144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9830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98308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09" name="Picture 4" descr="th (2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11363" y="0"/>
            <a:ext cx="51212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310" name="TextBox 5"/>
          <p:cNvSpPr txBox="1">
            <a:spLocks noChangeArrowheads="1"/>
          </p:cNvSpPr>
          <p:nvPr/>
        </p:nvSpPr>
        <p:spPr bwMode="auto">
          <a:xfrm>
            <a:off x="3124200" y="6172200"/>
            <a:ext cx="24384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Masai  jumpers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99331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99332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3" name="Picture 4" descr="th (3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059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0035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00356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57" name="Picture 4" descr="th (4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1000"/>
            <a:ext cx="9126538" cy="610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01379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01380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1381" name="Picture 4" descr="th (5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04800"/>
            <a:ext cx="91440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0240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02404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05" name="Picture 4" descr="th (7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" y="381000"/>
            <a:ext cx="91059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06" name="TextBox 5"/>
          <p:cNvSpPr txBox="1">
            <a:spLocks noChangeArrowheads="1"/>
          </p:cNvSpPr>
          <p:nvPr/>
        </p:nvSpPr>
        <p:spPr bwMode="auto">
          <a:xfrm>
            <a:off x="6400800" y="5867400"/>
            <a:ext cx="22098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Mursi woman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0342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03428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29" name="Picture 4" descr="th (8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0" y="0"/>
            <a:ext cx="5284788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04451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04452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3" name="Picture 4" descr="th (9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813" y="228600"/>
            <a:ext cx="9120187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fil-PH"/>
          </a:p>
        </p:txBody>
      </p:sp>
      <p:sp>
        <p:nvSpPr>
          <p:cNvPr id="105475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fil-PH" smtClean="0"/>
          </a:p>
        </p:txBody>
      </p:sp>
      <p:pic>
        <p:nvPicPr>
          <p:cNvPr id="105476" name="Picture 3" descr="photo-5075491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477" name="Picture 4" descr="th (10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38200"/>
            <a:ext cx="9182100" cy="5160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478" name="TextBox 5"/>
          <p:cNvSpPr txBox="1">
            <a:spLocks noChangeArrowheads="1"/>
          </p:cNvSpPr>
          <p:nvPr/>
        </p:nvSpPr>
        <p:spPr bwMode="auto">
          <a:xfrm>
            <a:off x="3352800" y="6172200"/>
            <a:ext cx="259080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Constantia" pitchFamily="18" charset="0"/>
              </a:rPr>
              <a:t>Namib bushman</a:t>
            </a:r>
            <a:endParaRPr lang="fil-PH" sz="2400" b="1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204</TotalTime>
  <Words>242</Words>
  <Application>Microsoft Office PowerPoint</Application>
  <PresentationFormat>On-screen Show (4:3)</PresentationFormat>
  <Paragraphs>97</Paragraphs>
  <Slides>253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253</vt:i4>
      </vt:variant>
    </vt:vector>
  </HeadingPairs>
  <TitlesOfParts>
    <vt:vector size="258" baseType="lpstr">
      <vt:lpstr>Constantia</vt:lpstr>
      <vt:lpstr>Arial</vt:lpstr>
      <vt:lpstr>Calibri</vt:lpstr>
      <vt:lpstr>Wingdings 2</vt:lpstr>
      <vt:lpstr>Default Theme</vt:lpstr>
      <vt:lpstr>Tribes of Africa Part two           Tribes of Africa Part two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Ulu tribal dance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  <vt:lpstr>Slide 98</vt:lpstr>
      <vt:lpstr>Slide 99</vt:lpstr>
      <vt:lpstr>Slide 100</vt:lpstr>
      <vt:lpstr>Slide 101</vt:lpstr>
      <vt:lpstr>Slide 102</vt:lpstr>
      <vt:lpstr>Slide 103</vt:lpstr>
      <vt:lpstr>Slide 104</vt:lpstr>
      <vt:lpstr>Slide 105</vt:lpstr>
      <vt:lpstr>Slide 106</vt:lpstr>
      <vt:lpstr>Slide 107</vt:lpstr>
      <vt:lpstr>Slide 108</vt:lpstr>
      <vt:lpstr>Slide 109</vt:lpstr>
      <vt:lpstr>Slide 110</vt:lpstr>
      <vt:lpstr>Slide 111</vt:lpstr>
      <vt:lpstr>Slide 112</vt:lpstr>
      <vt:lpstr>Slide 113</vt:lpstr>
      <vt:lpstr>Slide 114</vt:lpstr>
      <vt:lpstr>Slide 115</vt:lpstr>
      <vt:lpstr>Slide 116</vt:lpstr>
      <vt:lpstr>Slide 117</vt:lpstr>
      <vt:lpstr>Slide 118</vt:lpstr>
      <vt:lpstr>Slide 119</vt:lpstr>
      <vt:lpstr>Slide 120</vt:lpstr>
      <vt:lpstr>Slide 121</vt:lpstr>
      <vt:lpstr>Slide 122</vt:lpstr>
      <vt:lpstr>Slide 123</vt:lpstr>
      <vt:lpstr>Slide 124</vt:lpstr>
      <vt:lpstr>Slide 125</vt:lpstr>
      <vt:lpstr>Slide 126</vt:lpstr>
      <vt:lpstr>Slide 127</vt:lpstr>
      <vt:lpstr>Slide 128</vt:lpstr>
      <vt:lpstr>Slide 129</vt:lpstr>
      <vt:lpstr>Slide 130</vt:lpstr>
      <vt:lpstr>Slide 131</vt:lpstr>
      <vt:lpstr>Slide 132</vt:lpstr>
      <vt:lpstr>Slide 133</vt:lpstr>
      <vt:lpstr>Slide 134</vt:lpstr>
      <vt:lpstr>Slide 135</vt:lpstr>
      <vt:lpstr>Slide 136</vt:lpstr>
      <vt:lpstr>Slide 137</vt:lpstr>
      <vt:lpstr>Slide 138</vt:lpstr>
      <vt:lpstr>Slide 139</vt:lpstr>
      <vt:lpstr>Slide 140</vt:lpstr>
      <vt:lpstr>Slide 141</vt:lpstr>
      <vt:lpstr>Slide 142</vt:lpstr>
      <vt:lpstr>Slide 143</vt:lpstr>
      <vt:lpstr>Slide 144</vt:lpstr>
      <vt:lpstr>Slide 145</vt:lpstr>
      <vt:lpstr>Slide 146</vt:lpstr>
      <vt:lpstr>Slide 147</vt:lpstr>
      <vt:lpstr>Slide 148</vt:lpstr>
      <vt:lpstr>Slide 149</vt:lpstr>
      <vt:lpstr>Slide 150</vt:lpstr>
      <vt:lpstr>Slide 151</vt:lpstr>
      <vt:lpstr>Slide 152</vt:lpstr>
      <vt:lpstr>Slide 153</vt:lpstr>
      <vt:lpstr>Slide 154</vt:lpstr>
      <vt:lpstr>Slide 155</vt:lpstr>
      <vt:lpstr>Slide 156</vt:lpstr>
      <vt:lpstr>Slide 157</vt:lpstr>
      <vt:lpstr>Slide 158</vt:lpstr>
      <vt:lpstr>Slide 159</vt:lpstr>
      <vt:lpstr>Slide 160</vt:lpstr>
      <vt:lpstr>Slide 161</vt:lpstr>
      <vt:lpstr>Slide 162</vt:lpstr>
      <vt:lpstr>Slide 163</vt:lpstr>
      <vt:lpstr>Slide 164</vt:lpstr>
      <vt:lpstr>Slide 165</vt:lpstr>
      <vt:lpstr>Slide 166</vt:lpstr>
      <vt:lpstr>Slide 167</vt:lpstr>
      <vt:lpstr>Slide 168</vt:lpstr>
      <vt:lpstr>Slide 169</vt:lpstr>
      <vt:lpstr>Slide 170</vt:lpstr>
      <vt:lpstr>Slide 171</vt:lpstr>
      <vt:lpstr>Slide 172</vt:lpstr>
      <vt:lpstr>Slide 173</vt:lpstr>
      <vt:lpstr>Slide 174</vt:lpstr>
      <vt:lpstr>Slide 175</vt:lpstr>
      <vt:lpstr>Slide 176</vt:lpstr>
      <vt:lpstr>Slide 177</vt:lpstr>
      <vt:lpstr>Slide 178</vt:lpstr>
      <vt:lpstr>Slide 179</vt:lpstr>
      <vt:lpstr>Slide 180</vt:lpstr>
      <vt:lpstr>Slide 181</vt:lpstr>
      <vt:lpstr>Slide 182</vt:lpstr>
      <vt:lpstr>Slide 183</vt:lpstr>
      <vt:lpstr>Slide 184</vt:lpstr>
      <vt:lpstr>Slide 185</vt:lpstr>
      <vt:lpstr>Slide 186</vt:lpstr>
      <vt:lpstr>Slide 187</vt:lpstr>
      <vt:lpstr>Slide 188</vt:lpstr>
      <vt:lpstr>Slide 189</vt:lpstr>
      <vt:lpstr>Slide 190</vt:lpstr>
      <vt:lpstr>Slide 191</vt:lpstr>
      <vt:lpstr>Slide 192</vt:lpstr>
      <vt:lpstr>Slide 193</vt:lpstr>
      <vt:lpstr>Slide 194</vt:lpstr>
      <vt:lpstr>Slide 195</vt:lpstr>
      <vt:lpstr>Slide 196</vt:lpstr>
      <vt:lpstr>Slide 197</vt:lpstr>
      <vt:lpstr>Slide 198</vt:lpstr>
      <vt:lpstr>Slide 199</vt:lpstr>
      <vt:lpstr>Slide 200</vt:lpstr>
      <vt:lpstr>Slide 201</vt:lpstr>
      <vt:lpstr>Slide 202</vt:lpstr>
      <vt:lpstr>Slide 203</vt:lpstr>
      <vt:lpstr>Slide 204</vt:lpstr>
      <vt:lpstr>Slide 205</vt:lpstr>
      <vt:lpstr>Slide 206</vt:lpstr>
      <vt:lpstr>Slide 207</vt:lpstr>
      <vt:lpstr>Slide 208</vt:lpstr>
      <vt:lpstr>Slide 209</vt:lpstr>
      <vt:lpstr>Slide 210</vt:lpstr>
      <vt:lpstr>Slide 211</vt:lpstr>
      <vt:lpstr>Slide 212</vt:lpstr>
      <vt:lpstr>Slide 213</vt:lpstr>
      <vt:lpstr>Slide 214</vt:lpstr>
      <vt:lpstr>Slide 215</vt:lpstr>
      <vt:lpstr>Slide 216</vt:lpstr>
      <vt:lpstr>Slide 217</vt:lpstr>
      <vt:lpstr>Slide 218</vt:lpstr>
      <vt:lpstr>Slide 219</vt:lpstr>
      <vt:lpstr>Slide 220</vt:lpstr>
      <vt:lpstr>Slide 221</vt:lpstr>
      <vt:lpstr>Slide 222</vt:lpstr>
      <vt:lpstr>Slide 223</vt:lpstr>
      <vt:lpstr>Slide 224</vt:lpstr>
      <vt:lpstr>Slide 225</vt:lpstr>
      <vt:lpstr>Slide 226</vt:lpstr>
      <vt:lpstr>Slide 227</vt:lpstr>
      <vt:lpstr>Slide 228</vt:lpstr>
      <vt:lpstr>Slide 229</vt:lpstr>
      <vt:lpstr>Slide 230</vt:lpstr>
      <vt:lpstr>Slide 231</vt:lpstr>
      <vt:lpstr>Slide 232</vt:lpstr>
      <vt:lpstr>Slide 233</vt:lpstr>
      <vt:lpstr>Slide 234</vt:lpstr>
      <vt:lpstr>Slide 235</vt:lpstr>
      <vt:lpstr>Slide 236</vt:lpstr>
      <vt:lpstr>Slide 237</vt:lpstr>
      <vt:lpstr>Slide 238</vt:lpstr>
      <vt:lpstr>Slide 239</vt:lpstr>
      <vt:lpstr>Slide 240</vt:lpstr>
      <vt:lpstr>Slide 241</vt:lpstr>
      <vt:lpstr>Slide 242</vt:lpstr>
      <vt:lpstr>Slide 243</vt:lpstr>
      <vt:lpstr>Slide 244</vt:lpstr>
      <vt:lpstr>Slide 245</vt:lpstr>
      <vt:lpstr>Slide 246</vt:lpstr>
      <vt:lpstr>Slide 247</vt:lpstr>
      <vt:lpstr>Slide 248</vt:lpstr>
      <vt:lpstr>Slide 249</vt:lpstr>
      <vt:lpstr>Slide 250</vt:lpstr>
      <vt:lpstr>Slide 251</vt:lpstr>
      <vt:lpstr>Slide 252</vt:lpstr>
      <vt:lpstr>Slide 253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Tribes of Africa Part two           Tribes of Africa Part two</dc:title>
  <dc:creator>Amal</dc:creator>
  <cp:lastModifiedBy>Amal</cp:lastModifiedBy>
  <cp:revision>27</cp:revision>
  <dcterms:created xsi:type="dcterms:W3CDTF">2015-10-30T06:04:49Z</dcterms:created>
  <dcterms:modified xsi:type="dcterms:W3CDTF">2015-10-31T01:34:03Z</dcterms:modified>
</cp:coreProperties>
</file>