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3"/>
  </p:notesMasterIdLst>
  <p:sldIdLst>
    <p:sldId id="275" r:id="rId2"/>
    <p:sldId id="256" r:id="rId3"/>
    <p:sldId id="257" r:id="rId4"/>
    <p:sldId id="258" r:id="rId5"/>
    <p:sldId id="259" r:id="rId6"/>
    <p:sldId id="261" r:id="rId7"/>
    <p:sldId id="262" r:id="rId8"/>
    <p:sldId id="271" r:id="rId9"/>
    <p:sldId id="270" r:id="rId10"/>
    <p:sldId id="269" r:id="rId11"/>
    <p:sldId id="268" r:id="rId12"/>
    <p:sldId id="267" r:id="rId13"/>
    <p:sldId id="266" r:id="rId14"/>
    <p:sldId id="265" r:id="rId15"/>
    <p:sldId id="260" r:id="rId16"/>
    <p:sldId id="263" r:id="rId17"/>
    <p:sldId id="264" r:id="rId18"/>
    <p:sldId id="272" r:id="rId19"/>
    <p:sldId id="273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9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l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3A68F-7FA0-4205-B241-69E8B918BB42}" type="datetimeFigureOut">
              <a:rPr lang="fil-PH" smtClean="0"/>
              <a:pPr/>
              <a:t>10/31/2015</a:t>
            </a:fld>
            <a:endParaRPr lang="fil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l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C3808-F0A8-4DBC-946D-35AD1B07FD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C3808-F0A8-4DBC-946D-35AD1B07FD61}" type="slidenum">
              <a:rPr lang="fil-PH" smtClean="0"/>
              <a:pPr/>
              <a:t>20</a:t>
            </a:fld>
            <a:endParaRPr lang="fil-P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C3808-F0A8-4DBC-946D-35AD1B07FD61}" type="slidenum">
              <a:rPr lang="fil-PH" smtClean="0"/>
              <a:pPr/>
              <a:t>56</a:t>
            </a:fld>
            <a:endParaRPr lang="fil-PH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l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C3808-F0A8-4DBC-946D-35AD1B07FD61}" type="slidenum">
              <a:rPr lang="fil-PH" smtClean="0"/>
              <a:pPr/>
              <a:t>58</a:t>
            </a:fld>
            <a:endParaRPr lang="fil-P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10/31/2015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6400" y="1219200"/>
            <a:ext cx="5943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Tribes of Africa</a:t>
            </a:r>
          </a:p>
          <a:p>
            <a:pPr algn="ctr"/>
            <a:r>
              <a:rPr lang="en-US" sz="4800" b="1" dirty="0" smtClean="0"/>
              <a:t>Part three</a:t>
            </a:r>
            <a:endParaRPr lang="fil-PH" sz="4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2895600"/>
            <a:ext cx="7086600" cy="304698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The tribes of Africa  is a mighty subject as there are so many tribes but many  are  represented here  if not  all to show  the diversity  and  their ethnic  differences, </a:t>
            </a:r>
            <a:r>
              <a:rPr lang="en-US" sz="2400" b="1" dirty="0" err="1" smtClean="0"/>
              <a:t>physique,costumes</a:t>
            </a:r>
            <a:r>
              <a:rPr lang="en-US" sz="2400" b="1" dirty="0" smtClean="0"/>
              <a:t>  and jewelries</a:t>
            </a:r>
            <a:r>
              <a:rPr lang="en-US" sz="2400" b="1" dirty="0" smtClean="0"/>
              <a:t>. It is a continuation of </a:t>
            </a:r>
            <a:r>
              <a:rPr lang="en-US" sz="2400" b="1" smtClean="0"/>
              <a:t>Part two.</a:t>
            </a:r>
            <a:endParaRPr lang="en-US" sz="2400" b="1" dirty="0" smtClean="0"/>
          </a:p>
          <a:p>
            <a:r>
              <a:rPr lang="en-US" sz="2400" b="1" dirty="0" smtClean="0"/>
              <a:t>It is for your private  viewing  pleasure  only.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AKC/ October 2015</a:t>
            </a:r>
            <a:endParaRPr lang="fil-PH" sz="2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.jpg"/>
          <p:cNvPicPr>
            <a:picLocks noChangeAspect="1"/>
          </p:cNvPicPr>
          <p:nvPr/>
        </p:nvPicPr>
        <p:blipFill>
          <a:blip r:embed="rId3"/>
          <a:srcRect b="5138"/>
          <a:stretch>
            <a:fillRect/>
          </a:stretch>
        </p:blipFill>
        <p:spPr>
          <a:xfrm>
            <a:off x="-17651" y="468630"/>
            <a:ext cx="9161651" cy="562737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6713878273_cafda3d822_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8683553505_f30b8709de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98479127505dbfb699126818b7230ae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745" y="0"/>
            <a:ext cx="74185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327634389672_1327634389672_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0"/>
            <a:ext cx="54864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 member of the Mursi tribe with an AK 47 rif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37" y="0"/>
            <a:ext cx="557212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2800" y="6334780"/>
            <a:ext cx="40386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Mursi</a:t>
            </a:r>
            <a:r>
              <a:rPr lang="en-US" sz="2800" b="1" dirty="0" smtClean="0">
                <a:solidFill>
                  <a:schemeClr val="bg1"/>
                </a:solidFill>
              </a:rPr>
              <a:t> tribe of Ethiopia</a:t>
            </a:r>
            <a:endParaRPr lang="fil-PH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0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485789237_2545160448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0"/>
            <a:ext cx="5363744" cy="6907047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A+w_+girls+and+All+Artisa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1752"/>
            <a:ext cx="9144000" cy="6254496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 danakal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1" y="48006"/>
            <a:ext cx="7827579" cy="68099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457200"/>
            <a:ext cx="2667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Afar girl from </a:t>
            </a:r>
            <a:r>
              <a:rPr lang="en-US" sz="2400" b="1" dirty="0" err="1" smtClean="0">
                <a:solidFill>
                  <a:schemeClr val="bg1"/>
                </a:solidFill>
              </a:rPr>
              <a:t>Danakil,Ethiopia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 tribe gir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278" y="0"/>
            <a:ext cx="469344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096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girl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8930"/>
            <a:ext cx="4648200" cy="6990458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Af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656" y="0"/>
            <a:ext cx="9231655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3600" y="457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</a:t>
            </a:r>
            <a:r>
              <a:rPr lang="en-US" sz="2400" b="1" dirty="0" err="1" smtClean="0">
                <a:solidFill>
                  <a:schemeClr val="bg1"/>
                </a:solidFill>
              </a:rPr>
              <a:t>tribe,Ethiopia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-girl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78375" cy="60732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762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girl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ar-woman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1077" y="1600200"/>
            <a:ext cx="9326151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0" y="56388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Afar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_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192" y="29749"/>
            <a:ext cx="5969608" cy="6828251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_tribe_swahili_wom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113" y="-22532"/>
            <a:ext cx="5164688" cy="68805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6324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Swahili women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6" y="381000"/>
            <a:ext cx="909850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231" y="228600"/>
            <a:ext cx="9378462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12DM1902_468x6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53731"/>
            <a:ext cx="4724400" cy="6965462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-Cul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 Boy Blue Ey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054" y="0"/>
            <a:ext cx="598789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62484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eyed boy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-ancient-african-tribal-mask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58674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Ancient tribal masks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 With Waardenbur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0" y="6172200"/>
            <a:ext cx="4648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eyed boy of </a:t>
            </a:r>
            <a:r>
              <a:rPr lang="en-US" sz="2400" b="1" dirty="0" err="1" smtClean="0">
                <a:solidFill>
                  <a:schemeClr val="bg1"/>
                </a:solidFill>
              </a:rPr>
              <a:t>Waardenburg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queen_jpg_320_320_0_9223372036854775000_0_1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54" y="0"/>
            <a:ext cx="8813492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al_art_woman_riding_oxen_poster-r5eb0d7eda15e4239bc9d64f7a2c56d2b_w2q_8byvr_324.jpg"/>
          <p:cNvPicPr>
            <a:picLocks noChangeAspect="1"/>
          </p:cNvPicPr>
          <p:nvPr/>
        </p:nvPicPr>
        <p:blipFill>
          <a:blip r:embed="rId3"/>
          <a:srcRect l="5556" t="5556" r="5556" b="5556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334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art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al_Dress_2005-03-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-3275"/>
            <a:ext cx="4572000" cy="686455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e_Maasai_wom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_tribe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19419" cy="6876535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1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377" y="0"/>
            <a:ext cx="456924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cul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78"/>
            <a:ext cx="9144000" cy="6750844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culture36su8.jpgIvey hai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"/>
            <a:ext cx="5304069" cy="6896916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masai-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3127" y="285750"/>
            <a:ext cx="9227127" cy="6343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8674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c15381f0287685c10d429957aa3ed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133" y="0"/>
            <a:ext cx="446173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m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0700"/>
            <a:ext cx="9144000" cy="58166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tribal.jpg"/>
          <p:cNvPicPr>
            <a:picLocks noChangeAspect="1"/>
          </p:cNvPicPr>
          <p:nvPr/>
        </p:nvPicPr>
        <p:blipFill>
          <a:blip r:embed="rId3"/>
          <a:srcRect l="8115" b="8786"/>
          <a:stretch>
            <a:fillRect/>
          </a:stretch>
        </p:blipFill>
        <p:spPr>
          <a:xfrm>
            <a:off x="-202780" y="0"/>
            <a:ext cx="95753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Dance-The-Wonderful-Dance-of-Worl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5565"/>
            <a:ext cx="9144000" cy="602687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hairstyl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4572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hair style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music-JNGX01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1"/>
            <a:ext cx="9144000" cy="59914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0198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music of </a:t>
            </a:r>
            <a:r>
              <a:rPr lang="en-US" sz="2400" b="1" dirty="0" err="1" smtClean="0">
                <a:solidFill>
                  <a:schemeClr val="bg1"/>
                </a:solidFill>
              </a:rPr>
              <a:t>balafon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people-women-men-hamer-ethnic-group-all-together-last-walk-end-jumping-bull-30890057.jpg"/>
          <p:cNvPicPr>
            <a:picLocks noChangeAspect="1"/>
          </p:cNvPicPr>
          <p:nvPr/>
        </p:nvPicPr>
        <p:blipFill>
          <a:blip r:embed="rId3"/>
          <a:srcRect b="11283"/>
          <a:stretch>
            <a:fillRect/>
          </a:stretch>
        </p:blipFill>
        <p:spPr>
          <a:xfrm>
            <a:off x="-152400" y="304800"/>
            <a:ext cx="9296400" cy="60650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05200" y="63246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Hamer</a:t>
            </a:r>
            <a:r>
              <a:rPr lang="en-US" sz="2400" b="1" dirty="0" smtClean="0">
                <a:solidFill>
                  <a:schemeClr val="bg1"/>
                </a:solidFill>
              </a:rPr>
              <a:t> 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people-women-men-hamer-ethnic-group-all-together-last-walk-end-jumping-bull-30890168.jpg"/>
          <p:cNvPicPr>
            <a:picLocks noChangeAspect="1"/>
          </p:cNvPicPr>
          <p:nvPr/>
        </p:nvPicPr>
        <p:blipFill>
          <a:blip r:embed="rId3"/>
          <a:srcRect b="10283"/>
          <a:stretch>
            <a:fillRect/>
          </a:stretch>
        </p:blipFill>
        <p:spPr>
          <a:xfrm>
            <a:off x="0" y="0"/>
            <a:ext cx="9229993" cy="6096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6600" y="62484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Hamer</a:t>
            </a:r>
            <a:r>
              <a:rPr lang="en-US" sz="2400" b="1" dirty="0" smtClean="0">
                <a:solidFill>
                  <a:schemeClr val="bg1"/>
                </a:solidFill>
              </a:rPr>
              <a:t>  tribal group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scarification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289" y="1084384"/>
            <a:ext cx="9178290" cy="47068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9400" y="60960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scarification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al-Tatto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92" y="-24384"/>
            <a:ext cx="8352408" cy="68823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4572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Tribal tattoo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-masai-warriors-and-2-junior-elders-kenya-sx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7" y="381000"/>
            <a:ext cx="9246741" cy="6172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3048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warriors of Kenya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76230" cy="6074664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64593"/>
            <a:ext cx="9144000" cy="7187185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african-tribe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9907"/>
            <a:ext cx="9144000" cy="6977811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 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6283" y="0"/>
            <a:ext cx="569143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culture2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937" y="0"/>
            <a:ext cx="73161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girl-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106" y="8572"/>
            <a:ext cx="8545094" cy="6849427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-man-603526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and-traditions-c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3" y="0"/>
            <a:ext cx="78377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Native-Peopleof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DCCD00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African-Tribes-Native-People-of-Afri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977" y="0"/>
            <a:ext cx="452004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4_africa_diversity_women_q_176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57200"/>
            <a:ext cx="9202282" cy="59061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0" y="60960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Diversity in African women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5z-465-14-Fulani-Girl-with-Tatto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5809" cy="68522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6172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Fulani girl with tattoo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42333"/>
            <a:ext cx="7667625" cy="681566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-researchers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795" y="15240"/>
            <a:ext cx="4582205" cy="68427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63246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Bushman of Namibia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@ARM775-Young-Berber-Girl-Poster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560" y="0"/>
            <a:ext cx="551688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4600" y="61722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Berber girl of North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f665d73-7ff3-46f3-bb38-7285515f1725.jpg"/>
          <p:cNvPicPr>
            <a:picLocks noChangeAspect="1"/>
          </p:cNvPicPr>
          <p:nvPr/>
        </p:nvPicPr>
        <p:blipFill>
          <a:blip r:embed="rId4"/>
          <a:srcRect l="5200" r="5200"/>
          <a:stretch>
            <a:fillRect/>
          </a:stretch>
        </p:blipFill>
        <p:spPr>
          <a:xfrm>
            <a:off x="1499616" y="0"/>
            <a:ext cx="61447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e86a7f7730e3479626cf1b94a3878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4" y="15240"/>
            <a:ext cx="4276725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c141a906af6e95b5c51b9f5fd7b2e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210" y="86209"/>
            <a:ext cx="4476590" cy="677179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z0j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911" y="-15981"/>
            <a:ext cx="4865490" cy="68739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67000" y="60960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Woman with albino child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9F270208-100_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9 2 north african metal bead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909"/>
            <a:ext cx="4876799" cy="68541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3246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North African metal beads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9f01c936a9157cb6c5e3a8a149c9ee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271" y="0"/>
            <a:ext cx="495945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315"/>
            <a:ext cx="9143999" cy="687062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5 surma-ps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0050"/>
            <a:ext cx="9144000" cy="6057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762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Surma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0"/>
            <a:ext cx="4489862" cy="67523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_42444915_02beninvoodo_ap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2400" y="6172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Benin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-21-2175-XFMCD00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7df092ca50f441c3052a2ad3d6d4ca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7Dinka p1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823" y="0"/>
            <a:ext cx="49003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7e50f5988a3fcee61123fd4fb525b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3112" y="47625"/>
            <a:ext cx="5057775" cy="676275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1e5e53aaa113de47e3ca34608a5e3e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412"/>
            <a:ext cx="9144000" cy="686482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7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045" y="0"/>
            <a:ext cx="511791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112-afar_maksid_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608" y="0"/>
            <a:ext cx="4770783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61722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Woman from Afar region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114-himba_kt_01a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328" y="0"/>
            <a:ext cx="4755344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6400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Himba</a:t>
            </a:r>
            <a:r>
              <a:rPr lang="en-US" sz="2400" b="1" dirty="0" smtClean="0">
                <a:solidFill>
                  <a:schemeClr val="bg1"/>
                </a:solidFill>
              </a:rPr>
              <a:t>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131-AT32 - african-tribe-women-ham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882" y="0"/>
            <a:ext cx="530423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71 - Boy from the dassanech 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-2144"/>
            <a:ext cx="4572000" cy="68622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0" y="60960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Boy from </a:t>
            </a:r>
            <a:r>
              <a:rPr lang="en-US" sz="2400" b="1" dirty="0" err="1" smtClean="0">
                <a:solidFill>
                  <a:schemeClr val="bg1"/>
                </a:solidFill>
              </a:rPr>
              <a:t>Dassanech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000e3d8_mediu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9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20px-African_Pigmies_CNE-v1-p58-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821" y="54033"/>
            <a:ext cx="4454979" cy="68039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60198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Pygmies  of Central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52-109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4061" y="-30526"/>
            <a:ext cx="5158740" cy="68885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1200" y="5791200"/>
            <a:ext cx="2819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Fulani woman of West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2576"/>
            <a:ext cx="9144000" cy="5972848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08festdanceobo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6801"/>
            <a:ext cx="9236023" cy="4677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59436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Obong</a:t>
            </a:r>
            <a:r>
              <a:rPr lang="en-US" sz="2400" b="1" dirty="0" smtClean="0">
                <a:solidFill>
                  <a:schemeClr val="bg1"/>
                </a:solidFill>
              </a:rPr>
              <a:t> dancers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00px-Maasai_tribe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35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3810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tribe of East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62-03366109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060" y="0"/>
            <a:ext cx="589788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40_1_kkc4713_web_peque_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6104"/>
            <a:ext cx="9144000" cy="558579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706-african-portraits-by-mario-gert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862" y="0"/>
            <a:ext cx="463627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14-04-14-africantribe121-thum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0" y="381000"/>
            <a:ext cx="9120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 (1).jpg"/>
          <p:cNvPicPr>
            <a:picLocks noChangeAspect="1"/>
          </p:cNvPicPr>
          <p:nvPr/>
        </p:nvPicPr>
        <p:blipFill>
          <a:blip r:embed="rId3"/>
          <a:srcRect t="12994" b="12429"/>
          <a:stretch>
            <a:fillRect/>
          </a:stretch>
        </p:blipFill>
        <p:spPr>
          <a:xfrm>
            <a:off x="0" y="905359"/>
            <a:ext cx="9144000" cy="5114441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683_1omoceremony_0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4584"/>
            <a:ext cx="9144000" cy="6188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05400" y="57912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Beshadar</a:t>
            </a:r>
            <a:r>
              <a:rPr lang="en-US" sz="2400" b="1" dirty="0" smtClean="0">
                <a:solidFill>
                  <a:schemeClr val="bg1"/>
                </a:solidFill>
              </a:rPr>
              <a:t>  in 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850d36cbd8177d3d10d039a011a701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031" y="0"/>
            <a:ext cx="455993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630_135282074928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2128-47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6440" y="0"/>
            <a:ext cx="5151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9269b_bd67177704670551e2fcd6f37bb49043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3524eda9b07dee76c59f80fd7487ed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2439" y="0"/>
            <a:ext cx="45591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4064-zulu-men-dancin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7520"/>
            <a:ext cx="9144000" cy="6380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562600"/>
            <a:ext cx="2590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Zulu dance in South Africa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15557-jarawa-trib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922" y="0"/>
            <a:ext cx="6528156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2286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Jarawa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15779-jarawa-trib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75" y="0"/>
            <a:ext cx="428625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62484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Jarawa</a:t>
            </a:r>
            <a:r>
              <a:rPr lang="en-US" sz="2400" b="1" dirty="0" smtClean="0">
                <a:solidFill>
                  <a:schemeClr val="bg1"/>
                </a:solidFill>
              </a:rPr>
              <a:t> tribe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22594-national-shocker-or-late-realizati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779" y="0"/>
            <a:ext cx="406644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944941_f2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5842" y="0"/>
            <a:ext cx="46923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443137_ori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838199"/>
            <a:ext cx="9177866" cy="5162549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128490_f2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203" y="0"/>
            <a:ext cx="476759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8696120_f4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441998-kara-tribe-members-of-the-omo-valley-ethiop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7190"/>
            <a:ext cx="9144000" cy="61036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572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Kara in 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4590947.MasaiHa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7425" y="0"/>
            <a:ext cx="462915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3810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Masai</a:t>
            </a:r>
            <a:r>
              <a:rPr lang="en-US" sz="2400" b="1" dirty="0" smtClean="0">
                <a:solidFill>
                  <a:schemeClr val="bg1"/>
                </a:solidFill>
              </a:rPr>
              <a:t> hair braids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050804a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500" y="0"/>
            <a:ext cx="4725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101009_map0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9173569" cy="516495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0120213_culture_pcn_a_milano_una_serie_di_laboratori_dedicati_all_africa_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341" y="0"/>
            <a:ext cx="9292682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38400" y="3048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Dogon</a:t>
            </a:r>
            <a:r>
              <a:rPr lang="en-US" sz="2400" b="1" dirty="0" smtClean="0">
                <a:solidFill>
                  <a:schemeClr val="bg1"/>
                </a:solidFill>
              </a:rPr>
              <a:t> dancers of Mali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713887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14407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"/>
            <a:ext cx="9144000" cy="690372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5619297_674b442dfc_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511"/>
            <a:ext cx="9144000" cy="6098977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0525938.KikuyuMt.Kenya0232cropppwe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61722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Kikuyu of Kenya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811383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55868332_1a75250190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60769821_313c1a5aa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4048"/>
            <a:ext cx="9144000" cy="60899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0" y="5943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Fulani of Niger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32717335_ca628feefe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572" y="0"/>
            <a:ext cx="456485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149860045-13082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5261" y="0"/>
            <a:ext cx="93945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220906412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12083" cy="6117427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312174040-national-park-tribes-of-the-omo-valley--ethiopia_7734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574" y="0"/>
            <a:ext cx="5326852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33400"/>
            <a:ext cx="2667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Tribe of </a:t>
            </a:r>
            <a:r>
              <a:rPr lang="en-US" sz="2400" b="1" dirty="0" err="1" smtClean="0">
                <a:solidFill>
                  <a:schemeClr val="bg1"/>
                </a:solidFill>
              </a:rPr>
              <a:t>Omo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valley,Ethiopia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0-vogu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6444" y="304800"/>
            <a:ext cx="9256888" cy="624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59436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Hotentots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416495556_6f5b3a3751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619"/>
            <a:ext cx="9144000" cy="6100762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330743287_ebc04313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3433"/>
            <a:ext cx="4648200" cy="6979279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361444487_7fc6367036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248"/>
            <a:ext cx="9144000" cy="6603504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784813346_0396e57414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14" y="0"/>
            <a:ext cx="45755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2842307437_ecd0e064b2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-23602"/>
            <a:ext cx="4876800" cy="6905204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311561727_a4358c922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28599"/>
            <a:ext cx="9206062" cy="6357937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322241335_9f17ff6c4a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700" y="0"/>
            <a:ext cx="79226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3333128545_793ef73929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4" y="-8467"/>
            <a:ext cx="4352925" cy="6771217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7" name="Picture 6" descr="3495669230_12eb2bd3b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2918"/>
            <a:ext cx="9144000" cy="5872162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002171026_6501018072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8619"/>
            <a:ext cx="9144000" cy="610076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1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461" y="-25207"/>
            <a:ext cx="5314539" cy="6883207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4814974629_417a5611e3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-77913"/>
            <a:ext cx="4800600" cy="6904233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019241197_bd2dab8be8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214" y="0"/>
            <a:ext cx="45755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078063108_53bd4dd4b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363405154_00276bc579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399"/>
            <a:ext cx="9201192" cy="6512719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811234398_ce43a15d6e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5815044093_11e3fe6b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80999"/>
            <a:ext cx="9148576" cy="6092951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6713878273_cafda3d822_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7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6" name="Picture 5" descr="6820200476_37ef42f15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2024"/>
            <a:ext cx="9144000" cy="6473952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483625360_dc4259f853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92" y="0"/>
            <a:ext cx="9155783" cy="6858000"/>
          </a:xfrm>
          <a:prstGeom prst="rect">
            <a:avLst/>
          </a:prstGeom>
        </p:spPr>
      </p:pic>
      <p:pic>
        <p:nvPicPr>
          <p:cNvPr id="5" name="Picture 4" descr="7935388898_722f2d78a7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121</TotalTime>
  <Words>204</Words>
  <Application>Microsoft Office PowerPoint</Application>
  <PresentationFormat>On-screen Show (4:3)</PresentationFormat>
  <Paragraphs>55</Paragraphs>
  <Slides>151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151</vt:i4>
      </vt:variant>
    </vt:vector>
  </HeadingPairs>
  <TitlesOfParts>
    <vt:vector size="152" baseType="lpstr">
      <vt:lpstr>Default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17</cp:revision>
  <dcterms:created xsi:type="dcterms:W3CDTF">2015-10-29T23:52:47Z</dcterms:created>
  <dcterms:modified xsi:type="dcterms:W3CDTF">2015-10-31T01:58:04Z</dcterms:modified>
</cp:coreProperties>
</file>