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theme/theme2.xml" ContentType="application/vnd.openxmlformats-officedocument.them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s/slide209.xml" ContentType="application/vnd.openxmlformats-officedocument.presentationml.slide+xml"/>
  <Override PartName="/ppt/slides/slide2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s/slide216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23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2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239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4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35.xml" ContentType="application/vnd.openxmlformats-officedocument.presentationml.slide+xml"/>
  <Override PartName="/ppt/slides/slide253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42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Default Extension="gif" ContentType="image/gif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7"/>
  </p:notesMasterIdLst>
  <p:sldIdLst>
    <p:sldId id="511" r:id="rId2"/>
    <p:sldId id="256" r:id="rId3"/>
    <p:sldId id="257" r:id="rId4"/>
    <p:sldId id="258" r:id="rId5"/>
    <p:sldId id="259" r:id="rId6"/>
    <p:sldId id="261" r:id="rId7"/>
    <p:sldId id="262" r:id="rId8"/>
    <p:sldId id="271" r:id="rId9"/>
    <p:sldId id="270" r:id="rId10"/>
    <p:sldId id="269" r:id="rId11"/>
    <p:sldId id="268" r:id="rId12"/>
    <p:sldId id="267" r:id="rId13"/>
    <p:sldId id="266" r:id="rId14"/>
    <p:sldId id="265" r:id="rId15"/>
    <p:sldId id="260" r:id="rId16"/>
    <p:sldId id="263" r:id="rId17"/>
    <p:sldId id="264" r:id="rId18"/>
    <p:sldId id="272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9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67" r:id="rId213"/>
    <p:sldId id="468" r:id="rId214"/>
    <p:sldId id="469" r:id="rId215"/>
    <p:sldId id="470" r:id="rId216"/>
    <p:sldId id="471" r:id="rId217"/>
    <p:sldId id="472" r:id="rId218"/>
    <p:sldId id="473" r:id="rId219"/>
    <p:sldId id="474" r:id="rId220"/>
    <p:sldId id="475" r:id="rId221"/>
    <p:sldId id="476" r:id="rId222"/>
    <p:sldId id="477" r:id="rId223"/>
    <p:sldId id="478" r:id="rId224"/>
    <p:sldId id="479" r:id="rId225"/>
    <p:sldId id="480" r:id="rId226"/>
    <p:sldId id="481" r:id="rId227"/>
    <p:sldId id="482" r:id="rId228"/>
    <p:sldId id="483" r:id="rId229"/>
    <p:sldId id="484" r:id="rId230"/>
    <p:sldId id="485" r:id="rId231"/>
    <p:sldId id="486" r:id="rId232"/>
    <p:sldId id="487" r:id="rId233"/>
    <p:sldId id="488" r:id="rId234"/>
    <p:sldId id="489" r:id="rId235"/>
    <p:sldId id="490" r:id="rId236"/>
    <p:sldId id="491" r:id="rId237"/>
    <p:sldId id="492" r:id="rId238"/>
    <p:sldId id="493" r:id="rId239"/>
    <p:sldId id="494" r:id="rId240"/>
    <p:sldId id="495" r:id="rId241"/>
    <p:sldId id="496" r:id="rId242"/>
    <p:sldId id="497" r:id="rId243"/>
    <p:sldId id="498" r:id="rId244"/>
    <p:sldId id="499" r:id="rId245"/>
    <p:sldId id="500" r:id="rId246"/>
    <p:sldId id="501" r:id="rId247"/>
    <p:sldId id="502" r:id="rId248"/>
    <p:sldId id="503" r:id="rId249"/>
    <p:sldId id="504" r:id="rId250"/>
    <p:sldId id="505" r:id="rId251"/>
    <p:sldId id="506" r:id="rId252"/>
    <p:sldId id="507" r:id="rId253"/>
    <p:sldId id="508" r:id="rId254"/>
    <p:sldId id="509" r:id="rId255"/>
    <p:sldId id="510" r:id="rId2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slide" Target="slides/slide237.xml"/><Relationship Id="rId254" Type="http://schemas.openxmlformats.org/officeDocument/2006/relationships/slide" Target="slides/slide253.xml"/><Relationship Id="rId259" Type="http://schemas.openxmlformats.org/officeDocument/2006/relationships/viewProps" Target="viewProps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slide" Target="slides/slide243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260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slide" Target="slides/slide249.xml"/><Relationship Id="rId255" Type="http://schemas.openxmlformats.org/officeDocument/2006/relationships/slide" Target="slides/slide254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tableStyles" Target="tableStyles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notesMaster" Target="notesMasters/notesMaster1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l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3A68F-7FA0-4205-B241-69E8B918BB42}" type="datetimeFigureOut">
              <a:rPr lang="fil-PH" smtClean="0"/>
              <a:pPr/>
              <a:t>10/31/2015</a:t>
            </a:fld>
            <a:endParaRPr lang="fil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l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C3808-F0A8-4DBC-946D-35AD1B07FD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l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C3808-F0A8-4DBC-946D-35AD1B07FD61}" type="slidenum">
              <a:rPr lang="fil-PH" smtClean="0"/>
              <a:pPr/>
              <a:t>20</a:t>
            </a:fld>
            <a:endParaRPr lang="fil-P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l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C3808-F0A8-4DBC-946D-35AD1B07FD61}" type="slidenum">
              <a:rPr lang="fil-PH" smtClean="0"/>
              <a:pPr/>
              <a:t>56</a:t>
            </a:fld>
            <a:endParaRPr lang="fil-P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l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C3808-F0A8-4DBC-946D-35AD1B07FD61}" type="slidenum">
              <a:rPr lang="fil-PH" smtClean="0"/>
              <a:pPr/>
              <a:t>58</a:t>
            </a:fld>
            <a:endParaRPr lang="fil-P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10/31/2015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frica-Cul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4648200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Tribes of Africa</a:t>
            </a:r>
            <a:endParaRPr lang="fil-PH" sz="4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371600"/>
            <a:ext cx="175260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Part One</a:t>
            </a:r>
            <a:endParaRPr lang="fil-PH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2438400"/>
            <a:ext cx="4038600" cy="415498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Wonderful tribes of Africa in all its </a:t>
            </a:r>
            <a:r>
              <a:rPr lang="en-US" sz="2400" b="1" dirty="0" err="1" smtClean="0"/>
              <a:t>diversity,splendor</a:t>
            </a:r>
            <a:r>
              <a:rPr lang="en-US" sz="2400" b="1" dirty="0" smtClean="0"/>
              <a:t> and originality has no equal in the world . This should make  you fall in love with Africa. It is  presented in three parts for your private viewing only.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AKC – October 2015</a:t>
            </a:r>
            <a:endParaRPr lang="fil-PH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.jpg"/>
          <p:cNvPicPr>
            <a:picLocks noChangeAspect="1"/>
          </p:cNvPicPr>
          <p:nvPr/>
        </p:nvPicPr>
        <p:blipFill>
          <a:blip r:embed="rId3"/>
          <a:srcRect b="5138"/>
          <a:stretch>
            <a:fillRect/>
          </a:stretch>
        </p:blipFill>
        <p:spPr>
          <a:xfrm>
            <a:off x="-17651" y="468630"/>
            <a:ext cx="9161651" cy="562737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6713878273_cafda3d822_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8683553505_f30b8709de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98479127505dbfb699126818b7230ae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745" y="0"/>
            <a:ext cx="74185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327634389672_1327634389672_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0"/>
            <a:ext cx="5486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 member of the Mursi tribe with an AK 47 rif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37" y="0"/>
            <a:ext cx="557212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2800" y="6334780"/>
            <a:ext cx="40386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Mursi</a:t>
            </a:r>
            <a:r>
              <a:rPr lang="en-US" sz="2800" b="1" dirty="0" smtClean="0">
                <a:solidFill>
                  <a:schemeClr val="bg1"/>
                </a:solidFill>
              </a:rPr>
              <a:t> tribe of Ethiopia</a:t>
            </a:r>
            <a:endParaRPr lang="fil-PH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0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485789237_2545160448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0"/>
            <a:ext cx="5363744" cy="6907047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A+w_+girls+and+All+Artisan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1752"/>
            <a:ext cx="9144000" cy="6254496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ar danakal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1" y="48006"/>
            <a:ext cx="7827579" cy="68099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457200"/>
            <a:ext cx="2667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Afar girl from </a:t>
            </a:r>
            <a:r>
              <a:rPr lang="en-US" sz="2400" b="1" dirty="0" err="1" smtClean="0">
                <a:solidFill>
                  <a:schemeClr val="bg1"/>
                </a:solidFill>
              </a:rPr>
              <a:t>Danakil,Ethiopia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ar tribe girl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278" y="0"/>
            <a:ext cx="469344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096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Afar girl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-8930"/>
            <a:ext cx="4648200" cy="6990458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Afa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656" y="0"/>
            <a:ext cx="923165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43600" y="4572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Afar </a:t>
            </a:r>
            <a:r>
              <a:rPr lang="en-US" sz="2400" b="1" dirty="0" err="1" smtClean="0">
                <a:solidFill>
                  <a:schemeClr val="bg1"/>
                </a:solidFill>
              </a:rPr>
              <a:t>tribe,Ethiopia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ar-girl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78375" cy="60732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762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Afar girl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ar-woman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1077" y="1600200"/>
            <a:ext cx="9326151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0" y="56388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Afar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_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192" y="29749"/>
            <a:ext cx="5969608" cy="6828251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_tribe_swahili_wom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113" y="-22532"/>
            <a:ext cx="5164688" cy="68805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0" y="63246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Swahili women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6" y="381000"/>
            <a:ext cx="909850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231" y="228600"/>
            <a:ext cx="9378462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12DM1902_468x69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-53731"/>
            <a:ext cx="4724400" cy="6965462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-Cultu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 Boy Blue Ey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054" y="0"/>
            <a:ext cx="598789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1400" y="62484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Blue eyed boy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-ancient-african-tribal-mask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58674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Ancient tribal masks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 With Waardenbur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9000" y="6172200"/>
            <a:ext cx="4648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Blue eyed boy of </a:t>
            </a:r>
            <a:r>
              <a:rPr lang="en-US" sz="2400" b="1" dirty="0" err="1" smtClean="0">
                <a:solidFill>
                  <a:schemeClr val="bg1"/>
                </a:solidFill>
              </a:rPr>
              <a:t>Waardenburg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_queen_jpg_320_320_0_9223372036854775000_0_1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54" y="0"/>
            <a:ext cx="881349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_tribal_art_woman_riding_oxen_poster-r5eb0d7eda15e4239bc9d64f7a2c56d2b_w2q_8byvr_324.jpg"/>
          <p:cNvPicPr>
            <a:picLocks noChangeAspect="1"/>
          </p:cNvPicPr>
          <p:nvPr/>
        </p:nvPicPr>
        <p:blipFill>
          <a:blip r:embed="rId3"/>
          <a:srcRect l="5556" t="5556" r="5556" b="5556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334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art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_Tribal_Dress_2005-03-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-3275"/>
            <a:ext cx="4572000" cy="686455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_tribe_Maasai_wom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1722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_tribe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19419" cy="6876535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377" y="0"/>
            <a:ext cx="456924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cultu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578"/>
            <a:ext cx="9144000" cy="6750844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culture36su8.jpgIvey hai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"/>
            <a:ext cx="5304069" cy="6896916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masai-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127" y="285750"/>
            <a:ext cx="9227127" cy="6343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8674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c15381f0287685c10d429957aa3ed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133" y="0"/>
            <a:ext cx="446173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m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0700"/>
            <a:ext cx="9144000" cy="58166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tribal.jpg"/>
          <p:cNvPicPr>
            <a:picLocks noChangeAspect="1"/>
          </p:cNvPicPr>
          <p:nvPr/>
        </p:nvPicPr>
        <p:blipFill>
          <a:blip r:embed="rId3"/>
          <a:srcRect l="8115" b="8786"/>
          <a:stretch>
            <a:fillRect/>
          </a:stretch>
        </p:blipFill>
        <p:spPr>
          <a:xfrm>
            <a:off x="-202780" y="0"/>
            <a:ext cx="95753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Dance-The-Wonderful-Dance-of-Worl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5565"/>
            <a:ext cx="9144000" cy="6026870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hairstyl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4572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hair style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music-JNGX01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1"/>
            <a:ext cx="9144000" cy="59914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198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music of </a:t>
            </a:r>
            <a:r>
              <a:rPr lang="en-US" sz="2400" b="1" dirty="0" err="1" smtClean="0">
                <a:solidFill>
                  <a:schemeClr val="bg1"/>
                </a:solidFill>
              </a:rPr>
              <a:t>balafon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people-women-men-hamer-ethnic-group-all-together-last-walk-end-jumping-bull-30890057.jpg"/>
          <p:cNvPicPr>
            <a:picLocks noChangeAspect="1"/>
          </p:cNvPicPr>
          <p:nvPr/>
        </p:nvPicPr>
        <p:blipFill>
          <a:blip r:embed="rId3"/>
          <a:srcRect b="11283"/>
          <a:stretch>
            <a:fillRect/>
          </a:stretch>
        </p:blipFill>
        <p:spPr>
          <a:xfrm>
            <a:off x="-152400" y="304800"/>
            <a:ext cx="9296400" cy="60650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5200" y="63246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Hamer</a:t>
            </a:r>
            <a:r>
              <a:rPr lang="en-US" sz="2400" b="1" dirty="0" smtClean="0">
                <a:solidFill>
                  <a:schemeClr val="bg1"/>
                </a:solidFill>
              </a:rPr>
              <a:t> 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people-women-men-hamer-ethnic-group-all-together-last-walk-end-jumping-bull-30890168.jpg"/>
          <p:cNvPicPr>
            <a:picLocks noChangeAspect="1"/>
          </p:cNvPicPr>
          <p:nvPr/>
        </p:nvPicPr>
        <p:blipFill>
          <a:blip r:embed="rId3"/>
          <a:srcRect b="10283"/>
          <a:stretch>
            <a:fillRect/>
          </a:stretch>
        </p:blipFill>
        <p:spPr>
          <a:xfrm>
            <a:off x="0" y="0"/>
            <a:ext cx="9229993" cy="6096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6600" y="62484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Hamer</a:t>
            </a:r>
            <a:r>
              <a:rPr lang="en-US" sz="2400" b="1" dirty="0" smtClean="0">
                <a:solidFill>
                  <a:schemeClr val="bg1"/>
                </a:solidFill>
              </a:rPr>
              <a:t>  tribal group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scarification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289" y="1084384"/>
            <a:ext cx="9178290" cy="47068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9400" y="60960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scarification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Tatto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92" y="-24384"/>
            <a:ext cx="8352408" cy="68823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4572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tattoo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-masai-warriors-and-2-junior-elders-kenya-sx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" y="381000"/>
            <a:ext cx="9246741" cy="6172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3048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warriors of Kenya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76230" cy="6074664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4593"/>
            <a:ext cx="9144000" cy="7187185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african-tribe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59907"/>
            <a:ext cx="9144000" cy="6977811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283" y="0"/>
            <a:ext cx="569143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-culture2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937" y="0"/>
            <a:ext cx="7316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-girl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106" y="8572"/>
            <a:ext cx="8545094" cy="6849427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-man-60352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and-traditions-c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43" y="0"/>
            <a:ext cx="78377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Native-Peopleof-Afri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DCCD00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Native-People-of-Afri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977" y="0"/>
            <a:ext cx="452004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photographs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0"/>
            <a:ext cx="812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Native-Peopleof-Afri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african-tribes-photos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0"/>
            <a:ext cx="7315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Pictures-4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3464"/>
            <a:ext cx="9144000" cy="6291072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pictures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83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Zulu-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236" y="990600"/>
            <a:ext cx="9162472" cy="4876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8600" y="6096000"/>
            <a:ext cx="106680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Zulus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zunguzung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320"/>
            <a:ext cx="9144000" cy="6309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6858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Zunguzungu</a:t>
            </a:r>
            <a:r>
              <a:rPr lang="en-US" sz="2400" b="1" dirty="0" smtClean="0">
                <a:solidFill>
                  <a:schemeClr val="bg1"/>
                </a:solidFill>
              </a:rPr>
              <a:t> 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-wedding-76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02801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61722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wedding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-women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32" y="457200"/>
            <a:ext cx="9107972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4_africa_diversity_women_q_176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57200"/>
            <a:ext cx="9202282" cy="5906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0" y="6096000"/>
            <a:ext cx="426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Diversity in African women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weddings-from-all-over---culture-1---nairala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3" y="152400"/>
            <a:ext cx="9232248" cy="6476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7620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African wedding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wom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wom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278" y="0"/>
            <a:ext cx="48794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women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9200"/>
            <a:ext cx="922421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women-lami-toll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women-samburu_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5775"/>
            <a:ext cx="9144000" cy="5886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91000" y="8382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Samburu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-scarifica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Scarification process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-south-nort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" y="1905000"/>
            <a:ext cx="9128528" cy="30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1800" y="55626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Africans from south to north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WNYtribe1-600x2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5" y="1600200"/>
            <a:ext cx="906843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hn6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6" y="381000"/>
            <a:ext cx="909710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5z-465-14-Fulani-Girl-with-Tatto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5809" cy="68522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61722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Fulani girl with tattoo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lbinonak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5799"/>
            <a:ext cx="9133609" cy="54926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5200" y="62484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Albino  child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ll-African-Cloth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24148"/>
            <a:ext cx="4572000" cy="6809704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l-maasai-warrior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1784" y="0"/>
            <a:ext cx="926756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48400" y="5334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warrior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meru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1" y="-15724"/>
            <a:ext cx="4876800" cy="68894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6324600"/>
            <a:ext cx="213360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Ameru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ncient-african-tribes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1" y="-18288"/>
            <a:ext cx="7903779" cy="6876288"/>
          </a:xfrm>
          <a:prstGeom prst="rect">
            <a:avLst/>
          </a:prstGeo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nita_Quansah-6998-e13385851666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20" y="0"/>
            <a:ext cx="75229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rbore Tribe, Debub Omo Zone joey 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0"/>
            <a:ext cx="5162550" cy="6883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4572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Arbore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rbore-eld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05400" y="63246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Arbore</a:t>
            </a:r>
            <a:r>
              <a:rPr lang="en-US" sz="2400" b="1" dirty="0" smtClean="0">
                <a:solidFill>
                  <a:schemeClr val="bg1"/>
                </a:solidFill>
              </a:rPr>
              <a:t> elder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rticle-0-18AC64AF00000578-277_964x66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1"/>
            <a:ext cx="9211376" cy="6354320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rticle-1352174-0CFCE87F000005DC-557_964x6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30775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" y="42333"/>
            <a:ext cx="7667625" cy="6815667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rticle-2294456-18B47D45000005DC-171_964x125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3886" y="0"/>
            <a:ext cx="527622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rticle-2352015-1A95EE90000005DC-753_634x4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3019"/>
            <a:ext cx="9144000" cy="6071962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rticle-2472272-18EAC54100000578-676_964x77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639" y="0"/>
            <a:ext cx="857472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rticle-2577311-1C0CF47200000578-948_470x488.jpg"/>
          <p:cNvPicPr>
            <a:picLocks noChangeAspect="1"/>
          </p:cNvPicPr>
          <p:nvPr/>
        </p:nvPicPr>
        <p:blipFill>
          <a:blip r:embed="rId3"/>
          <a:srcRect b="4444"/>
          <a:stretch>
            <a:fillRect/>
          </a:stretch>
        </p:blipFill>
        <p:spPr>
          <a:xfrm>
            <a:off x="1269479" y="0"/>
            <a:ext cx="69122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shanti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1" y="0"/>
            <a:ext cx="4215988" cy="69423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81800" y="61722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Ashanti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rticle-2472272-18EACBDB00000578-860_964x12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074" y="0"/>
            <a:ext cx="54818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rticle-2555821-1B5A59DE00000578-407_964x8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61" y="0"/>
            <a:ext cx="785167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tti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-1"/>
            <a:ext cx="5294586" cy="6909435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ZP2D00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0"/>
            <a:ext cx="5166359" cy="6878289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182327cc3b684883895c02c78c4581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57200"/>
            <a:ext cx="9095668" cy="597534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-researchers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795" y="15240"/>
            <a:ext cx="4582205" cy="68427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63246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Bushman of Namibia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ant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3810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Bantu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asotho hats and clothes lesoth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93" y="0"/>
            <a:ext cx="868101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4572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Basotho 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atwa b'uburund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04799"/>
            <a:ext cx="9234984" cy="61874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7620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Batwa</a:t>
            </a:r>
            <a:r>
              <a:rPr lang="en-US" sz="2400" b="1" dirty="0" smtClean="0">
                <a:solidFill>
                  <a:schemeClr val="bg1"/>
                </a:solidFill>
              </a:rPr>
              <a:t>  of  Burundi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aule girl godlen coas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800"/>
            <a:ext cx="9144000" cy="62418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54102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Baule</a:t>
            </a:r>
            <a:r>
              <a:rPr lang="en-US" sz="2400" b="1" dirty="0" smtClean="0">
                <a:solidFill>
                  <a:schemeClr val="bg1"/>
                </a:solidFill>
              </a:rPr>
              <a:t> girl of gold coast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05" y="0"/>
            <a:ext cx="872519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enin_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62400" y="5867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Benin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enin_DahomeyTribe01_fu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81000"/>
            <a:ext cx="9144000" cy="60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5200" y="5867400"/>
            <a:ext cx="251460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Dahomey</a:t>
            </a:r>
            <a:r>
              <a:rPr lang="en-US" sz="2400" b="1" dirty="0" smtClean="0">
                <a:solidFill>
                  <a:schemeClr val="bg1"/>
                </a:solidFill>
              </a:rPr>
              <a:t> 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gt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8432"/>
            <a:ext cx="9144000" cy="6101136"/>
          </a:xfrm>
          <a:prstGeom prst="rect">
            <a:avLst/>
          </a:prstGeom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ig-lips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789" y="0"/>
            <a:ext cx="550642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lushing-makoti-lerato-mogale-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24400" y="7620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Makoti</a:t>
            </a:r>
            <a:r>
              <a:rPr lang="en-US" sz="2400" b="1" dirty="0" smtClean="0">
                <a:solidFill>
                  <a:schemeClr val="bg1"/>
                </a:solidFill>
              </a:rPr>
              <a:t>   </a:t>
            </a:r>
            <a:r>
              <a:rPr lang="en-US" sz="2400" b="1" dirty="0" err="1" smtClean="0">
                <a:solidFill>
                  <a:schemeClr val="bg1"/>
                </a:solidFill>
              </a:rPr>
              <a:t>lerato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@ARM775-Young-Berber-Girl-Poster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560" y="0"/>
            <a:ext cx="551688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0" y="61722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Berber girl of North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6f665d73-7ff3-46f3-bb38-7285515f1725.jpg"/>
          <p:cNvPicPr>
            <a:picLocks noChangeAspect="1"/>
          </p:cNvPicPr>
          <p:nvPr/>
        </p:nvPicPr>
        <p:blipFill>
          <a:blip r:embed="rId4"/>
          <a:srcRect l="5200" r="5200"/>
          <a:stretch>
            <a:fillRect/>
          </a:stretch>
        </p:blipFill>
        <p:spPr>
          <a:xfrm>
            <a:off x="1499616" y="0"/>
            <a:ext cx="614476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p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raid-Hairstyl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148"/>
            <a:ext cx="9144000" cy="6816852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bulleta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3860"/>
            <a:ext cx="9144000" cy="6050280"/>
          </a:xfrm>
          <a:prstGeom prst="rect">
            <a:avLst/>
          </a:prstGeom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C7JIF00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-20290"/>
            <a:ext cx="5181599" cy="6898579"/>
          </a:xfrm>
          <a:prstGeom prst="rect">
            <a:avLst/>
          </a:prstGeom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CA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81000"/>
            <a:ext cx="9144000" cy="6095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0" y="59436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Central African Republic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card00756_f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320"/>
            <a:ext cx="9144000" cy="6309360"/>
          </a:xfrm>
          <a:prstGeom prst="rect">
            <a:avLst/>
          </a:prstGeom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Corbis-IH0629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092" y="0"/>
            <a:ext cx="69558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cultural-Keny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culture-and-tradiions-920x3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1762125"/>
            <a:ext cx="8763000" cy="3333750"/>
          </a:xfrm>
          <a:prstGeom prst="rect">
            <a:avLst/>
          </a:prstGeom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culture-yea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04800"/>
            <a:ext cx="9143999" cy="615695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7e86a7f7730e3479626cf1b94a3878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4" y="15240"/>
            <a:ext cx="4276725" cy="6842760"/>
          </a:xfrm>
          <a:prstGeom prst="rect">
            <a:avLst/>
          </a:prstGeom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aasanach_girl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804" y="0"/>
            <a:ext cx="515639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61722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Daasanach</a:t>
            </a:r>
            <a:r>
              <a:rPr lang="en-US" sz="2400" b="1" dirty="0" smtClean="0">
                <a:solidFill>
                  <a:schemeClr val="bg1"/>
                </a:solidFill>
              </a:rPr>
              <a:t> girl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ance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2190"/>
            <a:ext cx="9144000" cy="6093619"/>
          </a:xfrm>
          <a:prstGeom prst="rect">
            <a:avLst/>
          </a:prstGeom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anc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04800"/>
            <a:ext cx="9144000" cy="6168158"/>
          </a:xfrm>
          <a:prstGeom prst="rect">
            <a:avLst/>
          </a:prstGeom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assenech_hut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33800" y="60198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Daasanach</a:t>
            </a:r>
            <a:r>
              <a:rPr lang="en-US" sz="2400" b="1" dirty="0" smtClean="0">
                <a:solidFill>
                  <a:schemeClr val="bg1"/>
                </a:solidFill>
              </a:rPr>
              <a:t> huts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ata_c7e3962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751" y="0"/>
            <a:ext cx="52364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electableheaddress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800"/>
            <a:ext cx="9152938" cy="6242303"/>
          </a:xfrm>
          <a:prstGeom prst="rect">
            <a:avLst/>
          </a:prstGeom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-h-webster-masai-warriors-perform-jumping-dance-masai-mara-national-park-kenya-east-africa-afri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-25400"/>
            <a:ext cx="5162550" cy="6883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6019800"/>
            <a:ext cx="426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in </a:t>
            </a:r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Mara,Kenya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iamano_cou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57199"/>
            <a:ext cx="9209256" cy="5901779"/>
          </a:xfrm>
          <a:prstGeom prst="rect">
            <a:avLst/>
          </a:prstGeom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og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8" y="457200"/>
            <a:ext cx="9204484" cy="5867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7150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Dogon</a:t>
            </a:r>
            <a:r>
              <a:rPr lang="en-US" sz="2400" b="1" dirty="0" smtClean="0">
                <a:solidFill>
                  <a:schemeClr val="bg1"/>
                </a:solidFill>
              </a:rPr>
              <a:t> of Mali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ogon-Dancers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4572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Dogon</a:t>
            </a:r>
            <a:r>
              <a:rPr lang="en-US" sz="2400" b="1" dirty="0" smtClean="0">
                <a:solidFill>
                  <a:schemeClr val="bg1"/>
                </a:solidFill>
              </a:rPr>
              <a:t> dancers in Mali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c141a906af6e95b5c51b9f5fd7b2e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210" y="86209"/>
            <a:ext cx="4476590" cy="6771791"/>
          </a:xfrm>
          <a:prstGeom prst="rect">
            <a:avLst/>
          </a:prstGeom>
        </p:spPr>
      </p:pic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ominic-harcourt-webster-fertility-dance-karo-tribe-omo-river-ethiopia-afri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416"/>
            <a:ext cx="9144000" cy="68628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1800" y="6172200"/>
            <a:ext cx="3962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Karo</a:t>
            </a:r>
            <a:r>
              <a:rPr lang="en-US" sz="2400" b="1" dirty="0" smtClean="0">
                <a:solidFill>
                  <a:schemeClr val="bg1"/>
                </a:solidFill>
              </a:rPr>
              <a:t> tribe near </a:t>
            </a:r>
            <a:r>
              <a:rPr lang="en-US" sz="2400" b="1" dirty="0" err="1" smtClean="0">
                <a:solidFill>
                  <a:schemeClr val="bg1"/>
                </a:solidFill>
              </a:rPr>
              <a:t>Omo</a:t>
            </a:r>
            <a:r>
              <a:rPr lang="en-US" sz="2400" b="1" dirty="0" smtClean="0">
                <a:solidFill>
                  <a:schemeClr val="bg1"/>
                </a:solidFill>
              </a:rPr>
              <a:t> river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dominic-harcourt-webster-jumping-fertility-dance-karo-tribe-omo-river-ethiopia-afri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416"/>
            <a:ext cx="9144000" cy="68628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5600" y="60960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Fertility dance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e52b22189d92e13a7d55ecd305df394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370" y="0"/>
            <a:ext cx="46972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ethiopia-culture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0"/>
            <a:ext cx="73152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4572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Ethiopian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Ethiopian_Tribes_Sur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84699" cy="68390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33400"/>
            <a:ext cx="2057400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Suri</a:t>
            </a:r>
            <a:r>
              <a:rPr lang="en-US" sz="2400" b="1" dirty="0" smtClean="0">
                <a:solidFill>
                  <a:schemeClr val="bg1"/>
                </a:solidFill>
              </a:rPr>
              <a:t> tribe of 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ethiopien_20scarification_201_1_-600x39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55458" cy="60883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38400" y="5943600"/>
            <a:ext cx="3962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Scarification in  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eth-kar-el-18_scre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43999" cy="6662737"/>
          </a:xfrm>
          <a:prstGeom prst="rect">
            <a:avLst/>
          </a:prstGeom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eth-mur-el-02_scre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3" y="152400"/>
            <a:ext cx="9157467" cy="6477000"/>
          </a:xfrm>
          <a:prstGeom prst="rect">
            <a:avLst/>
          </a:prstGeom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etnie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533" y="0"/>
            <a:ext cx="676893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5783" cy="6858000"/>
          </a:xfrm>
          <a:prstGeom prst="rect">
            <a:avLst/>
          </a:prstGeom>
        </p:spPr>
      </p:pic>
      <p:pic>
        <p:nvPicPr>
          <p:cNvPr id="5" name="Picture 4" descr="f254b24bf17ef262a9441352fa899086.jpg"/>
          <p:cNvPicPr>
            <a:picLocks noChangeAspect="1"/>
          </p:cNvPicPr>
          <p:nvPr/>
        </p:nvPicPr>
        <p:blipFill>
          <a:blip r:embed="rId3"/>
          <a:srcRect b="2961"/>
          <a:stretch>
            <a:fillRect/>
          </a:stretch>
        </p:blipFill>
        <p:spPr>
          <a:xfrm>
            <a:off x="1219200" y="0"/>
            <a:ext cx="6655319" cy="6705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z0j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911" y="-15981"/>
            <a:ext cx="4865490" cy="68739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67000" y="60960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Woman with albino child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faces_p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527" y="0"/>
            <a:ext cx="6262946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63246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Fulani 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faces_places_african_tribal_beauty_myeecarlyle_blog-500x795-cust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396" y="0"/>
            <a:ext cx="43132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Fath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8635"/>
            <a:ext cx="9144000" cy="5840730"/>
          </a:xfrm>
          <a:prstGeom prst="rect">
            <a:avLst/>
          </a:prstGeom>
        </p:spPr>
      </p:pic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feaf809dd72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695" y="0"/>
            <a:ext cx="568060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flowers-of-africa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60"/>
            <a:ext cx="9144000" cy="6823880"/>
          </a:xfrm>
          <a:prstGeom prst="rect">
            <a:avLst/>
          </a:prstGeom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Former-BBA-Winner-Dillish-Mathew-Shows-Off-Her-B0obs-To-Celebrate-Her-Culture-Photos-2-300x3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Fulani of Nig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19419" cy="6876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5600" y="4572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Fulani of Niger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fulani-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1" y="-1"/>
            <a:ext cx="5060632" cy="68156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62484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Fulani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GEO_Africa_Map_l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088" y="0"/>
            <a:ext cx="69098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ghan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72200" y="61722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Ashanti of Ghana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9F270208-100_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Ghanaian-Carniv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group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3887"/>
            <a:ext cx="9143999" cy="6410226"/>
          </a:xfrm>
          <a:prstGeom prst="rect">
            <a:avLst/>
          </a:prstGeom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hellier-gavin-masked-ceremonial-dogon-dancers-sangha-dogon-country-mal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9000" y="60198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Dogon</a:t>
            </a:r>
            <a:r>
              <a:rPr lang="en-US" sz="2400" b="1" dirty="0" smtClean="0">
                <a:solidFill>
                  <a:schemeClr val="bg1"/>
                </a:solidFill>
              </a:rPr>
              <a:t> dancers of Mali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Hima in Angol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20119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6096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Hima</a:t>
            </a:r>
            <a:r>
              <a:rPr lang="en-US" sz="2400" b="1" dirty="0" smtClean="0">
                <a:solidFill>
                  <a:schemeClr val="bg1"/>
                </a:solidFill>
              </a:rPr>
              <a:t> tribe of Angola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himba wom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0"/>
            <a:ext cx="4861560" cy="68795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62484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Himba</a:t>
            </a:r>
            <a:r>
              <a:rPr lang="en-US" sz="2400" b="1" dirty="0" smtClean="0">
                <a:solidFill>
                  <a:schemeClr val="bg1"/>
                </a:solidFill>
              </a:rPr>
              <a:t>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Himb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8209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19800" y="62484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Himba</a:t>
            </a:r>
            <a:r>
              <a:rPr lang="en-US" sz="2400" b="1" dirty="0" smtClean="0">
                <a:solidFill>
                  <a:schemeClr val="bg1"/>
                </a:solidFill>
              </a:rPr>
              <a:t>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Himba_gir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6388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Himba</a:t>
            </a:r>
            <a:r>
              <a:rPr lang="en-US" sz="2400" b="1" dirty="0" smtClean="0">
                <a:solidFill>
                  <a:schemeClr val="bg1"/>
                </a:solidFill>
              </a:rPr>
              <a:t> girl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himba-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0004"/>
            <a:ext cx="9144000" cy="60779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0" y="7620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Himba</a:t>
            </a:r>
            <a:r>
              <a:rPr lang="en-US" sz="2400" b="1" dirty="0" smtClean="0">
                <a:solidFill>
                  <a:schemeClr val="bg1"/>
                </a:solidFill>
              </a:rPr>
              <a:t> people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Historical-Evolution-Of-South-African-Zulu-Tribes-Culture-And-Traditions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6233"/>
            <a:ext cx="9144000" cy="57655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33800" y="60960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Zulu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Hostile_African_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579"/>
            <a:ext cx="9143999" cy="67648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4572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Hostile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9 2 north african metal bead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1909"/>
            <a:ext cx="4876799" cy="68541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324600"/>
            <a:ext cx="4038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North African metal beads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http%3A%2F%2Fimages.smh.com.au%2F2013%2F07%2F17%2F4577465%2Fgal-land-Himba-20Girl-620x4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800"/>
            <a:ext cx="9248946" cy="6178296"/>
          </a:xfrm>
          <a:prstGeom prst="rect">
            <a:avLst/>
          </a:prstGeom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hsubuntuarewe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817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9000" y="61722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Ubuntu</a:t>
            </a:r>
            <a:r>
              <a:rPr lang="en-US" sz="2400" b="1" dirty="0" smtClean="0">
                <a:solidFill>
                  <a:schemeClr val="bg1"/>
                </a:solidFill>
              </a:rPr>
              <a:t> of Bushman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human-planet-timothy-allen-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7" y="381000"/>
            <a:ext cx="9153154" cy="609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62800" y="60198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Fulani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image0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images-south_africa_woman_10229907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7" name="Picture 6" descr="Insight-on-south-african-tribe-cultural-villages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5094" y="0"/>
            <a:ext cx="9294185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05200" y="6096000"/>
            <a:ext cx="4343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village in South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9f01c936a9157cb6c5e3a8a149c9ee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271" y="0"/>
            <a:ext cx="49594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315"/>
            <a:ext cx="9143999" cy="687062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5 surma-ps-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0050"/>
            <a:ext cx="9144000" cy="6057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762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Surma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0"/>
            <a:ext cx="4489862" cy="67523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_42444915_02beninvoodo_a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62400" y="6172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Benin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-21-2175-XFMCD00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7df092ca50f441c3052a2ad3d6d4ca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7Dinka p1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823" y="0"/>
            <a:ext cx="490035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47e50f5988a3fcee61123fd4fb525b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112" y="47625"/>
            <a:ext cx="5057775" cy="676275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61e5e53aaa113de47e3ca34608a5e3e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12"/>
            <a:ext cx="9144000" cy="686482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7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045" y="0"/>
            <a:ext cx="51179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0112-afar_maksid_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608" y="0"/>
            <a:ext cx="477078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1800" y="61722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Woman from Afar region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0114-himba_kt_01al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328" y="0"/>
            <a:ext cx="475534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1400" y="6400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Himba</a:t>
            </a:r>
            <a:r>
              <a:rPr lang="en-US" sz="2400" b="1" dirty="0" smtClean="0">
                <a:solidFill>
                  <a:schemeClr val="bg1"/>
                </a:solidFill>
              </a:rPr>
              <a:t>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0131-AT32 - african-tribe-women-ham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882" y="0"/>
            <a:ext cx="53042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71 - Boy from the dassanech 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-2144"/>
            <a:ext cx="4572000" cy="68622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0" y="60960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Boy from </a:t>
            </a:r>
            <a:r>
              <a:rPr lang="en-US" sz="2400" b="1" dirty="0" err="1" smtClean="0">
                <a:solidFill>
                  <a:schemeClr val="bg1"/>
                </a:solidFill>
              </a:rPr>
              <a:t>Dassanech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000e3d8_mediu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9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20px-African_Pigmies_CNE-v1-p58-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821" y="54033"/>
            <a:ext cx="4454979" cy="68039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6019800"/>
            <a:ext cx="3962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Pygmies  of Central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52-109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061" y="-30526"/>
            <a:ext cx="5158740" cy="68885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91200" y="5791200"/>
            <a:ext cx="2819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Fulani woman of West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2576"/>
            <a:ext cx="9144000" cy="5972848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608festdanceobo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6801"/>
            <a:ext cx="9236023" cy="46777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59436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Obong</a:t>
            </a:r>
            <a:r>
              <a:rPr lang="en-US" sz="2400" b="1" dirty="0" smtClean="0">
                <a:solidFill>
                  <a:schemeClr val="bg1"/>
                </a:solidFill>
              </a:rPr>
              <a:t> dancers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00px-Maasai_tribe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35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tribe of East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62-03366109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060" y="0"/>
            <a:ext cx="58978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140_1_kkc4713_web_peque_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6104"/>
            <a:ext cx="9144000" cy="5585791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706-african-portraits-by-mario-gert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3862" y="0"/>
            <a:ext cx="46362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014-04-14-africantribe121-thum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0" y="381000"/>
            <a:ext cx="9120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 (1).jpg"/>
          <p:cNvPicPr>
            <a:picLocks noChangeAspect="1"/>
          </p:cNvPicPr>
          <p:nvPr/>
        </p:nvPicPr>
        <p:blipFill>
          <a:blip r:embed="rId3"/>
          <a:srcRect t="12994" b="12429"/>
          <a:stretch>
            <a:fillRect/>
          </a:stretch>
        </p:blipFill>
        <p:spPr>
          <a:xfrm>
            <a:off x="0" y="905359"/>
            <a:ext cx="9144000" cy="5114441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683_1omoceremony_0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4584"/>
            <a:ext cx="9144000" cy="61888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05400" y="57912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Beshadar</a:t>
            </a:r>
            <a:r>
              <a:rPr lang="en-US" sz="2400" b="1" dirty="0" smtClean="0">
                <a:solidFill>
                  <a:schemeClr val="bg1"/>
                </a:solidFill>
              </a:rPr>
              <a:t>  in 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850d36cbd8177d3d10d039a011a701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031" y="0"/>
            <a:ext cx="45599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0630_135282074928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2128-47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440" y="0"/>
            <a:ext cx="5151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9269b_bd67177704670551e2fcd6f37bb49043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african-tribes-photographs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-42863"/>
            <a:ext cx="8178800" cy="6900863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4064-zulu-men-danci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7520"/>
            <a:ext cx="9144000" cy="6380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562600"/>
            <a:ext cx="25908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Zulu dance in South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15557-jarawa-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922" y="0"/>
            <a:ext cx="6528156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2286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Jarawa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15779-jarawa-trib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875" y="0"/>
            <a:ext cx="428625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72200" y="62484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Jarawa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22594-national-shocker-or-late-realiza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779" y="0"/>
            <a:ext cx="40664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944941_f2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842" y="0"/>
            <a:ext cx="46923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4443137_or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38199"/>
            <a:ext cx="9177866" cy="5162549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128490_f2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203" y="0"/>
            <a:ext cx="47675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696120_f49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1441998-kara-tribe-members-of-the-omo-valley-ethiop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7190"/>
            <a:ext cx="9144000" cy="61036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4572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Kara in 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4590947.MasaiHai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425" y="0"/>
            <a:ext cx="462915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3810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hair braids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0050804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500" y="0"/>
            <a:ext cx="4725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0101009_map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8200"/>
            <a:ext cx="9173569" cy="516495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0120213_culture_pcn_a_milano_una_serie_di_laboratori_dedicati_all_africa_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341" y="0"/>
            <a:ext cx="9292682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38400" y="3048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Dogon</a:t>
            </a:r>
            <a:r>
              <a:rPr lang="en-US" sz="2400" b="1" dirty="0" smtClean="0">
                <a:solidFill>
                  <a:schemeClr val="bg1"/>
                </a:solidFill>
              </a:rPr>
              <a:t> dancers of Mali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4713887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14407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860"/>
            <a:ext cx="9144000" cy="690372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5619297_674b442dfc_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9511"/>
            <a:ext cx="9144000" cy="6098977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60525938.KikuyuMt.Kenya0232cropppwe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61722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Kikuyu of Kenya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811383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55868332_1a75250190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60769821_313c1a5aa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4048"/>
            <a:ext cx="9144000" cy="60899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0" y="59436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Fulani of Niger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132717335_ca628feefe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572" y="0"/>
            <a:ext cx="45648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149860045-1308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5261" y="0"/>
            <a:ext cx="93945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220906412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12083" cy="6117427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312174040-national-park-tribes-of-the-omo-valley--ethiopia_7734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574" y="0"/>
            <a:ext cx="5326852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33400"/>
            <a:ext cx="2667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Tribe of </a:t>
            </a:r>
            <a:r>
              <a:rPr lang="en-US" sz="2400" b="1" dirty="0" err="1" smtClean="0">
                <a:solidFill>
                  <a:schemeClr val="bg1"/>
                </a:solidFill>
              </a:rPr>
              <a:t>Omo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valley,Ethiopia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-vogu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444" y="304800"/>
            <a:ext cx="9256888" cy="6248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59436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Hotentots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416495556_6f5b3a3751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8619"/>
            <a:ext cx="9144000" cy="6100762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330743287_ebc04313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-3433"/>
            <a:ext cx="4648200" cy="6979279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361444487_7fc6367036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248"/>
            <a:ext cx="9144000" cy="6603504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784813346_0396e57414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214" y="0"/>
            <a:ext cx="457557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842307437_ecd0e064b2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-23602"/>
            <a:ext cx="4876800" cy="6905204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311561727_a4358c9227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28599"/>
            <a:ext cx="9206062" cy="6357937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322241335_9f17ff6c4a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00" y="0"/>
            <a:ext cx="7922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333128545_793ef73929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4" y="-8467"/>
            <a:ext cx="4352925" cy="6771217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7" name="Picture 6" descr="3495669230_12eb2bd3b7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2918"/>
            <a:ext cx="9144000" cy="5872162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4002171026_6501018072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8619"/>
            <a:ext cx="9144000" cy="61007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461" y="-25207"/>
            <a:ext cx="5314539" cy="6883207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4814974629_417a5611e3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-77913"/>
            <a:ext cx="4800600" cy="6904233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019241197_bd2dab8be8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214" y="0"/>
            <a:ext cx="457557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0" y="6324600"/>
            <a:ext cx="297180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scarification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078063108_53bd4dd4b7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363405154_00276bc579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399"/>
            <a:ext cx="9201192" cy="6512719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811234398_ce43a15d6e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815044093_11e3fe6b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80999"/>
            <a:ext cx="9148576" cy="6092951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6713878273_cafda3d822_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6820200476_37ef42f15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024"/>
            <a:ext cx="9144000" cy="6473952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7483625360_dc4259f853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7935388898_722f2d78a7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223</TotalTime>
  <Words>311</Words>
  <Application>Microsoft Office PowerPoint</Application>
  <PresentationFormat>On-screen Show (4:3)</PresentationFormat>
  <Paragraphs>101</Paragraphs>
  <Slides>255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255</vt:i4>
      </vt:variant>
    </vt:vector>
  </HeadingPairs>
  <TitlesOfParts>
    <vt:vector size="256" baseType="lpstr">
      <vt:lpstr>Default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  <vt:lpstr>Slide 254</vt:lpstr>
      <vt:lpstr>Slide 255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Amal</dc:creator>
  <cp:lastModifiedBy>Amal</cp:lastModifiedBy>
  <cp:revision>30</cp:revision>
  <dcterms:created xsi:type="dcterms:W3CDTF">2015-10-29T23:52:47Z</dcterms:created>
  <dcterms:modified xsi:type="dcterms:W3CDTF">2015-10-31T01:52:36Z</dcterms:modified>
</cp:coreProperties>
</file>