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slides/slide142.xml" ContentType="application/vnd.openxmlformats-officedocument.presentationml.slide+xml"/>
  <Override PartName="/ppt/slides/slide229.xml" ContentType="application/vnd.openxmlformats-officedocument.presentationml.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s/slide218.xml" ContentType="application/vnd.openxmlformats-officedocument.presentationml.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s/slide207.xml" ContentType="application/vnd.openxmlformats-officedocument.presentationml.slide+xml"/>
  <Override PartName="/ppt/slides/slide254.xml" ContentType="application/vnd.openxmlformats-officedocument.presentationml.slid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232.xml" ContentType="application/vnd.openxmlformats-officedocument.presentationml.slide+xml"/>
  <Override PartName="/ppt/slides/slide24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69.xml" ContentType="application/vnd.openxmlformats-officedocument.presentationml.slide+xml"/>
  <Override PartName="/ppt/slides/slide221.xml" ContentType="application/vnd.openxmlformats-officedocument.presentationml.slide+xml"/>
  <Override PartName="/ppt/tableStyles.xml" ContentType="application/vnd.openxmlformats-officedocument.presentationml.tableStyles+xml"/>
  <Override PartName="/ppt/slides/slide147.xml" ContentType="application/vnd.openxmlformats-officedocument.presentationml.slide+xml"/>
  <Override PartName="/ppt/slides/slide158.xml" ContentType="application/vnd.openxmlformats-officedocument.presentationml.slide+xml"/>
  <Override PartName="/ppt/slides/slide194.xml" ContentType="application/vnd.openxmlformats-officedocument.presentationml.slide+xml"/>
  <Override PartName="/ppt/slides/slide210.xml" ContentType="application/vnd.openxmlformats-officedocument.presentationml.slide+xml"/>
  <Override PartName="/ppt/slides/slide99.xml" ContentType="application/vnd.openxmlformats-officedocument.presentationml.slide+xml"/>
  <Override PartName="/ppt/slides/slide136.xml" ContentType="application/vnd.openxmlformats-officedocument.presentationml.slide+xml"/>
  <Override PartName="/ppt/slides/slide183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25.xml" ContentType="application/vnd.openxmlformats-officedocument.presentationml.slide+xml"/>
  <Override PartName="/ppt/slides/slide172.xml" ContentType="application/vnd.openxmlformats-officedocument.presentationml.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50.xml" ContentType="application/vnd.openxmlformats-officedocument.presentationml.slide+xml"/>
  <Override PartName="/ppt/slides/slide161.xml" ContentType="application/vnd.openxmlformats-officedocument.presentationml.slide+xml"/>
  <Override PartName="/ppt/slides/slide2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55.xml" ContentType="application/vnd.openxmlformats-officedocument.presentationml.slide+xml"/>
  <Override PartName="/ppt/slides/slide237.xml" ContentType="application/vnd.openxmlformats-officedocument.presentationml.slide+xml"/>
  <Override PartName="/ppt/theme/theme2.xml" ContentType="application/vnd.openxmlformats-officedocument.them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215.xml" ContentType="application/vnd.openxmlformats-officedocument.presentationml.slide+xml"/>
  <Override PartName="/ppt/slides/slide226.xml" ContentType="application/vnd.openxmlformats-officedocument.presentationml.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199.xml" ContentType="application/vnd.openxmlformats-officedocument.presentationml.slide+xml"/>
  <Override PartName="/ppt/slides/slide204.xml" ContentType="application/vnd.openxmlformats-officedocument.presentationml.slide+xml"/>
  <Override PartName="/ppt/slides/slide251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188.xml" ContentType="application/vnd.openxmlformats-officedocument.presentationml.slide+xml"/>
  <Override PartName="/ppt/slides/slide240.xml" ContentType="application/vnd.openxmlformats-officedocument.presentationml.slide+xml"/>
  <Override PartName="/ppt/slides/slide119.xml" ContentType="application/vnd.openxmlformats-officedocument.presentationml.slide+xml"/>
  <Override PartName="/ppt/slides/slide166.xml" ContentType="application/vnd.openxmlformats-officedocument.presentationml.slide+xml"/>
  <Override PartName="/ppt/slides/slide177.xml" ContentType="application/vnd.openxmlformats-officedocument.presentationml.slide+xml"/>
  <Override PartName="/ppt/slides/slide108.xml" ContentType="application/vnd.openxmlformats-officedocument.presentationml.slide+xml"/>
  <Override PartName="/ppt/slides/slide155.xml" ContentType="application/vnd.openxmlformats-officedocument.presentationml.slid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slides/slide115.xml" ContentType="application/vnd.openxmlformats-officedocument.presentationml.slide+xml"/>
  <Override PartName="/ppt/slides/slide144.xml" ContentType="application/vnd.openxmlformats-officedocument.presentationml.slide+xml"/>
  <Override PartName="/ppt/slides/slide162.xml" ContentType="application/vnd.openxmlformats-officedocument.presentationml.slide+xml"/>
  <Override PartName="/ppt/slides/slide191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51.xml" ContentType="application/vnd.openxmlformats-officedocument.presentationml.slide+xml"/>
  <Override PartName="/ppt/slides/slide180.xml" ContentType="application/vnd.openxmlformats-officedocument.presentationml.slide+xml"/>
  <Override PartName="/ppt/slides/slide238.xml" ContentType="application/vnd.openxmlformats-officedocument.presentationml.slide+xml"/>
  <Override PartName="/ppt/slides/slide24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s/slide140.xml" ContentType="application/vnd.openxmlformats-officedocument.presentationml.slide+xml"/>
  <Override PartName="/ppt/slides/slide209.xml" ContentType="application/vnd.openxmlformats-officedocument.presentationml.slide+xml"/>
  <Override PartName="/ppt/slides/slide227.xml" ContentType="application/vnd.openxmlformats-officedocument.presentationml.slide+xml"/>
  <Override PartName="/ppt/slides/slide256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Override PartName="/ppt/slides/slide216.xml" ContentType="application/vnd.openxmlformats-officedocument.presentationml.slide+xml"/>
  <Override PartName="/ppt/slides/slide234.xml" ContentType="application/vnd.openxmlformats-officedocument.presentationml.slide+xml"/>
  <Override PartName="/ppt/slides/slide245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89.xml" ContentType="application/vnd.openxmlformats-officedocument.presentationml.slide+xml"/>
  <Override PartName="/ppt/slides/slide205.xml" ContentType="application/vnd.openxmlformats-officedocument.presentationml.slide+xml"/>
  <Override PartName="/ppt/slides/slide223.xml" ContentType="application/vnd.openxmlformats-officedocument.presentationml.slide+xml"/>
  <Override PartName="/ppt/slides/slide241.xml" ContentType="application/vnd.openxmlformats-officedocument.presentationml.slide+xml"/>
  <Override PartName="/ppt/slides/slide252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s/slide178.xml" ContentType="application/vnd.openxmlformats-officedocument.presentationml.slide+xml"/>
  <Override PartName="/ppt/slides/slide196.xml" ContentType="application/vnd.openxmlformats-officedocument.presentationml.slide+xml"/>
  <Override PartName="/ppt/slides/slide212.xml" ContentType="application/vnd.openxmlformats-officedocument.presentationml.slide+xml"/>
  <Override PartName="/ppt/slides/slide230.xml" ContentType="application/vnd.openxmlformats-officedocument.presentationml.slide+xml"/>
  <Override PartName="/ppt/slides/slide138.xml" ContentType="application/vnd.openxmlformats-officedocument.presentationml.slide+xml"/>
  <Override PartName="/ppt/slides/slide167.xml" ContentType="application/vnd.openxmlformats-officedocument.presentationml.slide+xml"/>
  <Override PartName="/ppt/slides/slide185.xml" ContentType="application/vnd.openxmlformats-officedocument.presentationml.slide+xml"/>
  <Override PartName="/ppt/slides/slide201.xml" ContentType="application/vnd.openxmlformats-officedocument.presentationml.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145.xml" ContentType="application/vnd.openxmlformats-officedocument.presentationml.slide+xml"/>
  <Override PartName="/ppt/slides/slide156.xml" ContentType="application/vnd.openxmlformats-officedocument.presentationml.slide+xml"/>
  <Override PartName="/ppt/slides/slide174.xml" ContentType="application/vnd.openxmlformats-officedocument.presentationml.slide+xml"/>
  <Override PartName="/ppt/slides/slide192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s/slide163.xml" ContentType="application/vnd.openxmlformats-officedocument.presentationml.slide+xml"/>
  <Override PartName="/ppt/slides/slide181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slides/slide170.xml" ContentType="application/vnd.openxmlformats-officedocument.presentationml.slide+xml"/>
  <Override PartName="/ppt/slides/slide239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s/slide217.xml" ContentType="application/vnd.openxmlformats-officedocument.presentationml.slide+xml"/>
  <Override PartName="/ppt/slides/slide228.xml" ContentType="application/vnd.openxmlformats-officedocument.presentationml.slide+xml"/>
  <Override PartName="/ppt/slides/slide246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slides/slide206.xml" ContentType="application/vnd.openxmlformats-officedocument.presentationml.slide+xml"/>
  <Override PartName="/ppt/slides/slide235.xml" ContentType="application/vnd.openxmlformats-officedocument.presentationml.slide+xml"/>
  <Override PartName="/ppt/slides/slide253.xml" ContentType="application/vnd.openxmlformats-officedocument.presentationml.slide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s/slide213.xml" ContentType="application/vnd.openxmlformats-officedocument.presentationml.slide+xml"/>
  <Override PartName="/ppt/slides/slide224.xml" ContentType="application/vnd.openxmlformats-officedocument.presentationml.slide+xml"/>
  <Override PartName="/ppt/slides/slide242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0.xml" ContentType="application/vnd.openxmlformats-officedocument.presentationml.slide+xml"/>
  <Override PartName="/ppt/slides/slide168.xml" ContentType="application/vnd.openxmlformats-officedocument.presentationml.slide+xml"/>
  <Override PartName="/ppt/slides/slide179.xml" ContentType="application/vnd.openxmlformats-officedocument.presentationml.slide+xml"/>
  <Override PartName="/ppt/slides/slide197.xml" ContentType="application/vnd.openxmlformats-officedocument.presentationml.slide+xml"/>
  <Override PartName="/ppt/slides/slide202.xml" ContentType="application/vnd.openxmlformats-officedocument.presentationml.slide+xml"/>
  <Override PartName="/ppt/slides/slide231.xml" ContentType="application/vnd.openxmlformats-officedocument.presentationml.slide+xml"/>
  <Override PartName="/ppt/slides/slide139.xml" ContentType="application/vnd.openxmlformats-officedocument.presentationml.slide+xml"/>
  <Override PartName="/ppt/slides/slide157.xml" ContentType="application/vnd.openxmlformats-officedocument.presentationml.slide+xml"/>
  <Override PartName="/ppt/slides/slide186.xml" ContentType="application/vnd.openxmlformats-officedocument.presentationml.slide+xml"/>
  <Override PartName="/ppt/slides/slide220.xml" ContentType="application/vnd.openxmlformats-officedocument.presentationml.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46.xml" ContentType="application/vnd.openxmlformats-officedocument.presentationml.slide+xml"/>
  <Override PartName="/ppt/slides/slide164.xml" ContentType="application/vnd.openxmlformats-officedocument.presentationml.slide+xml"/>
  <Override PartName="/ppt/slides/slide175.xml" ContentType="application/vnd.openxmlformats-officedocument.presentationml.slide+xml"/>
  <Override PartName="/ppt/slides/slide193.xml" ContentType="application/vnd.openxmlformats-officedocument.presentationml.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53.xml" ContentType="application/vnd.openxmlformats-officedocument.presentationml.slide+xml"/>
  <Override PartName="/ppt/slides/slide171.xml" ContentType="application/vnd.openxmlformats-officedocument.presentationml.slide+xml"/>
  <Override PartName="/ppt/slides/slide182.xml" ContentType="application/vnd.openxmlformats-officedocument.presentationml.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slides/slide160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s/slide236.xml" ContentType="application/vnd.openxmlformats-officedocument.presentationml.slide+xml"/>
  <Override PartName="/ppt/slides/slide24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slides/slide225.xml" ContentType="application/vnd.openxmlformats-officedocument.presentationml.slide+xml"/>
  <Override PartName="/ppt/theme/theme1.xml" ContentType="application/vnd.openxmlformats-officedocument.theme+xml"/>
  <Override PartName="/ppt/slides/slide32.xml" ContentType="application/vnd.openxmlformats-officedocument.presentationml.slide+xml"/>
  <Override PartName="/ppt/slides/slide214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s/slide187.xml" ContentType="application/vnd.openxmlformats-officedocument.presentationml.slide+xml"/>
  <Override PartName="/ppt/slides/slide198.xml" ContentType="application/vnd.openxmlformats-officedocument.presentationml.slide+xml"/>
  <Override PartName="/ppt/slides/slide203.xml" ContentType="application/vnd.openxmlformats-officedocument.presentationml.slide+xml"/>
  <Override PartName="/ppt/slides/slide250.xml" ContentType="application/vnd.openxmlformats-officedocument.presentationml.slide+xml"/>
  <Override PartName="/docProps/custom.xml" ContentType="application/vnd.openxmlformats-officedocument.custom-properties+xml"/>
  <Override PartName="/ppt/slides/slide129.xml" ContentType="application/vnd.openxmlformats-officedocument.presentationml.slide+xml"/>
  <Override PartName="/ppt/slides/slide176.xml" ContentType="application/vnd.openxmlformats-officedocument.presentationml.slide+xml"/>
  <Override PartName="/ppt/slides/slide118.xml" ContentType="application/vnd.openxmlformats-officedocument.presentationml.slide+xml"/>
  <Override PartName="/ppt/slides/slide165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107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slides/slide190.xml" ContentType="application/vnd.openxmlformats-officedocument.presentationml.slide+xml"/>
  <Override PartName="/ppt/viewProps.xml" ContentType="application/vnd.openxmlformats-officedocument.presentationml.viewProps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slides/slide132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slides/slide208.xml" ContentType="application/vnd.openxmlformats-officedocument.presentationml.slide+xml"/>
  <Override PartName="/ppt/slides/slide219.xml" ContentType="application/vnd.openxmlformats-officedocument.presentationml.slide+xml"/>
  <Override PartName="/ppt/slides/slide255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s/slide110.xml" ContentType="application/vnd.openxmlformats-officedocument.presentationml.slide+xml"/>
  <Override PartName="/ppt/slides/slide244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51.xml" ContentType="application/vnd.openxmlformats-officedocument.presentationml.slide+xml"/>
  <Override PartName="/ppt/slides/slide233.xml" ContentType="application/vnd.openxmlformats-officedocument.presentationml.slide+xml"/>
  <Override PartName="/ppt/slides/slide40.xml" ContentType="application/vnd.openxmlformats-officedocument.presentationml.slide+xml"/>
  <Override PartName="/ppt/slides/slide159.xml" ContentType="application/vnd.openxmlformats-officedocument.presentationml.slide+xml"/>
  <Override PartName="/ppt/slides/slide211.xml" ContentType="application/vnd.openxmlformats-officedocument.presentationml.slide+xml"/>
  <Override PartName="/ppt/slides/slide222.xml" ContentType="application/vnd.openxmlformats-officedocument.presentationml.slide+xml"/>
  <Override PartName="/ppt/slides/slide148.xml" ContentType="application/vnd.openxmlformats-officedocument.presentationml.slide+xml"/>
  <Override PartName="/ppt/slides/slide195.xml" ContentType="application/vnd.openxmlformats-officedocument.presentationml.slide+xml"/>
  <Override PartName="/ppt/slides/slide200.xml" ContentType="application/vnd.openxmlformats-officedocument.presentationml.slide+xml"/>
  <Default Extension="gif" ContentType="image/gif"/>
  <Override PartName="/ppt/slides/slide89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slides/slide173.xml" ContentType="application/vnd.openxmlformats-officedocument.presentationml.slide+xml"/>
  <Override PartName="/ppt/slides/slide184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5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514" r:id="rId15"/>
    <p:sldId id="421" r:id="rId16"/>
    <p:sldId id="269" r:id="rId17"/>
    <p:sldId id="499" r:id="rId18"/>
    <p:sldId id="483" r:id="rId19"/>
    <p:sldId id="313" r:id="rId20"/>
    <p:sldId id="319" r:id="rId21"/>
    <p:sldId id="502" r:id="rId22"/>
    <p:sldId id="503" r:id="rId23"/>
    <p:sldId id="519" r:id="rId24"/>
    <p:sldId id="521" r:id="rId25"/>
    <p:sldId id="524" r:id="rId26"/>
    <p:sldId id="270" r:id="rId27"/>
    <p:sldId id="271" r:id="rId28"/>
    <p:sldId id="272" r:id="rId29"/>
    <p:sldId id="273" r:id="rId30"/>
    <p:sldId id="337" r:id="rId31"/>
    <p:sldId id="341" r:id="rId32"/>
    <p:sldId id="338" r:id="rId33"/>
    <p:sldId id="339" r:id="rId34"/>
    <p:sldId id="340" r:id="rId35"/>
    <p:sldId id="342" r:id="rId36"/>
    <p:sldId id="343" r:id="rId37"/>
    <p:sldId id="500" r:id="rId38"/>
    <p:sldId id="394" r:id="rId39"/>
    <p:sldId id="470" r:id="rId40"/>
    <p:sldId id="274" r:id="rId41"/>
    <p:sldId id="275" r:id="rId42"/>
    <p:sldId id="508" r:id="rId43"/>
    <p:sldId id="276" r:id="rId44"/>
    <p:sldId id="277" r:id="rId45"/>
    <p:sldId id="278" r:id="rId46"/>
    <p:sldId id="279" r:id="rId47"/>
    <p:sldId id="471" r:id="rId48"/>
    <p:sldId id="280" r:id="rId49"/>
    <p:sldId id="472" r:id="rId50"/>
    <p:sldId id="487" r:id="rId51"/>
    <p:sldId id="281" r:id="rId52"/>
    <p:sldId id="282" r:id="rId53"/>
    <p:sldId id="283" r:id="rId54"/>
    <p:sldId id="284" r:id="rId55"/>
    <p:sldId id="315" r:id="rId56"/>
    <p:sldId id="387" r:id="rId57"/>
    <p:sldId id="369" r:id="rId58"/>
    <p:sldId id="370" r:id="rId59"/>
    <p:sldId id="515" r:id="rId60"/>
    <p:sldId id="520" r:id="rId61"/>
    <p:sldId id="375" r:id="rId62"/>
    <p:sldId id="440" r:id="rId63"/>
    <p:sldId id="432" r:id="rId64"/>
    <p:sldId id="389" r:id="rId65"/>
    <p:sldId id="285" r:id="rId66"/>
    <p:sldId id="293" r:id="rId67"/>
    <p:sldId id="286" r:id="rId68"/>
    <p:sldId id="316" r:id="rId69"/>
    <p:sldId id="287" r:id="rId70"/>
    <p:sldId id="491" r:id="rId71"/>
    <p:sldId id="289" r:id="rId72"/>
    <p:sldId id="290" r:id="rId73"/>
    <p:sldId id="298" r:id="rId74"/>
    <p:sldId id="326" r:id="rId75"/>
    <p:sldId id="299" r:id="rId76"/>
    <p:sldId id="522" r:id="rId77"/>
    <p:sldId id="318" r:id="rId78"/>
    <p:sldId id="320" r:id="rId79"/>
    <p:sldId id="321" r:id="rId80"/>
    <p:sldId id="302" r:id="rId81"/>
    <p:sldId id="300" r:id="rId82"/>
    <p:sldId id="292" r:id="rId83"/>
    <p:sldId id="294" r:id="rId84"/>
    <p:sldId id="295" r:id="rId85"/>
    <p:sldId id="325" r:id="rId86"/>
    <p:sldId id="297" r:id="rId87"/>
    <p:sldId id="418" r:id="rId88"/>
    <p:sldId id="504" r:id="rId89"/>
    <p:sldId id="332" r:id="rId90"/>
    <p:sldId id="303" r:id="rId91"/>
    <p:sldId id="296" r:id="rId92"/>
    <p:sldId id="301" r:id="rId93"/>
    <p:sldId id="304" r:id="rId94"/>
    <p:sldId id="420" r:id="rId95"/>
    <p:sldId id="441" r:id="rId96"/>
    <p:sldId id="331" r:id="rId97"/>
    <p:sldId id="357" r:id="rId98"/>
    <p:sldId id="493" r:id="rId99"/>
    <p:sldId id="505" r:id="rId100"/>
    <p:sldId id="323" r:id="rId101"/>
    <p:sldId id="391" r:id="rId102"/>
    <p:sldId id="458" r:id="rId103"/>
    <p:sldId id="462" r:id="rId104"/>
    <p:sldId id="306" r:id="rId105"/>
    <p:sldId id="309" r:id="rId106"/>
    <p:sldId id="311" r:id="rId107"/>
    <p:sldId id="310" r:id="rId108"/>
    <p:sldId id="333" r:id="rId109"/>
    <p:sldId id="314" r:id="rId110"/>
    <p:sldId id="317" r:id="rId111"/>
    <p:sldId id="322" r:id="rId112"/>
    <p:sldId id="308" r:id="rId113"/>
    <p:sldId id="336" r:id="rId114"/>
    <p:sldId id="324" r:id="rId115"/>
    <p:sldId id="327" r:id="rId116"/>
    <p:sldId id="328" r:id="rId117"/>
    <p:sldId id="329" r:id="rId118"/>
    <p:sldId id="330" r:id="rId119"/>
    <p:sldId id="334" r:id="rId120"/>
    <p:sldId id="335" r:id="rId121"/>
    <p:sldId id="344" r:id="rId122"/>
    <p:sldId id="345" r:id="rId123"/>
    <p:sldId id="346" r:id="rId124"/>
    <p:sldId id="385" r:id="rId125"/>
    <p:sldId id="358" r:id="rId126"/>
    <p:sldId id="348" r:id="rId127"/>
    <p:sldId id="429" r:id="rId128"/>
    <p:sldId id="445" r:id="rId129"/>
    <p:sldId id="460" r:id="rId130"/>
    <p:sldId id="481" r:id="rId131"/>
    <p:sldId id="388" r:id="rId132"/>
    <p:sldId id="477" r:id="rId133"/>
    <p:sldId id="489" r:id="rId134"/>
    <p:sldId id="466" r:id="rId135"/>
    <p:sldId id="492" r:id="rId136"/>
    <p:sldId id="356" r:id="rId137"/>
    <p:sldId id="353" r:id="rId138"/>
    <p:sldId id="349" r:id="rId139"/>
    <p:sldId id="350" r:id="rId140"/>
    <p:sldId id="351" r:id="rId141"/>
    <p:sldId id="352" r:id="rId142"/>
    <p:sldId id="354" r:id="rId143"/>
    <p:sldId id="355" r:id="rId144"/>
    <p:sldId id="360" r:id="rId145"/>
    <p:sldId id="361" r:id="rId146"/>
    <p:sldId id="362" r:id="rId147"/>
    <p:sldId id="363" r:id="rId148"/>
    <p:sldId id="364" r:id="rId149"/>
    <p:sldId id="365" r:id="rId150"/>
    <p:sldId id="367" r:id="rId151"/>
    <p:sldId id="368" r:id="rId152"/>
    <p:sldId id="371" r:id="rId153"/>
    <p:sldId id="372" r:id="rId154"/>
    <p:sldId id="373" r:id="rId155"/>
    <p:sldId id="374" r:id="rId156"/>
    <p:sldId id="376" r:id="rId157"/>
    <p:sldId id="377" r:id="rId158"/>
    <p:sldId id="378" r:id="rId159"/>
    <p:sldId id="379" r:id="rId160"/>
    <p:sldId id="380" r:id="rId161"/>
    <p:sldId id="381" r:id="rId162"/>
    <p:sldId id="382" r:id="rId163"/>
    <p:sldId id="383" r:id="rId164"/>
    <p:sldId id="384" r:id="rId165"/>
    <p:sldId id="386" r:id="rId166"/>
    <p:sldId id="390" r:id="rId167"/>
    <p:sldId id="392" r:id="rId168"/>
    <p:sldId id="393" r:id="rId169"/>
    <p:sldId id="395" r:id="rId170"/>
    <p:sldId id="396" r:id="rId171"/>
    <p:sldId id="398" r:id="rId172"/>
    <p:sldId id="449" r:id="rId173"/>
    <p:sldId id="397" r:id="rId174"/>
    <p:sldId id="399" r:id="rId175"/>
    <p:sldId id="401" r:id="rId176"/>
    <p:sldId id="402" r:id="rId177"/>
    <p:sldId id="403" r:id="rId178"/>
    <p:sldId id="404" r:id="rId179"/>
    <p:sldId id="405" r:id="rId180"/>
    <p:sldId id="409" r:id="rId181"/>
    <p:sldId id="410" r:id="rId182"/>
    <p:sldId id="411" r:id="rId183"/>
    <p:sldId id="412" r:id="rId184"/>
    <p:sldId id="413" r:id="rId185"/>
    <p:sldId id="414" r:id="rId186"/>
    <p:sldId id="415" r:id="rId187"/>
    <p:sldId id="416" r:id="rId188"/>
    <p:sldId id="417" r:id="rId189"/>
    <p:sldId id="419" r:id="rId190"/>
    <p:sldId id="422" r:id="rId191"/>
    <p:sldId id="423" r:id="rId192"/>
    <p:sldId id="424" r:id="rId193"/>
    <p:sldId id="425" r:id="rId194"/>
    <p:sldId id="435" r:id="rId195"/>
    <p:sldId id="436" r:id="rId196"/>
    <p:sldId id="426" r:id="rId197"/>
    <p:sldId id="427" r:id="rId198"/>
    <p:sldId id="428" r:id="rId199"/>
    <p:sldId id="430" r:id="rId200"/>
    <p:sldId id="431" r:id="rId201"/>
    <p:sldId id="433" r:id="rId202"/>
    <p:sldId id="434" r:id="rId203"/>
    <p:sldId id="437" r:id="rId204"/>
    <p:sldId id="438" r:id="rId205"/>
    <p:sldId id="443" r:id="rId206"/>
    <p:sldId id="444" r:id="rId207"/>
    <p:sldId id="439" r:id="rId208"/>
    <p:sldId id="446" r:id="rId209"/>
    <p:sldId id="447" r:id="rId210"/>
    <p:sldId id="359" r:id="rId211"/>
    <p:sldId id="406" r:id="rId212"/>
    <p:sldId id="400" r:id="rId213"/>
    <p:sldId id="347" r:id="rId214"/>
    <p:sldId id="482" r:id="rId215"/>
    <p:sldId id="513" r:id="rId216"/>
    <p:sldId id="512" r:id="rId217"/>
    <p:sldId id="459" r:id="rId218"/>
    <p:sldId id="448" r:id="rId219"/>
    <p:sldId id="450" r:id="rId220"/>
    <p:sldId id="451" r:id="rId221"/>
    <p:sldId id="452" r:id="rId222"/>
    <p:sldId id="453" r:id="rId223"/>
    <p:sldId id="454" r:id="rId224"/>
    <p:sldId id="455" r:id="rId225"/>
    <p:sldId id="456" r:id="rId226"/>
    <p:sldId id="457" r:id="rId227"/>
    <p:sldId id="461" r:id="rId228"/>
    <p:sldId id="463" r:id="rId229"/>
    <p:sldId id="464" r:id="rId230"/>
    <p:sldId id="465" r:id="rId231"/>
    <p:sldId id="467" r:id="rId232"/>
    <p:sldId id="468" r:id="rId233"/>
    <p:sldId id="469" r:id="rId234"/>
    <p:sldId id="473" r:id="rId235"/>
    <p:sldId id="474" r:id="rId236"/>
    <p:sldId id="475" r:id="rId237"/>
    <p:sldId id="476" r:id="rId238"/>
    <p:sldId id="478" r:id="rId239"/>
    <p:sldId id="484" r:id="rId240"/>
    <p:sldId id="485" r:id="rId241"/>
    <p:sldId id="486" r:id="rId242"/>
    <p:sldId id="488" r:id="rId243"/>
    <p:sldId id="523" r:id="rId244"/>
    <p:sldId id="490" r:id="rId245"/>
    <p:sldId id="494" r:id="rId246"/>
    <p:sldId id="495" r:id="rId247"/>
    <p:sldId id="497" r:id="rId248"/>
    <p:sldId id="498" r:id="rId249"/>
    <p:sldId id="501" r:id="rId250"/>
    <p:sldId id="506" r:id="rId251"/>
    <p:sldId id="507" r:id="rId252"/>
    <p:sldId id="509" r:id="rId253"/>
    <p:sldId id="510" r:id="rId254"/>
    <p:sldId id="511" r:id="rId255"/>
    <p:sldId id="516" r:id="rId256"/>
    <p:sldId id="517" r:id="rId257"/>
  </p:sldIdLst>
  <p:sldSz cx="9144000" cy="6858000" type="screen4x3"/>
  <p:notesSz cx="6858000" cy="9144000"/>
  <p:defaultTextStyle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77777"/>
    <a:srgbClr val="FFFFFF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  <a:nwCell>
      <a:tcStyle>
        <a:tcBdr/>
      </a:tcStyle>
    </a:nw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  <a:nwCell>
      <a:tcStyle>
        <a:tcBdr/>
      </a:tcStyle>
    </a:nwCell>
  </a:tblStyle>
  <a:tblStyle styleId="{5C22544A-7EE6-4342-B048-85BDC9FD1C3A}" styleName="Medium Style 2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scrgbClr r="0" g="0" b="0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  <a:nwCell>
      <a:tcStyle>
        <a:tcBdr/>
      </a:tcStyle>
    </a:nw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26" Type="http://schemas.openxmlformats.org/officeDocument/2006/relationships/slide" Target="slides/slide225.xml"/><Relationship Id="rId247" Type="http://schemas.openxmlformats.org/officeDocument/2006/relationships/slide" Target="slides/slide246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37" Type="http://schemas.openxmlformats.org/officeDocument/2006/relationships/slide" Target="slides/slide236.xml"/><Relationship Id="rId258" Type="http://schemas.openxmlformats.org/officeDocument/2006/relationships/notesMaster" Target="notesMasters/notesMaster1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slide" Target="slides/slide226.xml"/><Relationship Id="rId248" Type="http://schemas.openxmlformats.org/officeDocument/2006/relationships/slide" Target="slides/slide247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38" Type="http://schemas.openxmlformats.org/officeDocument/2006/relationships/slide" Target="slides/slide237.xml"/><Relationship Id="rId254" Type="http://schemas.openxmlformats.org/officeDocument/2006/relationships/slide" Target="slides/slide253.xml"/><Relationship Id="rId259" Type="http://schemas.openxmlformats.org/officeDocument/2006/relationships/presProps" Target="presProps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2" Type="http://schemas.openxmlformats.org/officeDocument/2006/relationships/slide" Target="slides/slide201.xml"/><Relationship Id="rId207" Type="http://schemas.openxmlformats.org/officeDocument/2006/relationships/slide" Target="slides/slide206.xml"/><Relationship Id="rId223" Type="http://schemas.openxmlformats.org/officeDocument/2006/relationships/slide" Target="slides/slide222.xml"/><Relationship Id="rId228" Type="http://schemas.openxmlformats.org/officeDocument/2006/relationships/slide" Target="slides/slide227.xml"/><Relationship Id="rId244" Type="http://schemas.openxmlformats.org/officeDocument/2006/relationships/slide" Target="slides/slide243.xml"/><Relationship Id="rId249" Type="http://schemas.openxmlformats.org/officeDocument/2006/relationships/slide" Target="slides/slide24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260" Type="http://schemas.openxmlformats.org/officeDocument/2006/relationships/viewProps" Target="viewProp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3" Type="http://schemas.openxmlformats.org/officeDocument/2006/relationships/slide" Target="slides/slide212.xml"/><Relationship Id="rId218" Type="http://schemas.openxmlformats.org/officeDocument/2006/relationships/slide" Target="slides/slide217.xml"/><Relationship Id="rId234" Type="http://schemas.openxmlformats.org/officeDocument/2006/relationships/slide" Target="slides/slide233.xml"/><Relationship Id="rId239" Type="http://schemas.openxmlformats.org/officeDocument/2006/relationships/slide" Target="slides/slide238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50" Type="http://schemas.openxmlformats.org/officeDocument/2006/relationships/slide" Target="slides/slide249.xml"/><Relationship Id="rId255" Type="http://schemas.openxmlformats.org/officeDocument/2006/relationships/slide" Target="slides/slide254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0" Type="http://schemas.openxmlformats.org/officeDocument/2006/relationships/slide" Target="slides/slide239.xml"/><Relationship Id="rId245" Type="http://schemas.openxmlformats.org/officeDocument/2006/relationships/slide" Target="slides/slide244.xml"/><Relationship Id="rId261" Type="http://schemas.openxmlformats.org/officeDocument/2006/relationships/theme" Target="theme/theme1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219" Type="http://schemas.openxmlformats.org/officeDocument/2006/relationships/slide" Target="slides/slide21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0" Type="http://schemas.openxmlformats.org/officeDocument/2006/relationships/slide" Target="slides/slide229.xml"/><Relationship Id="rId235" Type="http://schemas.openxmlformats.org/officeDocument/2006/relationships/slide" Target="slides/slide234.xml"/><Relationship Id="rId251" Type="http://schemas.openxmlformats.org/officeDocument/2006/relationships/slide" Target="slides/slide250.xml"/><Relationship Id="rId256" Type="http://schemas.openxmlformats.org/officeDocument/2006/relationships/slide" Target="slides/slide255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0" Type="http://schemas.openxmlformats.org/officeDocument/2006/relationships/slide" Target="slides/slide219.xml"/><Relationship Id="rId225" Type="http://schemas.openxmlformats.org/officeDocument/2006/relationships/slide" Target="slides/slide224.xml"/><Relationship Id="rId241" Type="http://schemas.openxmlformats.org/officeDocument/2006/relationships/slide" Target="slides/slide240.xml"/><Relationship Id="rId246" Type="http://schemas.openxmlformats.org/officeDocument/2006/relationships/slide" Target="slides/slide245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262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57" Type="http://schemas.openxmlformats.org/officeDocument/2006/relationships/slide" Target="slides/slide256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252" Type="http://schemas.openxmlformats.org/officeDocument/2006/relationships/slide" Target="slides/slide251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slide" Target="slides/slide241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53" Type="http://schemas.openxmlformats.org/officeDocument/2006/relationships/slide" Target="slides/slide252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slide" Target="slides/slide242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  <a:extLst/>
          </a:lstStyle>
          <a:p>
            <a:fld id="{C238408C-6839-46EE-8131-EDA75C487F2E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  <a:extLst/>
          </a:lstStyle>
          <a:p>
            <a:fld id="{87D77045-401A-4D5E-BFE3-54C21A8A663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3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36" name="Shape 35"/>
          <p:cNvSpPr>
            <a:spLocks/>
          </p:cNvSpPr>
          <p:nvPr/>
        </p:nvSpPr>
        <p:spPr bwMode="auto">
          <a:xfrm>
            <a:off x="4821864" y="1066800"/>
            <a:ext cx="4343400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43" name="Shape 42"/>
          <p:cNvSpPr>
            <a:spLocks/>
          </p:cNvSpPr>
          <p:nvPr/>
        </p:nvSpPr>
        <p:spPr bwMode="auto">
          <a:xfrm>
            <a:off x="290624" y="-14176"/>
            <a:ext cx="5562600" cy="6553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22" name="Shape 21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24" name="Shape 23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26" name="Shape 25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27" name="Shape 26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77000" y="6416675"/>
            <a:ext cx="2133600" cy="365125"/>
          </a:xfrm>
        </p:spPr>
        <p:txBody>
          <a:bodyPr/>
          <a:lstStyle>
            <a:extLst/>
          </a:lstStyle>
          <a:p>
            <a:fld id="{743653DA-8BF4-4869-96FE-9BCF43372D46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914400" y="6416675"/>
            <a:ext cx="5562600" cy="365125"/>
          </a:xfrm>
        </p:spPr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610600" y="6416675"/>
            <a:ext cx="457200" cy="365125"/>
          </a:xfrm>
        </p:spPr>
        <p:txBody>
          <a:bodyPr/>
          <a:lstStyle>
            <a:extLst/>
          </a:lstStyle>
          <a:p>
            <a:fld id="{72AC53DF-4216-466D-99A7-94400E6C2A2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45" name="Rectangle 44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alpha val="50000"/>
              <a:satMod val="18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33400" y="464504"/>
            <a:ext cx="8153400" cy="774192"/>
          </a:xfrm>
        </p:spPr>
        <p:txBody>
          <a:bodyPr/>
          <a:lstStyle>
            <a:lvl1pPr marR="9144" algn="r">
              <a:defRPr sz="380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838381" y="1371600"/>
            <a:ext cx="3848419" cy="457200"/>
          </a:xfrm>
        </p:spPr>
        <p:txBody>
          <a:bodyPr tIns="0"/>
          <a:lstStyle>
            <a:lvl1pPr marL="0" indent="0" algn="r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59" name="Rectangle 5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60" name="Rectangle 5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62" name="Rectangle 6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129108-AC8D-4212-9283-60D9E99BF07A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352800"/>
            <a:ext cx="7772400" cy="1974059"/>
          </a:xfrm>
        </p:spPr>
        <p:txBody>
          <a:bodyPr anchor="b">
            <a:scene3d>
              <a:camera prst="orthographicFront">
                <a:rot lat="0" lon="0" rev="0"/>
              </a:camera>
              <a:lightRig rig="contrasting" dir="t">
                <a:rot lat="0" lon="0" rev="7500000"/>
              </a:lightRig>
            </a:scene3d>
            <a:sp3d contourW="6350" prstMaterial="metal">
              <a:bevelT w="13081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l">
              <a:buNone/>
              <a:defRPr lang="en-US" sz="4000" b="1" cap="all" dirty="0">
                <a:ln/>
                <a:solidFill>
                  <a:schemeClr val="tx1"/>
                </a:solidFill>
                <a:effectLst>
                  <a:reflection blurRad="12700" stA="50000" endPos="50000" dir="5400000" sy="-100000" rotWithShape="0"/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5334000"/>
            <a:ext cx="7772400" cy="1052512"/>
          </a:xfrm>
        </p:spPr>
        <p:txBody>
          <a:bodyPr anchor="t"/>
          <a:lstStyle>
            <a:lvl1pPr marL="374904"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DED3D3-6235-4F4C-B439-DF277FB555A7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6416675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229600" cy="1295400"/>
          </a:xfrm>
        </p:spPr>
        <p:txBody>
          <a:bodyPr anchor="ctr"/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600200"/>
            <a:ext cx="4038600" cy="4525963"/>
          </a:xfrm>
        </p:spPr>
        <p:txBody>
          <a:bodyPr/>
          <a:lstStyle>
            <a:lvl1pPr marL="0" indent="0">
              <a:buFontTx/>
              <a:buNone/>
              <a:defRPr sz="20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5F1E3E-4B2F-4895-B65E-28B2E64F39F6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2305044" y="3867144"/>
            <a:ext cx="4533900" cy="1601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402264"/>
            <a:ext cx="8686800" cy="886265"/>
          </a:xfrm>
          <a:prstGeom prst="rect">
            <a:avLst/>
          </a:prstGeom>
          <a:solidFill>
            <a:schemeClr val="bg2">
              <a:alpha val="50000"/>
              <a:satMod val="18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085435-8225-4333-BFFA-0096413F0D76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83C494-2A87-468C-A21B-CB14FB9ABB00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180FA0-5B31-4864-A2BB-719EA5A679C6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ECC0C8-36B8-442A-833D-B6AACE86BB77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8" name="Group 17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6858000" cy="914400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6712" y="1905000"/>
            <a:ext cx="8778240" cy="4960144"/>
          </a:xfrm>
        </p:spPr>
        <p:txBody>
          <a:bodyPr/>
          <a:lstStyle>
            <a:lvl1pPr>
              <a:buNone/>
              <a:defRPr sz="3200"/>
            </a:lvl1pPr>
            <a:extLst/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14" name="Group 17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E20EC5-AC53-4169-941E-EDF10CD23748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>
              <a:defRPr sz="1100">
                <a:solidFill>
                  <a:schemeClr val="tx2"/>
                </a:solidFill>
              </a:defRPr>
            </a:lvl1pPr>
            <a:extLst/>
          </a:lstStyle>
          <a:p>
            <a:fld id="{8D3816DF-213E-421B-92D3-C068DBB023D6}" type="datetimeFigureOut">
              <a:rPr lang="en-US" smtClean="0">
                <a:solidFill>
                  <a:schemeClr val="tx2"/>
                </a:solidFill>
              </a:rPr>
              <a:pPr/>
              <a:t>12/7/2015</a:t>
            </a:fld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>
              <a:defRPr sz="1100">
                <a:solidFill>
                  <a:schemeClr val="tx2"/>
                </a:solidFill>
              </a:defRPr>
            </a:lvl1pPr>
            <a:extLst/>
          </a:lstStyle>
          <a:p>
            <a:pPr algn="r"/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>
              <a:defRPr sz="1200">
                <a:solidFill>
                  <a:schemeClr val="tx2"/>
                </a:solidFill>
              </a:defRPr>
            </a:lvl1pPr>
            <a:extLst/>
          </a:lstStyle>
          <a:p>
            <a:pPr algn="l"/>
            <a:fld id="{72AC53DF-4216-466D-99A7-94400E6C2A25}" type="slidenum">
              <a:rPr lang="en-US" sz="1200" smtClean="0">
                <a:solidFill>
                  <a:schemeClr val="tx2"/>
                </a:solidFill>
              </a:rPr>
              <a:pPr algn="l"/>
              <a:t>‹#›</a:t>
            </a:fld>
            <a:endParaRPr lang="en-US" sz="1200">
              <a:solidFill>
                <a:schemeClr val="tx2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rtl="0" eaLnBrk="1" latinLnBrk="0" hangingPunct="1">
        <a:spcBef>
          <a:spcPct val="0"/>
        </a:spcBef>
        <a:buNone/>
        <a:defRPr sz="4000" kern="1200" spc="-150" baseline="0">
          <a:solidFill>
            <a:schemeClr val="tx2">
              <a:satMod val="200000"/>
            </a:schemeClr>
          </a:soli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SzPct val="95000"/>
        <a:buFont typeface="Wingdings"/>
        <a:buChar char="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gif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gif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gif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gif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7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7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7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7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7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7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7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7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7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7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7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7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7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7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7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7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7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7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7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7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7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7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7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7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7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7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7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7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7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7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7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7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jpeg"/><Relationship Id="rId1" Type="http://schemas.openxmlformats.org/officeDocument/2006/relationships/slideLayout" Target="../slideLayouts/slideLayout7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7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jpeg"/><Relationship Id="rId1" Type="http://schemas.openxmlformats.org/officeDocument/2006/relationships/slideLayout" Target="../slideLayouts/slideLayout7.xml"/></Relationships>
</file>

<file path=ppt/slides/_rels/slide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7.xml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7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jpeg"/><Relationship Id="rId1" Type="http://schemas.openxmlformats.org/officeDocument/2006/relationships/slideLayout" Target="../slideLayouts/slideLayout7.xml"/></Relationships>
</file>

<file path=ppt/slides/_rels/slide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jpeg"/><Relationship Id="rId1" Type="http://schemas.openxmlformats.org/officeDocument/2006/relationships/slideLayout" Target="../slideLayouts/slideLayout7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4.jpeg"/><Relationship Id="rId1" Type="http://schemas.openxmlformats.org/officeDocument/2006/relationships/slideLayout" Target="../slideLayouts/slideLayout7.xml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5.jpeg"/><Relationship Id="rId1" Type="http://schemas.openxmlformats.org/officeDocument/2006/relationships/slideLayout" Target="../slideLayouts/slideLayout7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6.jpeg"/><Relationship Id="rId1" Type="http://schemas.openxmlformats.org/officeDocument/2006/relationships/slideLayout" Target="../slideLayouts/slideLayout7.xml"/></Relationships>
</file>

<file path=ppt/slides/_rels/slide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jpeg"/><Relationship Id="rId1" Type="http://schemas.openxmlformats.org/officeDocument/2006/relationships/slideLayout" Target="../slideLayouts/slideLayout7.xml"/></Relationships>
</file>

<file path=ppt/slides/_rels/slide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jpeg"/><Relationship Id="rId1" Type="http://schemas.openxmlformats.org/officeDocument/2006/relationships/slideLayout" Target="../slideLayouts/slideLayout7.xml"/></Relationships>
</file>

<file path=ppt/slides/_rels/slide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jpeg"/><Relationship Id="rId1" Type="http://schemas.openxmlformats.org/officeDocument/2006/relationships/slideLayout" Target="../slideLayouts/slideLayout7.xml"/></Relationships>
</file>

<file path=ppt/slides/_rels/slide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1.jpeg"/><Relationship Id="rId1" Type="http://schemas.openxmlformats.org/officeDocument/2006/relationships/slideLayout" Target="../slideLayouts/slideLayout7.xml"/></Relationships>
</file>

<file path=ppt/slides/_rels/slide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2.jpeg"/><Relationship Id="rId1" Type="http://schemas.openxmlformats.org/officeDocument/2006/relationships/slideLayout" Target="../slideLayouts/slideLayout7.xml"/></Relationships>
</file>

<file path=ppt/slides/_rels/slide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3.jpeg"/><Relationship Id="rId1" Type="http://schemas.openxmlformats.org/officeDocument/2006/relationships/slideLayout" Target="../slideLayouts/slideLayout7.xml"/></Relationships>
</file>

<file path=ppt/slides/_rels/slide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4.jpeg"/><Relationship Id="rId1" Type="http://schemas.openxmlformats.org/officeDocument/2006/relationships/slideLayout" Target="../slideLayouts/slideLayout7.xml"/></Relationships>
</file>

<file path=ppt/slides/_rels/slide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5.jpeg"/><Relationship Id="rId1" Type="http://schemas.openxmlformats.org/officeDocument/2006/relationships/slideLayout" Target="../slideLayouts/slideLayout7.xml"/></Relationships>
</file>

<file path=ppt/slides/_rels/slide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6.jpeg"/><Relationship Id="rId1" Type="http://schemas.openxmlformats.org/officeDocument/2006/relationships/slideLayout" Target="../slideLayouts/slideLayout7.xml"/></Relationships>
</file>

<file path=ppt/slides/_rels/slide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7.jpeg"/><Relationship Id="rId1" Type="http://schemas.openxmlformats.org/officeDocument/2006/relationships/slideLayout" Target="../slideLayouts/slideLayout7.xml"/></Relationships>
</file>

<file path=ppt/slides/_rels/slide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8.jpeg"/><Relationship Id="rId1" Type="http://schemas.openxmlformats.org/officeDocument/2006/relationships/slideLayout" Target="../slideLayouts/slideLayout7.xml"/></Relationships>
</file>

<file path=ppt/slides/_rels/slide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jpeg"/><Relationship Id="rId1" Type="http://schemas.openxmlformats.org/officeDocument/2006/relationships/slideLayout" Target="../slideLayouts/slideLayout7.xml"/></Relationships>
</file>

<file path=ppt/slides/_rels/slide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1.jpeg"/><Relationship Id="rId1" Type="http://schemas.openxmlformats.org/officeDocument/2006/relationships/slideLayout" Target="../slideLayouts/slideLayout7.xml"/></Relationships>
</file>

<file path=ppt/slides/_rels/slide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2.jpeg"/><Relationship Id="rId1" Type="http://schemas.openxmlformats.org/officeDocument/2006/relationships/slideLayout" Target="../slideLayouts/slideLayout7.xml"/></Relationships>
</file>

<file path=ppt/slides/_rels/slide2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3.jpeg"/><Relationship Id="rId1" Type="http://schemas.openxmlformats.org/officeDocument/2006/relationships/slideLayout" Target="../slideLayouts/slideLayout7.xml"/></Relationships>
</file>

<file path=ppt/slides/_rels/slide2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4.jpeg"/><Relationship Id="rId1" Type="http://schemas.openxmlformats.org/officeDocument/2006/relationships/slideLayout" Target="../slideLayouts/slideLayout7.xml"/></Relationships>
</file>

<file path=ppt/slides/_rels/slide2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5.jpeg"/><Relationship Id="rId1" Type="http://schemas.openxmlformats.org/officeDocument/2006/relationships/slideLayout" Target="../slideLayouts/slideLayout7.xml"/></Relationships>
</file>

<file path=ppt/slides/_rels/slide2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6.jpeg"/><Relationship Id="rId1" Type="http://schemas.openxmlformats.org/officeDocument/2006/relationships/slideLayout" Target="../slideLayouts/slideLayout7.xml"/></Relationships>
</file>

<file path=ppt/slides/_rels/slide2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2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7.jpeg"/><Relationship Id="rId1" Type="http://schemas.openxmlformats.org/officeDocument/2006/relationships/slideLayout" Target="../slideLayouts/slideLayout7.xml"/></Relationships>
</file>

<file path=ppt/slides/_rels/slide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9.jpeg"/><Relationship Id="rId1" Type="http://schemas.openxmlformats.org/officeDocument/2006/relationships/slideLayout" Target="../slideLayouts/slideLayout7.xml"/></Relationships>
</file>

<file path=ppt/slides/_rels/slide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2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2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2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jpeg"/><Relationship Id="rId1" Type="http://schemas.openxmlformats.org/officeDocument/2006/relationships/slideLayout" Target="../slideLayouts/slideLayout7.xml"/></Relationships>
</file>

<file path=ppt/slides/_rels/slide2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jpeg"/><Relationship Id="rId1" Type="http://schemas.openxmlformats.org/officeDocument/2006/relationships/slideLayout" Target="../slideLayouts/slideLayout7.xml"/></Relationships>
</file>

<file path=ppt/slides/_rels/slide2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3.jpeg"/><Relationship Id="rId1" Type="http://schemas.openxmlformats.org/officeDocument/2006/relationships/slideLayout" Target="../slideLayouts/slideLayout7.xml"/></Relationships>
</file>

<file path=ppt/slides/_rels/slide2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jpeg"/><Relationship Id="rId1" Type="http://schemas.openxmlformats.org/officeDocument/2006/relationships/slideLayout" Target="../slideLayouts/slideLayout7.xml"/></Relationships>
</file>

<file path=ppt/slides/_rels/slide2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5.jpeg"/><Relationship Id="rId1" Type="http://schemas.openxmlformats.org/officeDocument/2006/relationships/slideLayout" Target="../slideLayouts/slideLayout7.xml"/></Relationships>
</file>

<file path=ppt/slides/_rels/slide2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6.jpeg"/><Relationship Id="rId1" Type="http://schemas.openxmlformats.org/officeDocument/2006/relationships/slideLayout" Target="../slideLayouts/slideLayout7.xml"/></Relationships>
</file>

<file path=ppt/slides/_rels/slide2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7.jpeg"/><Relationship Id="rId1" Type="http://schemas.openxmlformats.org/officeDocument/2006/relationships/slideLayout" Target="../slideLayouts/slideLayout7.xml"/></Relationships>
</file>

<file path=ppt/slides/_rels/slide2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8.jpeg"/><Relationship Id="rId1" Type="http://schemas.openxmlformats.org/officeDocument/2006/relationships/slideLayout" Target="../slideLayouts/slideLayout7.xml"/></Relationships>
</file>

<file path=ppt/slides/_rels/slide2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9.jpeg"/><Relationship Id="rId1" Type="http://schemas.openxmlformats.org/officeDocument/2006/relationships/slideLayout" Target="../slideLayouts/slideLayout7.xml"/></Relationships>
</file>

<file path=ppt/slides/_rels/slide2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jpeg"/><Relationship Id="rId1" Type="http://schemas.openxmlformats.org/officeDocument/2006/relationships/slideLayout" Target="../slideLayouts/slideLayout7.xml"/></Relationships>
</file>

<file path=ppt/slides/_rels/slide2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1.jpeg"/><Relationship Id="rId1" Type="http://schemas.openxmlformats.org/officeDocument/2006/relationships/slideLayout" Target="../slideLayouts/slideLayout7.xml"/></Relationships>
</file>

<file path=ppt/slides/_rels/slide2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3.jpeg"/><Relationship Id="rId1" Type="http://schemas.openxmlformats.org/officeDocument/2006/relationships/slideLayout" Target="../slideLayouts/slideLayout7.xml"/></Relationships>
</file>

<file path=ppt/slides/_rels/slide2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_rels/slide2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4.jpeg"/><Relationship Id="rId1" Type="http://schemas.openxmlformats.org/officeDocument/2006/relationships/slideLayout" Target="../slideLayouts/slideLayout7.xml"/></Relationships>
</file>

<file path=ppt/slides/_rels/slide2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jpeg"/><Relationship Id="rId1" Type="http://schemas.openxmlformats.org/officeDocument/2006/relationships/slideLayout" Target="../slideLayouts/slideLayout7.xml"/></Relationships>
</file>

<file path=ppt/slides/_rels/slide2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5.jpeg"/><Relationship Id="rId1" Type="http://schemas.openxmlformats.org/officeDocument/2006/relationships/slideLayout" Target="../slideLayouts/slideLayout7.xml"/></Relationships>
</file>

<file path=ppt/slides/_rels/slide2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6.jpeg"/><Relationship Id="rId1" Type="http://schemas.openxmlformats.org/officeDocument/2006/relationships/slideLayout" Target="../slideLayouts/slideLayout7.xml"/></Relationships>
</file>

<file path=ppt/slides/_rels/slide2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7.jpeg"/><Relationship Id="rId1" Type="http://schemas.openxmlformats.org/officeDocument/2006/relationships/slideLayout" Target="../slideLayouts/slideLayout7.xml"/></Relationships>
</file>

<file path=ppt/slides/_rels/slide2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/Relationships>
</file>

<file path=ppt/slides/_rels/slide2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2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8.jpeg"/><Relationship Id="rId1" Type="http://schemas.openxmlformats.org/officeDocument/2006/relationships/slideLayout" Target="../slideLayouts/slideLayout7.xml"/></Relationships>
</file>

<file path=ppt/slides/_rels/slide2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9.jpeg"/><Relationship Id="rId1" Type="http://schemas.openxmlformats.org/officeDocument/2006/relationships/slideLayout" Target="../slideLayouts/slideLayout7.xml"/></Relationships>
</file>

<file path=ppt/slides/_rels/slide2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jpeg"/><Relationship Id="rId1" Type="http://schemas.openxmlformats.org/officeDocument/2006/relationships/slideLayout" Target="../slideLayouts/slideLayout7.xml"/></Relationships>
</file>

<file path=ppt/slides/_rels/slide2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1.jpeg"/><Relationship Id="rId1" Type="http://schemas.openxmlformats.org/officeDocument/2006/relationships/slideLayout" Target="../slideLayouts/slideLayout7.xml"/></Relationships>
</file>

<file path=ppt/slides/_rels/slide2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2.jpeg"/><Relationship Id="rId1" Type="http://schemas.openxmlformats.org/officeDocument/2006/relationships/slideLayout" Target="../slideLayouts/slideLayout7.xml"/></Relationships>
</file>

<file path=ppt/slides/_rels/slide2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3.jpeg"/><Relationship Id="rId1" Type="http://schemas.openxmlformats.org/officeDocument/2006/relationships/slideLayout" Target="../slideLayouts/slideLayout7.xml"/></Relationships>
</file>

<file path=ppt/slides/_rels/slide2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143000"/>
            <a:ext cx="7543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 smtClean="0"/>
              <a:t>Tutankhamun’s</a:t>
            </a:r>
            <a:r>
              <a:rPr lang="en-US" sz="6600" b="1" dirty="0" smtClean="0"/>
              <a:t> treasures</a:t>
            </a:r>
            <a:endParaRPr lang="fil-PH" sz="6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qtvr1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0"/>
            <a:ext cx="4898571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16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9491"/>
            <a:ext cx="9144000" cy="69969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9e732f3d0ef13026bd3efb34ed26f4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1" y="0"/>
            <a:ext cx="4531178" cy="69203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ing_Tut_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0774" y="0"/>
            <a:ext cx="6322451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ing-Tut_1758976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533400"/>
            <a:ext cx="9213030" cy="57481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ing_Tut_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122" y="0"/>
            <a:ext cx="5563756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qtvr0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0"/>
            <a:ext cx="4887686" cy="6842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qtvr04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2714" y="0"/>
            <a:ext cx="496388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qtvr0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799" y="0"/>
            <a:ext cx="4808483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26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1" y="0"/>
            <a:ext cx="6361770" cy="69003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orymaker-news-king-tut-tomb1-515x397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01" y="0"/>
            <a:ext cx="889639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f16707a78ffa1c7a61d9aea13ab3d6f681789a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4975" y="0"/>
            <a:ext cx="443405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07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25135"/>
            <a:ext cx="4800600" cy="69175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ut14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44989"/>
            <a:ext cx="4419600" cy="67680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ife17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0"/>
            <a:ext cx="9144000" cy="533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51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0"/>
            <a:ext cx="583659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17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4300" y="83634"/>
            <a:ext cx="9258300" cy="67743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20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16904"/>
            <a:ext cx="4876800" cy="68241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21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3215" y="0"/>
            <a:ext cx="341757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22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0"/>
            <a:ext cx="86868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23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6859"/>
            <a:ext cx="9144000" cy="60242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39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845" y="0"/>
            <a:ext cx="879230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anhkamun_innermost_coff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86" y="0"/>
            <a:ext cx="914857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40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" y="685800"/>
            <a:ext cx="9129714" cy="541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$_3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-56381"/>
            <a:ext cx="5181600" cy="6970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_79754615_tut-af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971" y="838200"/>
            <a:ext cx="9217940" cy="5181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_79754617_tut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8200"/>
            <a:ext cx="9180970" cy="51608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171493651_7f6cb6295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04799"/>
            <a:ext cx="9234984" cy="61874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1q5DzgD50L._SX425_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3" y="0"/>
            <a:ext cx="9136834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2_tut's_golden_throne-142E362CE36675C1FE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9883" y="0"/>
            <a:ext cx="5304234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2).jpg"/>
          <p:cNvPicPr>
            <a:picLocks noChangeAspect="1"/>
          </p:cNvPicPr>
          <p:nvPr/>
        </p:nvPicPr>
        <p:blipFill>
          <a:blip r:embed="rId2"/>
          <a:srcRect l="17713" r="14126"/>
          <a:stretch>
            <a:fillRect/>
          </a:stretch>
        </p:blipFill>
        <p:spPr>
          <a:xfrm>
            <a:off x="2362201" y="0"/>
            <a:ext cx="454397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599" y="0"/>
            <a:ext cx="4822129" cy="69366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ing_Tut_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0"/>
            <a:ext cx="577781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13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3246" y="1"/>
            <a:ext cx="457750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qtvr09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0"/>
            <a:ext cx="51816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661869010_baf92e4fa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5325" y="0"/>
            <a:ext cx="6213349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pyrus_king_tut_thron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0"/>
            <a:ext cx="492561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orymaker-news-king-tut-tomb5-515x397.jpg"/>
          <p:cNvPicPr>
            <a:picLocks noChangeAspect="1"/>
          </p:cNvPicPr>
          <p:nvPr/>
        </p:nvPicPr>
        <p:blipFill>
          <a:blip r:embed="rId2"/>
          <a:srcRect l="11165" r="11165"/>
          <a:stretch>
            <a:fillRect/>
          </a:stretch>
        </p:blipFill>
        <p:spPr>
          <a:xfrm>
            <a:off x="1117089" y="0"/>
            <a:ext cx="6909823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ing-Tut-Thron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3205" y="0"/>
            <a:ext cx="495759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ot-throne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8375" y="0"/>
            <a:ext cx="466725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1c216829d34d.preview-6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2142" y="-31955"/>
            <a:ext cx="6067858" cy="68899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a8f30385f0854fd04b0396eb387383d1a41295e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0"/>
            <a:ext cx="5181600" cy="69396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116" y="-19756"/>
            <a:ext cx="7142284" cy="68777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a42f97646054bdf21806173fc0b21d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1"/>
            <a:ext cx="3827194" cy="68273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ankhamun-treasures-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5944" y="0"/>
            <a:ext cx="5612111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b2f4163f46eb0e95e1de9ad35f3-gran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dc0fe75c78302ae88b78ac2c52d292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-60702"/>
            <a:ext cx="4267200" cy="69794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b0462f461b539c505607e7e5c5f471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511" y="0"/>
            <a:ext cx="6492977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9c452f5731d4836b22650395ae0dccb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86f74e745a168e211d7e991e523436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92b41cfe4361c90cc1578ad44d3b90cb3fc1608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7475" y="-39674"/>
            <a:ext cx="4394326" cy="68976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95px-FaceOfAYoungAmarnaWoman-ThutmoseWorkshop_MetropolitanMuseu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78" y="-36098"/>
            <a:ext cx="5457822" cy="68940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7f73562561caf05597a4e447ef61c0780bd1b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9448"/>
            <a:ext cx="9144000" cy="54391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02c7eed20612a6fba2f59c201af129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35px-Egypte_louvre_18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5975" y="0"/>
            <a:ext cx="497205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al-tut1-jp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81000"/>
            <a:ext cx="9147979" cy="60933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40px-Tutankhamun_scarab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22866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68x341xegyptian-mummy-Sara-Porter-on-behalf-of-Leeds-Museums-and-Galleries-1-web-668x341.jpg.pagespeed.ic.lULFDeuLd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5419" y="1066800"/>
            <a:ext cx="9254837" cy="472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115-king-tut-music-box-600x6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1161-003-ABBE6B6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15240"/>
            <a:ext cx="4267200" cy="6827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819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7355" y="-24996"/>
            <a:ext cx="5770245" cy="68829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4122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-25400"/>
            <a:ext cx="5181600" cy="690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419543-20141115205833_540x36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00"/>
            <a:ext cx="9144000" cy="548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20216-TutankhamunHidden_treasures_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2650167_BG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3128" y="1371600"/>
            <a:ext cx="9144000" cy="4191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9650289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9141" y="-51179"/>
            <a:ext cx="5446059" cy="69091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9fee4dedca6f8fa4aa81bfa9ca7a507fca2438b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4681" y="0"/>
            <a:ext cx="4394637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218696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0"/>
            <a:ext cx="4953000" cy="68910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000554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41522"/>
            <a:ext cx="4495800" cy="68917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0681399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18552" cy="61130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820928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-23169"/>
            <a:ext cx="6858000" cy="69043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155820687_25edcc1821_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0"/>
            <a:ext cx="4600574" cy="68156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384909079_6048aeb5be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072" y="0"/>
            <a:ext cx="570585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546770441.jpg"/>
          <p:cNvPicPr>
            <a:picLocks noChangeAspect="1"/>
          </p:cNvPicPr>
          <p:nvPr/>
        </p:nvPicPr>
        <p:blipFill>
          <a:blip r:embed="rId2"/>
          <a:srcRect l="8746"/>
          <a:stretch>
            <a:fillRect/>
          </a:stretch>
        </p:blipFill>
        <p:spPr>
          <a:xfrm>
            <a:off x="2286000" y="0"/>
            <a:ext cx="505663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nubbi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715" y="0"/>
            <a:ext cx="456057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rchaeology-egyptian-page-Eye-of-Horu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62635" cy="68440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rtifacts-from-tombs-of-the-Egyptian-boy-King-Tutankhamu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5469"/>
            <a:ext cx="9144000" cy="60870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10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6802" y="0"/>
            <a:ext cx="567039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16ed8ba6226ca3d7b07d7982be4e19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7468" y="0"/>
            <a:ext cx="3469064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c8340acbfa4f4aaad6c555acaad624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1"/>
            <a:ext cx="4114800" cy="68148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sisNursingHoru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7566" y="0"/>
            <a:ext cx="452886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76ce630427dc8c83b8017be8b3c23f68e8135a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1" y="7373"/>
            <a:ext cx="4267200" cy="68432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c8424ff712f53b71ddbdcd24cb5c9646ffc10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4999" y="0"/>
            <a:ext cx="5343293" cy="68460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opic_Jars_of_the_Lady_Nepthys_ca_1900_BCE_Dynasty_12_Khashaba_MetNYC_11.150.17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5112"/>
            <a:ext cx="9144000" cy="57877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tphot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0"/>
            <a:ext cx="4724400" cy="68696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estC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estL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5400"/>
            <a:ext cx="9144000" cy="4267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ffinoftjuya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131" y="1371600"/>
            <a:ext cx="9226262" cy="41147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ilver-coffin-of-Psusenn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0422"/>
            <a:ext cx="9144000" cy="59771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news-files-2015-09-Inspection-confirms-secret-chambers-n-king-tut-tomb-150929-jp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99"/>
            <a:ext cx="9097241" cy="59743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wnloa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8662"/>
            <a:ext cx="9144000" cy="6100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398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gipt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5267" y="0"/>
            <a:ext cx="487346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gyptian_vas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682" y="0"/>
            <a:ext cx="9165364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gyptian-muesum_1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15423" cy="68795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gyptian-muesum_1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" y="-21565"/>
            <a:ext cx="9115425" cy="68795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gyptian-Museum-in-Cairo_Tutankhamun-treasure_74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2920"/>
            <a:ext cx="9144000" cy="5852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gyptian-Museum-in-Cairo_Tutankhamun-treasure_74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1580" y="0"/>
            <a:ext cx="672084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truscan_amphora_Louvre_E703_side_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1" y="0"/>
            <a:ext cx="4866972" cy="68718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qtvr1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2714" y="0"/>
            <a:ext cx="481148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al-tut4-jp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4810"/>
            <a:ext cx="9144000" cy="60883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al-tut6-jp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ld-and-lapis-lazuli-collar-of-king-Psusennes-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609600"/>
            <a:ext cx="9133893" cy="5714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uard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48173"/>
            <a:ext cx="9144000" cy="67616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1" y="0"/>
            <a:ext cx="8380122" cy="68595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IGH183150_7766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0050"/>
            <a:ext cx="9144000" cy="6057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-1-for-the-tutankhamun-exhibition-gallery-843369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8434"/>
            <a:ext cx="9144000" cy="60811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0"/>
            <a:ext cx="5440318" cy="69165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9857"/>
            <a:ext cx="9144000" cy="58782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1066800"/>
            <a:ext cx="5257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/>
              <a:t>Editor’s note</a:t>
            </a:r>
            <a:endParaRPr lang="fil-PH" sz="4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447800" y="2209800"/>
            <a:ext cx="6248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The world is fascinated by the  immense treasures found in the tomb of the  pharaoh Tut  ankh </a:t>
            </a:r>
            <a:r>
              <a:rPr lang="en-US" sz="2400" b="1" dirty="0" err="1" smtClean="0"/>
              <a:t>amun</a:t>
            </a:r>
            <a:r>
              <a:rPr lang="en-US" sz="2400" b="1" dirty="0" smtClean="0"/>
              <a:t>  ever since Howard Carter  discovered  it  in 19 22 . Here are some of the treasures  to give a glimpse of the splendor  in which the young king lived and died so long ago. It is for your private pleasure only.</a:t>
            </a:r>
          </a:p>
          <a:p>
            <a:endParaRPr lang="en-US" sz="2400" b="1" dirty="0" smtClean="0"/>
          </a:p>
          <a:p>
            <a:r>
              <a:rPr lang="en-US" sz="2400" b="1" dirty="0" smtClean="0"/>
              <a:t>AKC/December 2015</a:t>
            </a:r>
            <a:endParaRPr lang="fil-PH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10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6802" y="19106"/>
            <a:ext cx="5654598" cy="68388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6542"/>
            <a:ext cx="9144000" cy="60849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0571" y="68580"/>
            <a:ext cx="5388429" cy="67894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0"/>
            <a:ext cx="4648199" cy="68723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1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1" y="0"/>
            <a:ext cx="5305722" cy="68947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0"/>
            <a:ext cx="9078686" cy="59866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1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-40017"/>
            <a:ext cx="4419600" cy="69380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1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1" y="-33817"/>
            <a:ext cx="4876800" cy="69256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1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99" y="0"/>
            <a:ext cx="4567843" cy="68642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8532-cop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1"/>
            <a:ext cx="9227559" cy="58902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nlaid-broad-collar-and-counterweight-gold-carnelian-glass-thebes-valley-of-the-kings-tomb-of-tutankhamun-photo-sean-martinfield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6264" y="63500"/>
            <a:ext cx="9230264" cy="6794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13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3246" y="0"/>
            <a:ext cx="457750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0e41600f113812d2c5501523fdcbd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6306" y="0"/>
            <a:ext cx="4551387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llar_neferupta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51681" y="0"/>
            <a:ext cx="684063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6a7faac55598d071746cee798c6bc6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61583" cy="68448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b10de13153f1f2037412b62fc564f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9580" y="12269"/>
            <a:ext cx="3358820" cy="68457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construct-faience-broad-collar-Photo-Metropolitan-Museum-of-Art-thumb-425x3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946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ankhamun-treasures-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5850" y="0"/>
            <a:ext cx="6112299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ankhamun-scarab-mar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"/>
            <a:ext cx="7788165" cy="68441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ing_Tut_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122" y="0"/>
            <a:ext cx="5563756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nner coffin lid upper D.1960.426.2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enneth-garrett-gold-and-silver-inlaid-throne-from-the-tomb-of-tutankhamun-valley-of-the-kings-egypt_i-g-27-2726-jdxnd00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2416"/>
            <a:ext cx="9144000" cy="68628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anhkamun_innermost_coff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6286" cy="68562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ing tut 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7185"/>
            <a:ext cx="9144000" cy="61836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ing_Tut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1" y="0"/>
            <a:ext cx="5781612" cy="68693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ing_Tut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600" y="1"/>
            <a:ext cx="2514599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ing_Tut_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0"/>
            <a:ext cx="4648200" cy="68680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ing_Tut_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1" y="1"/>
            <a:ext cx="5458134" cy="68936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ing_Tut_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0322" y="0"/>
            <a:ext cx="610335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ing_Tut_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1" y="0"/>
            <a:ext cx="6850560" cy="68654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ing_Tuts_Tomb_and_Museum-Las_Vegas-Nevada-6cccb191ab88404ea1cd5515e33aed7f_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6859" cy="6094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ing-tut-canopic-shrin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ing-tut-opened-shrine_54_990x66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pics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075" y="0"/>
            <a:ext cx="737784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ing-Tut-s-Gilded-Coff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5762"/>
            <a:ext cx="9144000" cy="61879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ing-tut-tomb-replica-egypt_72675_600x450-584x27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5400"/>
            <a:ext cx="9186898" cy="42473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LGB10397p19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1" y="6856"/>
            <a:ext cx="4648200" cy="69583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ife-coach-london-Pharaohs-Treasu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8305800" cy="6921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int-condition-goddess-selket-from-the-treasures-of-tutankhamun-collection-price-1000_207406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433"/>
            <a:ext cx="9144000" cy="68648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_75669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936"/>
            <a:ext cx="9143999" cy="65001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qada II Vase 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3684" y="0"/>
            <a:ext cx="505663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rnate-cabinet-from-the-treasures-of-tutankhamun-circa-1340-bc.jpg"/>
          <p:cNvPicPr>
            <a:picLocks noChangeAspect="1"/>
          </p:cNvPicPr>
          <p:nvPr/>
        </p:nvPicPr>
        <p:blipFill>
          <a:blip r:embed="rId2"/>
          <a:srcRect l="8470" t="5738" r="8470" b="4098"/>
          <a:stretch>
            <a:fillRect/>
          </a:stretch>
        </p:blipFill>
        <p:spPr>
          <a:xfrm>
            <a:off x="2209800" y="0"/>
            <a:ext cx="4705004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HOTO_TUTANKHAMUN_021214_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0"/>
            <a:ext cx="9227561" cy="58902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s-100422-king-tut-02.grid-4x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-1"/>
            <a:ext cx="3981450" cy="68253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wif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7485" y="0"/>
            <a:ext cx="664903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s-100422-king-tut-06.ss_ful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1950"/>
            <a:ext cx="9144000" cy="6134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orymaker-news-king-tut-tomb1-515x397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5435"/>
            <a:ext cx="9144000" cy="70488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torymaker-news-king-tut-tomb4-515x39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788"/>
            <a:ext cx="9144000" cy="67772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من-معروضات-المتحف-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2920"/>
            <a:ext cx="9144000" cy="5852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oetanchamon-013-018-we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0"/>
            <a:ext cx="5257800" cy="6883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_chest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60" y="990600"/>
            <a:ext cx="9124713" cy="480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_statu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-1"/>
            <a:ext cx="4854286" cy="68899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07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1" y="-1"/>
            <a:ext cx="4741842" cy="68328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09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-16704"/>
            <a:ext cx="8686800" cy="68914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12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261" y="1752600"/>
            <a:ext cx="9166522" cy="335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at_carter_first_sa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ankhamun-0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-76200"/>
            <a:ext cx="6096000" cy="701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ankhamun46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7261"/>
            <a:ext cx="9144000" cy="59634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ankhamun-His-Tomb-And-His-Treasur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8140"/>
            <a:ext cx="9144000" cy="61417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ankhamun-hunting-birds.jpg"/>
          <p:cNvPicPr>
            <a:picLocks noChangeAspect="1"/>
          </p:cNvPicPr>
          <p:nvPr/>
        </p:nvPicPr>
        <p:blipFill>
          <a:blip r:embed="rId2"/>
          <a:srcRect l="4334" t="9437" r="4334" b="9437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ankhamun's shiel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3180" y="0"/>
            <a:ext cx="397764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cof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3251"/>
            <a:ext cx="9144000" cy="50314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-collage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682387"/>
            <a:ext cx="9143999" cy="54932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45dc02a63f648ba51e22f1054723581267ecd5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0"/>
            <a:ext cx="4529545" cy="69228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ing_Tut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987" y="0"/>
            <a:ext cx="5772026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30b17239ae32c93bd9a9a5285adec0a54e8b38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800" y="457200"/>
            <a:ext cx="9245598" cy="59435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orymaker-news-king-tut-tomb0-515x397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01" y="0"/>
            <a:ext cx="889639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34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952" y="0"/>
            <a:ext cx="533209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_44217352_composite416x2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1581"/>
            <a:ext cx="9144000" cy="61546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09800" y="6172200"/>
            <a:ext cx="4038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He may have looked like this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5650" y="1"/>
            <a:ext cx="629269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52600" y="6324600"/>
            <a:ext cx="3200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King’s elongated skull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4_09_11_12_07_05_974_2014_09_12_ICR_mummy_14-KingTu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6479"/>
            <a:ext cx="8077200" cy="68050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ith-king-tut-autopsy-recreation-VS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715000" cy="6858000"/>
          </a:xfrm>
          <a:prstGeom prst="rect">
            <a:avLst/>
          </a:prstGeom>
        </p:spPr>
      </p:pic>
      <p:pic>
        <p:nvPicPr>
          <p:cNvPr id="3" name="Picture 2" descr="tut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5303" y="685800"/>
            <a:ext cx="4694317" cy="541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ankhamun_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0988"/>
            <a:ext cx="9144000" cy="62760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8000" y="6019800"/>
            <a:ext cx="3048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His deformed left leg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.king-tut-diseas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6492"/>
            <a:ext cx="9144000" cy="60050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4-635507138613876257-38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626" y="685800"/>
            <a:ext cx="9177252" cy="548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11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25589"/>
            <a:ext cx="9144000" cy="28068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rticle-2280957-17a91235000005dc-198_634x416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0"/>
            <a:ext cx="9101137" cy="59717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uxor,_Tal_der_Könige_(1995,_860x60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2651"/>
            <a:ext cx="9144000" cy="64326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35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8807" y="0"/>
            <a:ext cx="536638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E2F2AD800000578-3307795-image-m-193_1446852194224.jpg"/>
          <p:cNvPicPr>
            <a:picLocks noChangeAspect="1"/>
          </p:cNvPicPr>
          <p:nvPr/>
        </p:nvPicPr>
        <p:blipFill>
          <a:blip r:embed="rId2"/>
          <a:srcRect t="50000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1000" y="609600"/>
            <a:ext cx="2286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Howard Carter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E2F2ADC00000578-3307795-image-m-136_1446850943656.jpg"/>
          <p:cNvPicPr>
            <a:picLocks noChangeAspect="1"/>
          </p:cNvPicPr>
          <p:nvPr/>
        </p:nvPicPr>
        <p:blipFill>
          <a:blip r:embed="rId2"/>
          <a:srcRect l="50000"/>
          <a:stretch>
            <a:fillRect/>
          </a:stretch>
        </p:blipFill>
        <p:spPr>
          <a:xfrm>
            <a:off x="1976284" y="-58457"/>
            <a:ext cx="5110316" cy="691645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62400" y="6172200"/>
            <a:ext cx="3429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Tomb discovery  in  </a:t>
            </a:r>
            <a:r>
              <a:rPr lang="en-US" sz="2400" b="1" dirty="0" smtClean="0">
                <a:solidFill>
                  <a:schemeClr val="bg1"/>
                </a:solidFill>
              </a:rPr>
              <a:t>1922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ankhamun-Golden-Doors-Free-Image-Treasure-Luxor-48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-1"/>
            <a:ext cx="5467224" cy="68821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E2F2AE300000578-3307795-image-m-139_1446851038146.jpg"/>
          <p:cNvPicPr>
            <a:picLocks noChangeAspect="1"/>
          </p:cNvPicPr>
          <p:nvPr/>
        </p:nvPicPr>
        <p:blipFill>
          <a:blip r:embed="rId2"/>
          <a:srcRect t="50000"/>
          <a:stretch>
            <a:fillRect/>
          </a:stretch>
        </p:blipFill>
        <p:spPr>
          <a:xfrm>
            <a:off x="0" y="263096"/>
            <a:ext cx="9144000" cy="66869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E2F2AE800000578-3307795-image-m-142_1446851155924.jpg"/>
          <p:cNvPicPr>
            <a:picLocks noChangeAspect="1"/>
          </p:cNvPicPr>
          <p:nvPr/>
        </p:nvPicPr>
        <p:blipFill>
          <a:blip r:embed="rId2"/>
          <a:srcRect l="50833"/>
          <a:stretch>
            <a:fillRect/>
          </a:stretch>
        </p:blipFill>
        <p:spPr>
          <a:xfrm>
            <a:off x="1999062" y="-1"/>
            <a:ext cx="5124361" cy="68580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E2F2AF200000578-3307795-image-m-192_1446852113672.jpg"/>
          <p:cNvPicPr>
            <a:picLocks noChangeAspect="1"/>
          </p:cNvPicPr>
          <p:nvPr/>
        </p:nvPicPr>
        <p:blipFill>
          <a:blip r:embed="rId2"/>
          <a:srcRect l="50000"/>
          <a:stretch>
            <a:fillRect/>
          </a:stretch>
        </p:blipFill>
        <p:spPr>
          <a:xfrm>
            <a:off x="2362200" y="0"/>
            <a:ext cx="5257800" cy="68909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E2F2B4C00000578-0-image-m-94_1446850151406.jpg"/>
          <p:cNvPicPr>
            <a:picLocks noChangeAspect="1"/>
          </p:cNvPicPr>
          <p:nvPr/>
        </p:nvPicPr>
        <p:blipFill>
          <a:blip r:embed="rId2"/>
          <a:srcRect l="50000"/>
          <a:stretch>
            <a:fillRect/>
          </a:stretch>
        </p:blipFill>
        <p:spPr>
          <a:xfrm>
            <a:off x="1981200" y="0"/>
            <a:ext cx="5090418" cy="68895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xresdefault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E2F2B0400000578-3307795-image-m-173_1446851765225.jpg"/>
          <p:cNvPicPr>
            <a:picLocks noChangeAspect="1"/>
          </p:cNvPicPr>
          <p:nvPr/>
        </p:nvPicPr>
        <p:blipFill>
          <a:blip r:embed="rId2"/>
          <a:srcRect l="50000"/>
          <a:stretch>
            <a:fillRect/>
          </a:stretch>
        </p:blipFill>
        <p:spPr>
          <a:xfrm>
            <a:off x="1719058" y="-39446"/>
            <a:ext cx="5291342" cy="68974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xresdefaul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36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2254" y="0"/>
            <a:ext cx="541949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orymaker-news-king-tut-tomb2-515x39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5435"/>
            <a:ext cx="9144000" cy="70488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E2F2B0800000578-3307795-image-m-182_1446851926858.jpg"/>
          <p:cNvPicPr>
            <a:picLocks noChangeAspect="1"/>
          </p:cNvPicPr>
          <p:nvPr/>
        </p:nvPicPr>
        <p:blipFill>
          <a:blip r:embed="rId2"/>
          <a:srcRect t="48889"/>
          <a:stretch>
            <a:fillRect/>
          </a:stretch>
        </p:blipFill>
        <p:spPr>
          <a:xfrm>
            <a:off x="0" y="0"/>
            <a:ext cx="9144000" cy="68234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E2F2B1000000578-3307795-The_discovery_of_Tutankhamun_s_3_000_year_old_burial_chamber_in_-m-194_1446852787451.jpg"/>
          <p:cNvPicPr>
            <a:picLocks noChangeAspect="1"/>
          </p:cNvPicPr>
          <p:nvPr/>
        </p:nvPicPr>
        <p:blipFill>
          <a:blip r:embed="rId2"/>
          <a:srcRect l="50000"/>
          <a:stretch>
            <a:fillRect/>
          </a:stretch>
        </p:blipFill>
        <p:spPr>
          <a:xfrm>
            <a:off x="2133600" y="0"/>
            <a:ext cx="497541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E2F2B3000000578-3307795-image-m-118_1446850746673.jpg"/>
          <p:cNvPicPr>
            <a:picLocks noChangeAspect="1"/>
          </p:cNvPicPr>
          <p:nvPr/>
        </p:nvPicPr>
        <p:blipFill>
          <a:blip r:embed="rId2"/>
          <a:srcRect l="50000"/>
          <a:stretch>
            <a:fillRect/>
          </a:stretch>
        </p:blipFill>
        <p:spPr>
          <a:xfrm>
            <a:off x="2057400" y="0"/>
            <a:ext cx="51803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E2F2B5400000578-3307795-image-a-102_1446850408058 (1).jpg"/>
          <p:cNvPicPr>
            <a:picLocks noChangeAspect="1"/>
          </p:cNvPicPr>
          <p:nvPr/>
        </p:nvPicPr>
        <p:blipFill>
          <a:blip r:embed="rId2"/>
          <a:srcRect t="50000" b="2222"/>
          <a:stretch>
            <a:fillRect/>
          </a:stretch>
        </p:blipFill>
        <p:spPr>
          <a:xfrm>
            <a:off x="0" y="1"/>
            <a:ext cx="926123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orymaker-news-king-tut-tomb2-515x39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5435"/>
            <a:ext cx="9144000" cy="70488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47363128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10x615xtomb.jpg.pagespeed.ic.QNsOiGRi24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5865"/>
            <a:ext cx="9144000" cy="50662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05_03_28_15_26_28_7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634" y="388736"/>
            <a:ext cx="9155634" cy="60882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Artifact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080"/>
            <a:ext cx="9143999" cy="68681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37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4114" y="13939"/>
            <a:ext cx="5344886" cy="68440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-s-tom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5" y="0"/>
            <a:ext cx="913293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5181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1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3189"/>
            <a:ext cx="9144000" cy="52516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6542"/>
            <a:ext cx="9144000" cy="60849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708194963_a4b520efff_b.jpg"/>
          <p:cNvPicPr>
            <a:picLocks noChangeAspect="1"/>
          </p:cNvPicPr>
          <p:nvPr/>
        </p:nvPicPr>
        <p:blipFill>
          <a:blip r:embed="rId2"/>
          <a:srcRect l="1667" t="2868"/>
          <a:stretch>
            <a:fillRect/>
          </a:stretch>
        </p:blipFill>
        <p:spPr>
          <a:xfrm>
            <a:off x="-77234" y="381000"/>
            <a:ext cx="9221234" cy="61198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E2FFDCC00000578-3307795-image-m-207_144685402136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2109"/>
            <a:ext cx="9144000" cy="42537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00px-GD-EG-Caire-Musée127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E2FFDD000000578-3307795-image-m-212_144685404546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13507"/>
            <a:ext cx="9144000" cy="36309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orymaker-news-king-tut-tomb3-515x39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5435"/>
            <a:ext cx="9144000" cy="70488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E2FFDF500000578-3307795-image-a-209_144685403248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9839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38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5527" y="-21037"/>
            <a:ext cx="5469673" cy="68790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omb-of-Nefertit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695903"/>
            <a:ext cx="9144000" cy="54661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76800" y="228600"/>
            <a:ext cx="42672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Nefertiti’s tomb may be hidden  in the same location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7de56c4e329f5903c87f068a4f5f894931c355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9663" y="0"/>
            <a:ext cx="5064673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0f7cd3c5c9b8193831f95b32778dbcefe2e113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351" y="1295400"/>
            <a:ext cx="9162700" cy="4267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f4471de1c2888a49d4eff4a80f176c6a34d4b7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072" y="457200"/>
            <a:ext cx="9164141" cy="5943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19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256690" cy="68580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-1-for-the-tutankhamun-exhibition-gallery-843369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178" y="381000"/>
            <a:ext cx="9166355" cy="6095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utl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29145"/>
            <a:ext cx="9144000" cy="45997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09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655" y="0"/>
            <a:ext cx="8644689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11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25589"/>
            <a:ext cx="9144000" cy="28068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12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261" y="1752600"/>
            <a:ext cx="9166522" cy="335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anchamun_Mask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-6927"/>
            <a:ext cx="4876800" cy="68718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ing_Tut_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1"/>
            <a:ext cx="538193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ing_Tut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0" y="1"/>
            <a:ext cx="2438399" cy="68148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7f73562561caf05597a4e447ef61c0780bd1b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00"/>
            <a:ext cx="9183756" cy="54627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00px-Tutankhamun_scarab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150"/>
            <a:ext cx="9144000" cy="6743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00px-Tutankhamun's_bed_(Cairo_Museum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1580"/>
            <a:ext cx="9144000" cy="4434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18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03" y="-84221"/>
            <a:ext cx="9034397" cy="69422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4b47a55bb92a8878057f26d3d64366b566dfb6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00"/>
            <a:ext cx="9098559" cy="571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pa04689924-a-replica-of-a-state-carriage-of-tutankhamun-during-the-EK1YKG.jpg"/>
          <p:cNvPicPr>
            <a:picLocks noChangeAspect="1"/>
          </p:cNvPicPr>
          <p:nvPr/>
        </p:nvPicPr>
        <p:blipFill>
          <a:blip r:embed="rId2"/>
          <a:srcRect b="9577"/>
          <a:stretch>
            <a:fillRect/>
          </a:stretch>
        </p:blipFill>
        <p:spPr>
          <a:xfrm>
            <a:off x="0" y="533400"/>
            <a:ext cx="9144000" cy="59658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ankhamen-his-tomb-treasures-sumptuously-decorated-gilded-chariot-king-s-state-coach-international-exhibition-3209795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25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1038" y="339291"/>
            <a:ext cx="9195038" cy="62139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9fee4dedca6f8fa4aa81bfa9ca7a507fca2438b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4681" y="1"/>
            <a:ext cx="4394637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ing_Tut_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0322" y="0"/>
            <a:ext cx="610335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76ce630427dc8c83b8017be8b3c23f68e8135a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3801" y="0"/>
            <a:ext cx="4276397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ing_Tut_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0"/>
            <a:ext cx="4648200" cy="69193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ing_Tut_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439" y="0"/>
            <a:ext cx="6843122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igurine-of-a-dog-made-of-bronze-with-a-gold-collar-Photo-Metropolitan-Museum-of-Art-thumb-425x5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0"/>
            <a:ext cx="5481234" cy="68644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1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6887" y="31879"/>
            <a:ext cx="5205913" cy="68261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24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0" y="0"/>
            <a:ext cx="3357446" cy="68485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1aV+lAhpiL._SX425_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2690"/>
            <a:ext cx="9144000" cy="68633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outankhamon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0"/>
            <a:ext cx="4495800" cy="68400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tankhamen-tutankhaten-tutankhamon-tutankhamun-tutankhamoun-treasure-dydjwg.jpg"/>
          <p:cNvPicPr>
            <a:picLocks noChangeAspect="1"/>
          </p:cNvPicPr>
          <p:nvPr/>
        </p:nvPicPr>
        <p:blipFill>
          <a:blip r:embed="rId2"/>
          <a:srcRect b="4472"/>
          <a:stretch>
            <a:fillRect/>
          </a:stretch>
        </p:blipFill>
        <p:spPr>
          <a:xfrm>
            <a:off x="0" y="0"/>
            <a:ext cx="9072664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roducingPowerPoint2007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53000"/>
                <a:satMod val="200000"/>
              </a:schemeClr>
              <a:schemeClr val="phClr">
                <a:tint val="78000"/>
                <a:satMod val="230000"/>
              </a:schemeClr>
            </a:duotone>
          </a:blip>
          <a:tile tx="0" ty="0" sx="90000" sy="9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IntroducingPowerPoint2007</Template>
  <TotalTime>0</TotalTime>
  <Words>95</Words>
  <Application>Microsoft Office PowerPoint</Application>
  <PresentationFormat>On-screen Show (4:3)</PresentationFormat>
  <Paragraphs>11</Paragraphs>
  <Slides>256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256</vt:i4>
      </vt:variant>
    </vt:vector>
  </HeadingPairs>
  <TitlesOfParts>
    <vt:vector size="257" baseType="lpstr">
      <vt:lpstr>IntroducingPowerPoint2007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  <vt:lpstr>Slide 102</vt:lpstr>
      <vt:lpstr>Slide 103</vt:lpstr>
      <vt:lpstr>Slide 104</vt:lpstr>
      <vt:lpstr>Slide 105</vt:lpstr>
      <vt:lpstr>Slide 106</vt:lpstr>
      <vt:lpstr>Slide 107</vt:lpstr>
      <vt:lpstr>Slide 108</vt:lpstr>
      <vt:lpstr>Slide 109</vt:lpstr>
      <vt:lpstr>Slide 110</vt:lpstr>
      <vt:lpstr>Slide 111</vt:lpstr>
      <vt:lpstr>Slide 112</vt:lpstr>
      <vt:lpstr>Slide 113</vt:lpstr>
      <vt:lpstr>Slide 114</vt:lpstr>
      <vt:lpstr>Slide 115</vt:lpstr>
      <vt:lpstr>Slide 116</vt:lpstr>
      <vt:lpstr>Slide 117</vt:lpstr>
      <vt:lpstr>Slide 118</vt:lpstr>
      <vt:lpstr>Slide 119</vt:lpstr>
      <vt:lpstr>Slide 120</vt:lpstr>
      <vt:lpstr>Slide 121</vt:lpstr>
      <vt:lpstr>Slide 122</vt:lpstr>
      <vt:lpstr>Slide 123</vt:lpstr>
      <vt:lpstr>Slide 124</vt:lpstr>
      <vt:lpstr>Slide 125</vt:lpstr>
      <vt:lpstr>Slide 126</vt:lpstr>
      <vt:lpstr>Slide 127</vt:lpstr>
      <vt:lpstr>Slide 128</vt:lpstr>
      <vt:lpstr>Slide 129</vt:lpstr>
      <vt:lpstr>Slide 130</vt:lpstr>
      <vt:lpstr>Slide 131</vt:lpstr>
      <vt:lpstr>Slide 132</vt:lpstr>
      <vt:lpstr>Slide 133</vt:lpstr>
      <vt:lpstr>Slide 134</vt:lpstr>
      <vt:lpstr>Slide 135</vt:lpstr>
      <vt:lpstr>Slide 136</vt:lpstr>
      <vt:lpstr>Slide 137</vt:lpstr>
      <vt:lpstr>Slide 138</vt:lpstr>
      <vt:lpstr>Slide 139</vt:lpstr>
      <vt:lpstr>Slide 140</vt:lpstr>
      <vt:lpstr>Slide 141</vt:lpstr>
      <vt:lpstr>Slide 142</vt:lpstr>
      <vt:lpstr>Slide 143</vt:lpstr>
      <vt:lpstr>Slide 144</vt:lpstr>
      <vt:lpstr>Slide 145</vt:lpstr>
      <vt:lpstr>Slide 146</vt:lpstr>
      <vt:lpstr>Slide 147</vt:lpstr>
      <vt:lpstr>Slide 148</vt:lpstr>
      <vt:lpstr>Slide 149</vt:lpstr>
      <vt:lpstr>Slide 150</vt:lpstr>
      <vt:lpstr>Slide 151</vt:lpstr>
      <vt:lpstr>Slide 152</vt:lpstr>
      <vt:lpstr>Slide 153</vt:lpstr>
      <vt:lpstr>Slide 154</vt:lpstr>
      <vt:lpstr>Slide 155</vt:lpstr>
      <vt:lpstr>Slide 156</vt:lpstr>
      <vt:lpstr>Slide 157</vt:lpstr>
      <vt:lpstr>Slide 158</vt:lpstr>
      <vt:lpstr>Slide 159</vt:lpstr>
      <vt:lpstr>Slide 160</vt:lpstr>
      <vt:lpstr>Slide 161</vt:lpstr>
      <vt:lpstr>Slide 162</vt:lpstr>
      <vt:lpstr>Slide 163</vt:lpstr>
      <vt:lpstr>Slide 164</vt:lpstr>
      <vt:lpstr>Slide 165</vt:lpstr>
      <vt:lpstr>Slide 166</vt:lpstr>
      <vt:lpstr>Slide 167</vt:lpstr>
      <vt:lpstr>Slide 168</vt:lpstr>
      <vt:lpstr>Slide 169</vt:lpstr>
      <vt:lpstr>Slide 170</vt:lpstr>
      <vt:lpstr>Slide 171</vt:lpstr>
      <vt:lpstr>Slide 172</vt:lpstr>
      <vt:lpstr>Slide 173</vt:lpstr>
      <vt:lpstr>Slide 174</vt:lpstr>
      <vt:lpstr>Slide 175</vt:lpstr>
      <vt:lpstr>Slide 176</vt:lpstr>
      <vt:lpstr>Slide 177</vt:lpstr>
      <vt:lpstr>Slide 178</vt:lpstr>
      <vt:lpstr>Slide 179</vt:lpstr>
      <vt:lpstr>Slide 180</vt:lpstr>
      <vt:lpstr>Slide 181</vt:lpstr>
      <vt:lpstr>Slide 182</vt:lpstr>
      <vt:lpstr>Slide 183</vt:lpstr>
      <vt:lpstr>Slide 184</vt:lpstr>
      <vt:lpstr>Slide 185</vt:lpstr>
      <vt:lpstr>Slide 186</vt:lpstr>
      <vt:lpstr>Slide 187</vt:lpstr>
      <vt:lpstr>Slide 188</vt:lpstr>
      <vt:lpstr>Slide 189</vt:lpstr>
      <vt:lpstr>Slide 190</vt:lpstr>
      <vt:lpstr>Slide 191</vt:lpstr>
      <vt:lpstr>Slide 192</vt:lpstr>
      <vt:lpstr>Slide 193</vt:lpstr>
      <vt:lpstr>Slide 194</vt:lpstr>
      <vt:lpstr>Slide 195</vt:lpstr>
      <vt:lpstr>Slide 196</vt:lpstr>
      <vt:lpstr>Slide 197</vt:lpstr>
      <vt:lpstr>Slide 198</vt:lpstr>
      <vt:lpstr>Slide 199</vt:lpstr>
      <vt:lpstr>Slide 200</vt:lpstr>
      <vt:lpstr>Slide 201</vt:lpstr>
      <vt:lpstr>Slide 202</vt:lpstr>
      <vt:lpstr>Slide 203</vt:lpstr>
      <vt:lpstr>Slide 204</vt:lpstr>
      <vt:lpstr>Slide 205</vt:lpstr>
      <vt:lpstr>Slide 206</vt:lpstr>
      <vt:lpstr>Slide 207</vt:lpstr>
      <vt:lpstr>Slide 208</vt:lpstr>
      <vt:lpstr>Slide 209</vt:lpstr>
      <vt:lpstr>Slide 210</vt:lpstr>
      <vt:lpstr>Slide 211</vt:lpstr>
      <vt:lpstr>Slide 212</vt:lpstr>
      <vt:lpstr>Slide 213</vt:lpstr>
      <vt:lpstr>Slide 214</vt:lpstr>
      <vt:lpstr>Slide 215</vt:lpstr>
      <vt:lpstr>Slide 216</vt:lpstr>
      <vt:lpstr>Slide 217</vt:lpstr>
      <vt:lpstr>Slide 218</vt:lpstr>
      <vt:lpstr>Slide 219</vt:lpstr>
      <vt:lpstr>Slide 220</vt:lpstr>
      <vt:lpstr>Slide 221</vt:lpstr>
      <vt:lpstr>Slide 222</vt:lpstr>
      <vt:lpstr>Slide 223</vt:lpstr>
      <vt:lpstr>Slide 224</vt:lpstr>
      <vt:lpstr>Slide 225</vt:lpstr>
      <vt:lpstr>Slide 226</vt:lpstr>
      <vt:lpstr>Slide 227</vt:lpstr>
      <vt:lpstr>Slide 228</vt:lpstr>
      <vt:lpstr>Slide 229</vt:lpstr>
      <vt:lpstr>Slide 230</vt:lpstr>
      <vt:lpstr>Slide 231</vt:lpstr>
      <vt:lpstr>Slide 232</vt:lpstr>
      <vt:lpstr>Slide 233</vt:lpstr>
      <vt:lpstr>Slide 234</vt:lpstr>
      <vt:lpstr>Slide 235</vt:lpstr>
      <vt:lpstr>Slide 236</vt:lpstr>
      <vt:lpstr>Slide 237</vt:lpstr>
      <vt:lpstr>Slide 238</vt:lpstr>
      <vt:lpstr>Slide 239</vt:lpstr>
      <vt:lpstr>Slide 240</vt:lpstr>
      <vt:lpstr>Slide 241</vt:lpstr>
      <vt:lpstr>Slide 242</vt:lpstr>
      <vt:lpstr>Slide 243</vt:lpstr>
      <vt:lpstr>Slide 244</vt:lpstr>
      <vt:lpstr>Slide 245</vt:lpstr>
      <vt:lpstr>Slide 246</vt:lpstr>
      <vt:lpstr>Slide 247</vt:lpstr>
      <vt:lpstr>Slide 248</vt:lpstr>
      <vt:lpstr>Slide 249</vt:lpstr>
      <vt:lpstr>Slide 250</vt:lpstr>
      <vt:lpstr>Slide 251</vt:lpstr>
      <vt:lpstr>Slide 252</vt:lpstr>
      <vt:lpstr>Slide 253</vt:lpstr>
      <vt:lpstr>Slide 254</vt:lpstr>
      <vt:lpstr>Slide 255</vt:lpstr>
      <vt:lpstr>Slide 256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2015-12-06T01:51:41Z</dcterms:created>
  <dcterms:modified xsi:type="dcterms:W3CDTF">2015-12-07T00:19:48Z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1033</vt:i4>
  </property>
  <property fmtid="{D5CDD505-2E9C-101B-9397-08002B2CF9AE}" pid="3" name="_Version">
    <vt:lpwstr>12.0.4518</vt:lpwstr>
  </property>
</Properties>
</file>