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slides/slide29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259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s/slide295.xml" ContentType="application/vnd.openxmlformats-officedocument.presentationml.slide+xml"/>
  <Override PartName="/ppt/slides/slide30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s/slide284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s/slide262.xml" ContentType="application/vnd.openxmlformats-officedocument.presentationml.slide+xml"/>
  <Override PartName="/ppt/slides/slide273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78.xml" ContentType="application/vnd.openxmlformats-officedocument.presentationml.slide+xml"/>
  <Override PartName="/ppt/slides/slide289.xml" ContentType="application/vnd.openxmlformats-officedocument.presentationml.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67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81.xml" ContentType="application/vnd.openxmlformats-officedocument.presentationml.slide+xml"/>
  <Override PartName="/ppt/slides/slide292.xml" ContentType="application/vnd.openxmlformats-officedocument.presentationml.slide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slides/slide270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slides/slide297.xml" ContentType="application/vnd.openxmlformats-officedocument.presentationml.slide+xml"/>
  <Override PartName="/ppt/slides/slide302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slides/slide2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46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slides/slide293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Override PartName="/ppt/slides/slide253.xml" ContentType="application/vnd.openxmlformats-officedocument.presentationml.slide+xml"/>
  <Override PartName="/ppt/slides/slide2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42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287.xml" ContentType="application/vnd.openxmlformats-officedocument.presentationml.slide+xml"/>
  <Override PartName="/ppt/slides/slide298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s/slide283.xml" ContentType="application/vnd.openxmlformats-officedocument.presentationml.slide+xml"/>
  <Override PartName="/ppt/slides/slide29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2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slides/slide288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s/slide291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280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s/slide285.xml" ContentType="application/vnd.openxmlformats-officedocument.presentationml.slide+xml"/>
  <Override PartName="/ppt/slides/slide296.xml" ContentType="application/vnd.openxmlformats-officedocument.presentationml.slide+xml"/>
  <Override PartName="/ppt/slides/slide30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67.xml" ContentType="application/vnd.openxmlformats-officedocument.presentationml.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80" r:id="rId12"/>
    <p:sldId id="281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342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50" r:id="rId61"/>
    <p:sldId id="351" r:id="rId62"/>
    <p:sldId id="352" r:id="rId63"/>
    <p:sldId id="353" r:id="rId64"/>
    <p:sldId id="354" r:id="rId65"/>
    <p:sldId id="355" r:id="rId66"/>
    <p:sldId id="356" r:id="rId67"/>
    <p:sldId id="357" r:id="rId68"/>
    <p:sldId id="358" r:id="rId69"/>
    <p:sldId id="359" r:id="rId70"/>
    <p:sldId id="360" r:id="rId71"/>
    <p:sldId id="361" r:id="rId72"/>
    <p:sldId id="362" r:id="rId73"/>
    <p:sldId id="363" r:id="rId74"/>
    <p:sldId id="364" r:id="rId75"/>
    <p:sldId id="365" r:id="rId76"/>
    <p:sldId id="366" r:id="rId77"/>
    <p:sldId id="367" r:id="rId78"/>
    <p:sldId id="368" r:id="rId79"/>
    <p:sldId id="369" r:id="rId80"/>
    <p:sldId id="370" r:id="rId81"/>
    <p:sldId id="371" r:id="rId82"/>
    <p:sldId id="372" r:id="rId83"/>
    <p:sldId id="373" r:id="rId84"/>
    <p:sldId id="374" r:id="rId85"/>
    <p:sldId id="375" r:id="rId86"/>
    <p:sldId id="376" r:id="rId87"/>
    <p:sldId id="377" r:id="rId88"/>
    <p:sldId id="378" r:id="rId89"/>
    <p:sldId id="379" r:id="rId90"/>
    <p:sldId id="380" r:id="rId91"/>
    <p:sldId id="381" r:id="rId92"/>
    <p:sldId id="382" r:id="rId93"/>
    <p:sldId id="383" r:id="rId94"/>
    <p:sldId id="384" r:id="rId95"/>
    <p:sldId id="385" r:id="rId96"/>
    <p:sldId id="386" r:id="rId97"/>
    <p:sldId id="387" r:id="rId98"/>
    <p:sldId id="388" r:id="rId99"/>
    <p:sldId id="389" r:id="rId100"/>
    <p:sldId id="390" r:id="rId101"/>
    <p:sldId id="393" r:id="rId102"/>
    <p:sldId id="394" r:id="rId103"/>
    <p:sldId id="395" r:id="rId104"/>
    <p:sldId id="396" r:id="rId105"/>
    <p:sldId id="397" r:id="rId106"/>
    <p:sldId id="398" r:id="rId107"/>
    <p:sldId id="399" r:id="rId108"/>
    <p:sldId id="400" r:id="rId109"/>
    <p:sldId id="401" r:id="rId110"/>
    <p:sldId id="402" r:id="rId111"/>
    <p:sldId id="403" r:id="rId112"/>
    <p:sldId id="404" r:id="rId113"/>
    <p:sldId id="405" r:id="rId114"/>
    <p:sldId id="406" r:id="rId115"/>
    <p:sldId id="407" r:id="rId116"/>
    <p:sldId id="408" r:id="rId117"/>
    <p:sldId id="409" r:id="rId118"/>
    <p:sldId id="410" r:id="rId119"/>
    <p:sldId id="411" r:id="rId120"/>
    <p:sldId id="412" r:id="rId121"/>
    <p:sldId id="413" r:id="rId122"/>
    <p:sldId id="414" r:id="rId123"/>
    <p:sldId id="415" r:id="rId124"/>
    <p:sldId id="416" r:id="rId125"/>
    <p:sldId id="417" r:id="rId126"/>
    <p:sldId id="418" r:id="rId127"/>
    <p:sldId id="419" r:id="rId128"/>
    <p:sldId id="420" r:id="rId129"/>
    <p:sldId id="421" r:id="rId130"/>
    <p:sldId id="422" r:id="rId131"/>
    <p:sldId id="423" r:id="rId132"/>
    <p:sldId id="424" r:id="rId133"/>
    <p:sldId id="426" r:id="rId134"/>
    <p:sldId id="427" r:id="rId135"/>
    <p:sldId id="428" r:id="rId136"/>
    <p:sldId id="429" r:id="rId137"/>
    <p:sldId id="430" r:id="rId138"/>
    <p:sldId id="431" r:id="rId139"/>
    <p:sldId id="432" r:id="rId140"/>
    <p:sldId id="433" r:id="rId141"/>
    <p:sldId id="434" r:id="rId142"/>
    <p:sldId id="435" r:id="rId143"/>
    <p:sldId id="437" r:id="rId144"/>
    <p:sldId id="438" r:id="rId145"/>
    <p:sldId id="439" r:id="rId146"/>
    <p:sldId id="440" r:id="rId147"/>
    <p:sldId id="441" r:id="rId148"/>
    <p:sldId id="442" r:id="rId149"/>
    <p:sldId id="443" r:id="rId150"/>
    <p:sldId id="444" r:id="rId151"/>
    <p:sldId id="445" r:id="rId152"/>
    <p:sldId id="446" r:id="rId153"/>
    <p:sldId id="447" r:id="rId154"/>
    <p:sldId id="448" r:id="rId155"/>
    <p:sldId id="449" r:id="rId156"/>
    <p:sldId id="450" r:id="rId157"/>
    <p:sldId id="451" r:id="rId158"/>
    <p:sldId id="452" r:id="rId159"/>
    <p:sldId id="453" r:id="rId160"/>
    <p:sldId id="454" r:id="rId161"/>
    <p:sldId id="455" r:id="rId162"/>
    <p:sldId id="456" r:id="rId163"/>
    <p:sldId id="457" r:id="rId164"/>
    <p:sldId id="458" r:id="rId165"/>
    <p:sldId id="459" r:id="rId166"/>
    <p:sldId id="460" r:id="rId167"/>
    <p:sldId id="461" r:id="rId168"/>
    <p:sldId id="462" r:id="rId169"/>
    <p:sldId id="463" r:id="rId170"/>
    <p:sldId id="464" r:id="rId171"/>
    <p:sldId id="465" r:id="rId172"/>
    <p:sldId id="466" r:id="rId173"/>
    <p:sldId id="467" r:id="rId174"/>
    <p:sldId id="472" r:id="rId175"/>
    <p:sldId id="471" r:id="rId176"/>
    <p:sldId id="470" r:id="rId177"/>
    <p:sldId id="469" r:id="rId178"/>
    <p:sldId id="468" r:id="rId179"/>
    <p:sldId id="473" r:id="rId180"/>
    <p:sldId id="474" r:id="rId181"/>
    <p:sldId id="475" r:id="rId182"/>
    <p:sldId id="476" r:id="rId183"/>
    <p:sldId id="477" r:id="rId184"/>
    <p:sldId id="478" r:id="rId185"/>
    <p:sldId id="479" r:id="rId186"/>
    <p:sldId id="480" r:id="rId187"/>
    <p:sldId id="481" r:id="rId188"/>
    <p:sldId id="482" r:id="rId189"/>
    <p:sldId id="483" r:id="rId190"/>
    <p:sldId id="484" r:id="rId191"/>
    <p:sldId id="485" r:id="rId192"/>
    <p:sldId id="486" r:id="rId193"/>
    <p:sldId id="487" r:id="rId194"/>
    <p:sldId id="488" r:id="rId195"/>
    <p:sldId id="489" r:id="rId196"/>
    <p:sldId id="490" r:id="rId197"/>
    <p:sldId id="491" r:id="rId198"/>
    <p:sldId id="492" r:id="rId199"/>
    <p:sldId id="493" r:id="rId200"/>
    <p:sldId id="494" r:id="rId201"/>
    <p:sldId id="495" r:id="rId202"/>
    <p:sldId id="496" r:id="rId203"/>
    <p:sldId id="497" r:id="rId204"/>
    <p:sldId id="498" r:id="rId205"/>
    <p:sldId id="499" r:id="rId206"/>
    <p:sldId id="500" r:id="rId207"/>
    <p:sldId id="501" r:id="rId208"/>
    <p:sldId id="502" r:id="rId209"/>
    <p:sldId id="503" r:id="rId210"/>
    <p:sldId id="504" r:id="rId211"/>
    <p:sldId id="505" r:id="rId212"/>
    <p:sldId id="506" r:id="rId213"/>
    <p:sldId id="507" r:id="rId214"/>
    <p:sldId id="508" r:id="rId215"/>
    <p:sldId id="509" r:id="rId216"/>
    <p:sldId id="510" r:id="rId217"/>
    <p:sldId id="511" r:id="rId218"/>
    <p:sldId id="512" r:id="rId219"/>
    <p:sldId id="513" r:id="rId220"/>
    <p:sldId id="514" r:id="rId221"/>
    <p:sldId id="515" r:id="rId222"/>
    <p:sldId id="516" r:id="rId223"/>
    <p:sldId id="517" r:id="rId224"/>
    <p:sldId id="518" r:id="rId225"/>
    <p:sldId id="519" r:id="rId226"/>
    <p:sldId id="520" r:id="rId227"/>
    <p:sldId id="521" r:id="rId228"/>
    <p:sldId id="522" r:id="rId229"/>
    <p:sldId id="523" r:id="rId230"/>
    <p:sldId id="524" r:id="rId231"/>
    <p:sldId id="525" r:id="rId232"/>
    <p:sldId id="526" r:id="rId233"/>
    <p:sldId id="527" r:id="rId234"/>
    <p:sldId id="528" r:id="rId235"/>
    <p:sldId id="529" r:id="rId236"/>
    <p:sldId id="530" r:id="rId237"/>
    <p:sldId id="531" r:id="rId238"/>
    <p:sldId id="532" r:id="rId239"/>
    <p:sldId id="533" r:id="rId240"/>
    <p:sldId id="534" r:id="rId241"/>
    <p:sldId id="535" r:id="rId242"/>
    <p:sldId id="536" r:id="rId243"/>
    <p:sldId id="537" r:id="rId244"/>
    <p:sldId id="538" r:id="rId245"/>
    <p:sldId id="539" r:id="rId246"/>
    <p:sldId id="540" r:id="rId247"/>
    <p:sldId id="541" r:id="rId248"/>
    <p:sldId id="542" r:id="rId249"/>
    <p:sldId id="543" r:id="rId250"/>
    <p:sldId id="544" r:id="rId251"/>
    <p:sldId id="545" r:id="rId252"/>
    <p:sldId id="546" r:id="rId253"/>
    <p:sldId id="547" r:id="rId254"/>
    <p:sldId id="548" r:id="rId255"/>
    <p:sldId id="549" r:id="rId256"/>
    <p:sldId id="550" r:id="rId257"/>
    <p:sldId id="551" r:id="rId258"/>
    <p:sldId id="552" r:id="rId259"/>
    <p:sldId id="553" r:id="rId260"/>
    <p:sldId id="554" r:id="rId261"/>
    <p:sldId id="555" r:id="rId262"/>
    <p:sldId id="556" r:id="rId263"/>
    <p:sldId id="557" r:id="rId264"/>
    <p:sldId id="558" r:id="rId265"/>
    <p:sldId id="559" r:id="rId266"/>
    <p:sldId id="560" r:id="rId267"/>
    <p:sldId id="561" r:id="rId268"/>
    <p:sldId id="562" r:id="rId269"/>
    <p:sldId id="563" r:id="rId270"/>
    <p:sldId id="564" r:id="rId271"/>
    <p:sldId id="565" r:id="rId272"/>
    <p:sldId id="566" r:id="rId273"/>
    <p:sldId id="567" r:id="rId274"/>
    <p:sldId id="568" r:id="rId275"/>
    <p:sldId id="569" r:id="rId276"/>
    <p:sldId id="570" r:id="rId277"/>
    <p:sldId id="571" r:id="rId278"/>
    <p:sldId id="572" r:id="rId279"/>
    <p:sldId id="573" r:id="rId280"/>
    <p:sldId id="574" r:id="rId281"/>
    <p:sldId id="575" r:id="rId282"/>
    <p:sldId id="576" r:id="rId283"/>
    <p:sldId id="577" r:id="rId284"/>
    <p:sldId id="578" r:id="rId285"/>
    <p:sldId id="579" r:id="rId286"/>
    <p:sldId id="580" r:id="rId287"/>
    <p:sldId id="581" r:id="rId288"/>
    <p:sldId id="582" r:id="rId289"/>
    <p:sldId id="583" r:id="rId290"/>
    <p:sldId id="584" r:id="rId291"/>
    <p:sldId id="585" r:id="rId292"/>
    <p:sldId id="586" r:id="rId293"/>
    <p:sldId id="587" r:id="rId294"/>
    <p:sldId id="588" r:id="rId295"/>
    <p:sldId id="589" r:id="rId296"/>
    <p:sldId id="590" r:id="rId297"/>
    <p:sldId id="591" r:id="rId298"/>
    <p:sldId id="592" r:id="rId299"/>
    <p:sldId id="593" r:id="rId300"/>
    <p:sldId id="594" r:id="rId301"/>
    <p:sldId id="595" r:id="rId302"/>
    <p:sldId id="596" r:id="rId3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notesMaster" Target="notesMasters/notesMaster1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presProps" Target="presProps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viewProps" Target="viewProps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2" Type="http://schemas.openxmlformats.org/officeDocument/2006/relationships/slide" Target="slides/slide301.xml"/><Relationship Id="rId30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tableStyles" Target="tableStyle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l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F86E3-1FD5-40B1-BA18-449D83804BE7}" type="datetimeFigureOut">
              <a:rPr lang="fil-PH" smtClean="0"/>
              <a:pPr/>
              <a:t>9/19/2015</a:t>
            </a:fld>
            <a:endParaRPr lang="fil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l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l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l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5DE89-7F04-4C08-8633-EAF367B34A29}" type="slidenum">
              <a:rPr lang="fil-PH" smtClean="0"/>
              <a:pPr/>
              <a:t>‹#›</a:t>
            </a:fld>
            <a:endParaRPr lang="fil-P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l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5DE89-7F04-4C08-8633-EAF367B34A29}" type="slidenum">
              <a:rPr lang="fil-PH" smtClean="0"/>
              <a:pPr/>
              <a:t>154</a:t>
            </a:fld>
            <a:endParaRPr lang="fil-P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facebook.com/media/set/?set=a.10153205277263995.1073741851.186654778994&amp;type=3" TargetMode="Externa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s://www.facebook.com/media/set/?set=a.10153205277263995.1073741851.186654778994&amp;type=3" TargetMode="Externa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s://www.facebook.com/media/set/?set=a.10153205277263995.1073741851.186654778994&amp;type=3" TargetMode="Externa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facebook.com/media/set/?set=a.10153205277263995.1073741851.186654778994&amp;type=3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s://www.facebook.com/media/set/?set=a.10153205277263995.1073741851.186654778994&amp;type=3" TargetMode="Externa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www.facebook.com/media/set/?set=a.10153205277263995.1073741851.186654778994&amp;type=3" TargetMode="Externa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s://www.facebook.com/media/set/?set=a.10153205277263995.1073741851.186654778994&amp;type=3" TargetMode="Externa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hyperlink" Target="https://www.facebook.com/media/set/?set=a.10153205277263995.1073741851.186654778994&amp;type=3" TargetMode="Externa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https://www.facebook.com/media/set/?set=a.10153205277263995.1073741851.186654778994&amp;type=3" TargetMode="Externa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https://www.facebook.com/media/set/?set=a.10153205277263995.1073741851.186654778994&amp;type=3" TargetMode="Externa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s://www.facebook.com/media/set/?set=a.10153205277263995.1073741851.186654778994&amp;type=3" TargetMode="External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s://www.facebook.com/media/set/?set=a.10153205277263995.1073741851.186654778994&amp;type=3" TargetMode="External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3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3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3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3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3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3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3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3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3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3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3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3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3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3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3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3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3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3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3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3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3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3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3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3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3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3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3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3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3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3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3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3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3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3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3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3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3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3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3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3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3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3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3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3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3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3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3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3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3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3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3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3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3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3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3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3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3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3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3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3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3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3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3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3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3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3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3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3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3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3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3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3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3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3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3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3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3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3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3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3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3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3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3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3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3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3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3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3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3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3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3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3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3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3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3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3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3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3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3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3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3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3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3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3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3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3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3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3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3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3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3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3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3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3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3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3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3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3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3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3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3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3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3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3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3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3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7851648" cy="1905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Wonderful world of orchids</a:t>
            </a:r>
            <a:endParaRPr lang="fil-PH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3400864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</a:rPr>
              <a:t>All major groups of orchids are shown  although not all the orchids in the group can be  included due to limited space. However, it will give you a good idea of the  wonderful orchids that are popular due to their aesthetic  splendor and dazzling colors. It is for your personal viewing only.   </a:t>
            </a:r>
          </a:p>
          <a:p>
            <a:pPr algn="just"/>
            <a:r>
              <a:rPr lang="en-US" dirty="0" smtClean="0">
                <a:solidFill>
                  <a:srgbClr val="FFFF00"/>
                </a:solidFill>
              </a:rPr>
              <a:t>Editor  AKC.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fil-PH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brassolaelia_yellowbi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990600"/>
            <a:ext cx="3581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Brassolaelia</a:t>
            </a:r>
            <a:r>
              <a:rPr lang="en-US" sz="2400" b="1" dirty="0" smtClean="0">
                <a:solidFill>
                  <a:schemeClr val="bg1"/>
                </a:solidFill>
              </a:rPr>
              <a:t> yellowbird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50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1800" y="6019800"/>
            <a:ext cx="1828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5052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50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5943600"/>
            <a:ext cx="1752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5057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50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9400" y="6096000"/>
            <a:ext cx="1905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5061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50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6096000"/>
            <a:ext cx="1981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DSCN 5069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50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0"/>
            <a:ext cx="9372600" cy="7029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600" y="6248400"/>
            <a:ext cx="1828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DSCN 5073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50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0" y="6248400"/>
            <a:ext cx="1752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5076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4" name="Rectangle 3"/>
          <p:cNvSpPr/>
          <p:nvPr/>
        </p:nvSpPr>
        <p:spPr>
          <a:xfrm>
            <a:off x="2751726" y="3244334"/>
            <a:ext cx="364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>
                <a:hlinkClick r:id="rId2"/>
              </a:rPr>
              <a:t>#UPLB joins 2015 Bañamos parade</a:t>
            </a:r>
            <a:r>
              <a:rPr lang="fil-PH" dirty="0" smtClean="0"/>
              <a:t>.</a:t>
            </a:r>
            <a:endParaRPr lang="fil-PH" dirty="0"/>
          </a:p>
        </p:txBody>
      </p:sp>
      <p:pic>
        <p:nvPicPr>
          <p:cNvPr id="5" name="Picture 4" descr="DSCN507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533400"/>
            <a:ext cx="1828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5078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4" name="Rectangle 3"/>
          <p:cNvSpPr/>
          <p:nvPr/>
        </p:nvSpPr>
        <p:spPr>
          <a:xfrm>
            <a:off x="2751726" y="3244334"/>
            <a:ext cx="364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>
                <a:hlinkClick r:id="rId2"/>
              </a:rPr>
              <a:t>#UPLB joins 2015 Bañamos parade</a:t>
            </a:r>
            <a:r>
              <a:rPr lang="fil-PH" dirty="0" smtClean="0"/>
              <a:t>.</a:t>
            </a:r>
            <a:endParaRPr lang="fil-PH" dirty="0"/>
          </a:p>
        </p:txBody>
      </p:sp>
      <p:pic>
        <p:nvPicPr>
          <p:cNvPr id="5" name="Picture 4" descr="DSCN50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200" y="5715000"/>
            <a:ext cx="1752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5085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4" name="Rectangle 3"/>
          <p:cNvSpPr/>
          <p:nvPr/>
        </p:nvSpPr>
        <p:spPr>
          <a:xfrm>
            <a:off x="2751726" y="3244334"/>
            <a:ext cx="364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>
                <a:hlinkClick r:id="rId2"/>
              </a:rPr>
              <a:t>#UPLB joins 2015 Bañamos parade</a:t>
            </a:r>
            <a:r>
              <a:rPr lang="fil-PH" dirty="0" smtClean="0"/>
              <a:t>.</a:t>
            </a:r>
            <a:endParaRPr lang="fil-PH" dirty="0"/>
          </a:p>
        </p:txBody>
      </p:sp>
      <p:pic>
        <p:nvPicPr>
          <p:cNvPr id="5" name="Picture 4" descr="DSCN50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"/>
            <a:ext cx="8991600" cy="6743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6027003"/>
            <a:ext cx="1828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5088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4" name="Rectangle 3"/>
          <p:cNvSpPr/>
          <p:nvPr/>
        </p:nvSpPr>
        <p:spPr>
          <a:xfrm>
            <a:off x="2751726" y="3244334"/>
            <a:ext cx="364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>
                <a:hlinkClick r:id="rId2"/>
              </a:rPr>
              <a:t>#UPLB joins 2015 Bañamos parade</a:t>
            </a:r>
            <a:r>
              <a:rPr lang="fil-PH" dirty="0" smtClean="0"/>
              <a:t>.</a:t>
            </a:r>
            <a:endParaRPr lang="fil-PH" dirty="0"/>
          </a:p>
        </p:txBody>
      </p:sp>
      <p:pic>
        <p:nvPicPr>
          <p:cNvPr id="5" name="Picture 4" descr="DSCN509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867400"/>
            <a:ext cx="1752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5092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eallara_purplepass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"/>
            <a:ext cx="9144000" cy="6766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533400"/>
            <a:ext cx="2819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Beallara</a:t>
            </a:r>
            <a:r>
              <a:rPr lang="en-US" b="1" dirty="0" smtClean="0">
                <a:solidFill>
                  <a:srgbClr val="FF0000"/>
                </a:solidFill>
              </a:rPr>
              <a:t> purple passion</a:t>
            </a:r>
            <a:endParaRPr lang="fil-PH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4" name="Rectangle 3"/>
          <p:cNvSpPr/>
          <p:nvPr/>
        </p:nvSpPr>
        <p:spPr>
          <a:xfrm>
            <a:off x="2751726" y="3244334"/>
            <a:ext cx="364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>
                <a:hlinkClick r:id="rId2"/>
              </a:rPr>
              <a:t>#UPLB joins 2015 Bañamos parade</a:t>
            </a:r>
            <a:r>
              <a:rPr lang="fil-PH" dirty="0" smtClean="0"/>
              <a:t>.</a:t>
            </a:r>
            <a:endParaRPr lang="fil-PH" dirty="0"/>
          </a:p>
        </p:txBody>
      </p:sp>
      <p:pic>
        <p:nvPicPr>
          <p:cNvPr id="5" name="Picture 4" descr="DSCN50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"/>
            <a:ext cx="8991600" cy="6743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600" y="6172200"/>
            <a:ext cx="1905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DSCN 5094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4" name="Rectangle 3"/>
          <p:cNvSpPr/>
          <p:nvPr/>
        </p:nvSpPr>
        <p:spPr>
          <a:xfrm>
            <a:off x="2751726" y="3244334"/>
            <a:ext cx="364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>
                <a:hlinkClick r:id="rId2"/>
              </a:rPr>
              <a:t>#UPLB joins 2015 Bañamos parade</a:t>
            </a:r>
            <a:r>
              <a:rPr lang="fil-PH" dirty="0" smtClean="0"/>
              <a:t>.</a:t>
            </a:r>
            <a:endParaRPr lang="fil-PH" dirty="0"/>
          </a:p>
        </p:txBody>
      </p:sp>
      <p:pic>
        <p:nvPicPr>
          <p:cNvPr id="5" name="Picture 4" descr="DSCN51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304800"/>
            <a:ext cx="1676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5118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4" name="Rectangle 3"/>
          <p:cNvSpPr/>
          <p:nvPr/>
        </p:nvSpPr>
        <p:spPr>
          <a:xfrm>
            <a:off x="2751726" y="3244334"/>
            <a:ext cx="364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>
                <a:hlinkClick r:id="rId2"/>
              </a:rPr>
              <a:t>#UPLB joins 2015 Bañamos parade</a:t>
            </a:r>
            <a:r>
              <a:rPr lang="fil-PH" dirty="0" smtClean="0"/>
              <a:t>.</a:t>
            </a:r>
            <a:endParaRPr lang="fil-PH" dirty="0"/>
          </a:p>
        </p:txBody>
      </p:sp>
      <p:pic>
        <p:nvPicPr>
          <p:cNvPr id="5" name="Picture 4" descr="DSCN51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86600" y="6096000"/>
            <a:ext cx="1828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5120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4" name="Rectangle 3"/>
          <p:cNvSpPr/>
          <p:nvPr/>
        </p:nvSpPr>
        <p:spPr>
          <a:xfrm>
            <a:off x="2751726" y="3244334"/>
            <a:ext cx="364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>
                <a:hlinkClick r:id="rId2"/>
              </a:rPr>
              <a:t>#UPLB joins 2015 Bañamos parade</a:t>
            </a:r>
            <a:r>
              <a:rPr lang="fil-PH" dirty="0" smtClean="0"/>
              <a:t>.</a:t>
            </a:r>
            <a:endParaRPr lang="fil-PH" dirty="0"/>
          </a:p>
        </p:txBody>
      </p:sp>
      <p:pic>
        <p:nvPicPr>
          <p:cNvPr id="5" name="Picture 4" descr="DSCN51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6019800"/>
            <a:ext cx="1828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5123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4" name="Rectangle 3"/>
          <p:cNvSpPr/>
          <p:nvPr/>
        </p:nvSpPr>
        <p:spPr>
          <a:xfrm>
            <a:off x="2751726" y="3244334"/>
            <a:ext cx="364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>
                <a:hlinkClick r:id="rId2"/>
              </a:rPr>
              <a:t>#UPLB joins 2015 Bañamos parade</a:t>
            </a:r>
            <a:r>
              <a:rPr lang="fil-PH" dirty="0" smtClean="0"/>
              <a:t>.</a:t>
            </a:r>
            <a:endParaRPr lang="fil-PH" dirty="0"/>
          </a:p>
        </p:txBody>
      </p:sp>
      <p:pic>
        <p:nvPicPr>
          <p:cNvPr id="5" name="Picture 4" descr="DSCN51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600" y="0"/>
            <a:ext cx="9372600" cy="7029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800" y="6019800"/>
            <a:ext cx="1752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5125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4" name="Rectangle 3"/>
          <p:cNvSpPr/>
          <p:nvPr/>
        </p:nvSpPr>
        <p:spPr>
          <a:xfrm>
            <a:off x="2751726" y="3244334"/>
            <a:ext cx="364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>
                <a:hlinkClick r:id="rId2"/>
              </a:rPr>
              <a:t>#UPLB joins 2015 Bañamos parade</a:t>
            </a:r>
            <a:r>
              <a:rPr lang="fil-PH" dirty="0" smtClean="0"/>
              <a:t>.</a:t>
            </a:r>
            <a:endParaRPr lang="fil-PH" dirty="0"/>
          </a:p>
        </p:txBody>
      </p:sp>
      <p:pic>
        <p:nvPicPr>
          <p:cNvPr id="5" name="Picture 4" descr="DSCN51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609600"/>
            <a:ext cx="1828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5139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4" name="Rectangle 3"/>
          <p:cNvSpPr/>
          <p:nvPr/>
        </p:nvSpPr>
        <p:spPr>
          <a:xfrm>
            <a:off x="2751726" y="3244334"/>
            <a:ext cx="364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>
                <a:hlinkClick r:id="rId2"/>
              </a:rPr>
              <a:t>#UPLB joins 2015 Bañamos parade</a:t>
            </a:r>
            <a:r>
              <a:rPr lang="fil-PH" dirty="0" smtClean="0"/>
              <a:t>.</a:t>
            </a:r>
            <a:endParaRPr lang="fil-PH" dirty="0"/>
          </a:p>
        </p:txBody>
      </p:sp>
      <p:pic>
        <p:nvPicPr>
          <p:cNvPr id="5" name="Picture 4" descr="DSCN51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200" y="6248400"/>
            <a:ext cx="1981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DSCN 5144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4" name="Rectangle 3"/>
          <p:cNvSpPr/>
          <p:nvPr/>
        </p:nvSpPr>
        <p:spPr>
          <a:xfrm>
            <a:off x="2751726" y="3244334"/>
            <a:ext cx="3640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>
                <a:hlinkClick r:id="rId2"/>
              </a:rPr>
              <a:t>#UPLB joins 2015 Bañamos parade</a:t>
            </a:r>
            <a:r>
              <a:rPr lang="fil-PH" dirty="0" smtClean="0"/>
              <a:t>.</a:t>
            </a:r>
            <a:endParaRPr lang="fil-PH" dirty="0"/>
          </a:p>
        </p:txBody>
      </p:sp>
      <p:pic>
        <p:nvPicPr>
          <p:cNvPr id="5" name="Picture 4" descr="DSCN51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1400" y="6019800"/>
            <a:ext cx="1905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5148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51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6096000"/>
            <a:ext cx="1828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5151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51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6019800"/>
            <a:ext cx="1905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DSCN 5173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rassavola_corda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720"/>
            <a:ext cx="9144000" cy="6949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457200"/>
            <a:ext cx="24384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B0F0"/>
                </a:solidFill>
              </a:rPr>
              <a:t>Brassavola</a:t>
            </a:r>
            <a:r>
              <a:rPr lang="en-US" sz="2000" b="1" dirty="0" smtClean="0">
                <a:solidFill>
                  <a:srgbClr val="00B0F0"/>
                </a:solidFill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</a:rPr>
              <a:t>cordata</a:t>
            </a:r>
            <a:endParaRPr lang="fil-PH" sz="20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51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0"/>
            <a:ext cx="9372600" cy="7029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6324600"/>
            <a:ext cx="1828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DSCN 5191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51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6019800"/>
            <a:ext cx="1828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DSCN 5199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52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6096000"/>
            <a:ext cx="1828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DSCN 5203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52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57200"/>
            <a:ext cx="1905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5205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52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6096000"/>
            <a:ext cx="1828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5209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52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4600" y="6096000"/>
            <a:ext cx="1752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5228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54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019800"/>
            <a:ext cx="1981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DSCN 5414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ncycordigera_alb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8872"/>
            <a:ext cx="9144000" cy="70957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381000"/>
            <a:ext cx="3124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Encycordigera</a:t>
            </a:r>
            <a:r>
              <a:rPr lang="en-US" sz="2400" b="1" dirty="0" smtClean="0">
                <a:solidFill>
                  <a:schemeClr val="bg1"/>
                </a:solidFill>
              </a:rPr>
              <a:t> alba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pidendr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21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33400"/>
            <a:ext cx="2057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Epidendrum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pidendrum_baguen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4592"/>
            <a:ext cx="9144000" cy="7187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0" y="6172200"/>
            <a:ext cx="3581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Epidendrum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baguense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6" name="Picture 5" descr="brassia_rex_lan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40"/>
            <a:ext cx="9144000" cy="7040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457200"/>
            <a:ext cx="2667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Brassia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rex</a:t>
            </a:r>
            <a:r>
              <a:rPr lang="en-US" sz="2400" b="1" dirty="0" smtClean="0">
                <a:solidFill>
                  <a:schemeClr val="bg1"/>
                </a:solidFill>
              </a:rPr>
              <a:t> lance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pidendrum_chlorops_woodst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0"/>
            <a:ext cx="6506718" cy="6907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28600"/>
            <a:ext cx="4572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Epidendrum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chlorops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woodstr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pidendrum_conopse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685800"/>
            <a:ext cx="3886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Epidendrum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conopseum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pidendrum_hokule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7" y="-27432"/>
            <a:ext cx="8500533" cy="6885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152400"/>
            <a:ext cx="3581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Epidendrum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hokulea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pidendrum_ibaguen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824" y="0"/>
            <a:ext cx="510235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6019800"/>
            <a:ext cx="3581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Epidendrum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ibaguense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pidendrum_plasticdo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40"/>
            <a:ext cx="9144000" cy="7040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304800"/>
            <a:ext cx="3657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Epidendrum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plasticdoll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pidendrum_stanfordian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304800"/>
            <a:ext cx="4343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Epidendrum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stanfordianum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pidendrum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8599"/>
            <a:ext cx="9250946" cy="6327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09600"/>
            <a:ext cx="2362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Epidendrum</a:t>
            </a:r>
            <a:r>
              <a:rPr lang="en-US" sz="2400" b="1" dirty="0" smtClean="0">
                <a:solidFill>
                  <a:schemeClr val="bg1"/>
                </a:solidFill>
              </a:rPr>
              <a:t> 1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pistanfordian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086740" cy="6288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838200"/>
            <a:ext cx="2819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Epistanfordianum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009" y="0"/>
            <a:ext cx="941601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57200"/>
            <a:ext cx="1143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Fame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greg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brassocattleya_mayum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221492" cy="6347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5943600"/>
            <a:ext cx="3733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Brasso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</a:rPr>
              <a:t>mayumi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greg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gre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812" y="0"/>
            <a:ext cx="70643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greg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greg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312" y="0"/>
            <a:ext cx="49053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greg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0" y="0"/>
            <a:ext cx="4508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karawara_redlav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22626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72200"/>
            <a:ext cx="2971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Karawara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redlava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kefer_mystaci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791200"/>
            <a:ext cx="2971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Kefer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</a:rPr>
              <a:t>mystacina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aelio_ancep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864"/>
            <a:ext cx="9144000" cy="6967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6172200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anceps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aeliocattleya_angello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2399"/>
            <a:ext cx="9241738" cy="6484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609600"/>
            <a:ext cx="3810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angel love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aeliocattleya_carolynrei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152400"/>
            <a:ext cx="4343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carolynreid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brassocattleya_willisharr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74684" cy="68351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6172200"/>
            <a:ext cx="4267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Brassocattleya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willisharring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aeliocattleya_colora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"/>
            <a:ext cx="9144000" cy="6903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019800"/>
            <a:ext cx="4038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colorama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aeliocattleya_culmin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533400"/>
            <a:ext cx="4038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culminant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aeliocattleya_desertoran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655" y="0"/>
            <a:ext cx="93016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600" y="6248400"/>
            <a:ext cx="4343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desert orange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aeliocattleya_drumbe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5856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5867400"/>
            <a:ext cx="3886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drumbeat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aeliocattleya_eleanorhit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381000"/>
            <a:ext cx="4419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eleanor</a:t>
            </a:r>
            <a:r>
              <a:rPr lang="en-US" sz="2400" b="1" dirty="0" smtClean="0">
                <a:solidFill>
                  <a:schemeClr val="bg1"/>
                </a:solidFill>
              </a:rPr>
              <a:t> hitch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aeliocattleya_emilia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025246" cy="6949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8200" y="6324600"/>
            <a:ext cx="3886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emiliae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aeliocattleya_ev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3730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248400"/>
            <a:ext cx="3124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eva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aeliocattleya_fireytre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04800"/>
            <a:ext cx="3886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firey</a:t>
            </a:r>
            <a:r>
              <a:rPr lang="en-US" sz="2400" b="1" dirty="0" smtClean="0">
                <a:solidFill>
                  <a:schemeClr val="bg1"/>
                </a:solidFill>
              </a:rPr>
              <a:t> treat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aeliocattleya_golddigg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0" y="6019800"/>
            <a:ext cx="3962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gold digger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aeliocattleya_grodkesgol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720"/>
            <a:ext cx="9144000" cy="6903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5800" y="6248400"/>
            <a:ext cx="4114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grodkesgold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brassolaelia_yellowbi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914400"/>
            <a:ext cx="3733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Brassolaelia</a:t>
            </a:r>
            <a:r>
              <a:rPr lang="en-US" sz="2400" b="1" dirty="0" smtClean="0">
                <a:solidFill>
                  <a:schemeClr val="bg1"/>
                </a:solidFill>
              </a:rPr>
              <a:t> yellowbird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aeliocattleya_helenblawren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600" y="5943600"/>
            <a:ext cx="4343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helenblorenc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aeliocattleya_intermediof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54182" cy="6850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248400"/>
            <a:ext cx="4191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intermediofl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aeliocattleya_kenbat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3400" y="381000"/>
            <a:ext cx="4114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ken battle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aeliocattleya_latuler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796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304800"/>
            <a:ext cx="3886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latulerie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aeliocattleya_lucyingr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33400"/>
            <a:ext cx="4114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lucy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ingram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aeliocattleya_mischi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368644" cy="6917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457200"/>
            <a:ext cx="3657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mischief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aeliocattleya_pink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33400"/>
            <a:ext cx="3429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pinkie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aeliocattleya_stlou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820"/>
            <a:ext cx="9144000" cy="7025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5867400"/>
            <a:ext cx="3505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st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louis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aeliocattleya_sugarbow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381000"/>
            <a:ext cx="3962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sugarbowl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eptotes_bicol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9" y="-73152"/>
            <a:ext cx="9048501" cy="6931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400" y="6096000"/>
            <a:ext cx="2590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Leptotes</a:t>
            </a:r>
            <a:r>
              <a:rPr lang="en-US" sz="2400" b="1" dirty="0" smtClean="0">
                <a:solidFill>
                  <a:schemeClr val="bg1"/>
                </a:solidFill>
              </a:rPr>
              <a:t> bicolor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brassolaeliocattleya_borne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"/>
            <a:ext cx="9144000" cy="6537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609600"/>
            <a:ext cx="32004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Brassolaelio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borneo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udisia_discol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140" y="0"/>
            <a:ext cx="944628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8200" y="5715000"/>
            <a:ext cx="2514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Ludicia</a:t>
            </a:r>
            <a:r>
              <a:rPr lang="en-US" sz="2400" b="1" dirty="0" smtClean="0">
                <a:solidFill>
                  <a:schemeClr val="bg1"/>
                </a:solidFill>
              </a:rPr>
              <a:t> discolor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aclellanara_paganloveso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261" y="0"/>
            <a:ext cx="927652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5943600"/>
            <a:ext cx="4267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Mclellanara</a:t>
            </a:r>
            <a:r>
              <a:rPr lang="en-US" sz="2400" b="1" dirty="0" smtClean="0">
                <a:solidFill>
                  <a:schemeClr val="bg1"/>
                </a:solidFill>
              </a:rPr>
              <a:t> pagan love song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ary_be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0" y="457200"/>
            <a:ext cx="1676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Mary Bea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asdevallia_copperang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426" y="0"/>
            <a:ext cx="936885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33400"/>
            <a:ext cx="3886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Masdevallia</a:t>
            </a:r>
            <a:r>
              <a:rPr lang="en-US" sz="2400" b="1" dirty="0" smtClean="0">
                <a:solidFill>
                  <a:schemeClr val="bg1"/>
                </a:solidFill>
              </a:rPr>
              <a:t> copper angel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axillaria_tenuifol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25" y="0"/>
            <a:ext cx="916845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457200"/>
            <a:ext cx="3352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Maxillaria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tenuifolia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oncidium_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985" y="0"/>
            <a:ext cx="945597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324600"/>
            <a:ext cx="2286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Oncidium</a:t>
            </a:r>
            <a:r>
              <a:rPr lang="en-US" sz="2400" b="1" dirty="0" smtClean="0">
                <a:solidFill>
                  <a:schemeClr val="bg1"/>
                </a:solidFill>
              </a:rPr>
              <a:t> 001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actae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515" y="0"/>
            <a:ext cx="919303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6019800"/>
            <a:ext cx="3657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Paphiopedilum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actaeus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oncidium_carniv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575" y="0"/>
            <a:ext cx="938057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5943600"/>
            <a:ext cx="3048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Oncidium</a:t>
            </a:r>
            <a:r>
              <a:rPr lang="en-US" sz="2400" b="1" dirty="0" smtClean="0">
                <a:solidFill>
                  <a:schemeClr val="bg1"/>
                </a:solidFill>
              </a:rPr>
              <a:t> carnival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oncidium_divaricat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888"/>
            <a:ext cx="9086222" cy="6901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6248400"/>
            <a:ext cx="3657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Oncidium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divaricatum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oncidium_equit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348" y="0"/>
            <a:ext cx="915242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2971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Oncidium</a:t>
            </a:r>
            <a:r>
              <a:rPr lang="en-US" sz="2400" b="1" dirty="0" smtClean="0">
                <a:solidFill>
                  <a:schemeClr val="bg1"/>
                </a:solidFill>
              </a:rPr>
              <a:t> equitant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brassolaeliocattleya_ku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081082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4400" y="6248400"/>
            <a:ext cx="4191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Brassolaelio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kurt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oncidium_goldensuns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920"/>
            <a:ext cx="9144000" cy="7101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0200" y="533400"/>
            <a:ext cx="3733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Oncidium</a:t>
            </a:r>
            <a:r>
              <a:rPr lang="en-US" dirty="0" smtClean="0"/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golden sunset</a:t>
            </a:r>
            <a:endParaRPr lang="fil-PH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oncidium_gowerramse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54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685800"/>
            <a:ext cx="3886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Oncidiium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gowerramsey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oncidium_g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009" y="0"/>
            <a:ext cx="937900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4600" y="6096000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Oncidium</a:t>
            </a:r>
            <a:r>
              <a:rPr lang="en-US" sz="2400" b="1" dirty="0" smtClean="0">
                <a:solidFill>
                  <a:schemeClr val="bg1"/>
                </a:solidFill>
              </a:rPr>
              <a:t> GS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oncidium_maculat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11" y="0"/>
            <a:ext cx="918482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6096000"/>
            <a:ext cx="3429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Oncidium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maculatum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oncidium_sniff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909" y="0"/>
            <a:ext cx="935181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096000"/>
            <a:ext cx="2895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Oncidium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sniffen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oncidium_spendic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72064" cy="68370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609600"/>
            <a:ext cx="3276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Oncidium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pendicum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oncidium_sugarpl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187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019800"/>
            <a:ext cx="3352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Oncidium</a:t>
            </a:r>
            <a:r>
              <a:rPr lang="en-US" sz="2400" b="1" dirty="0" smtClean="0">
                <a:solidFill>
                  <a:schemeClr val="bg1"/>
                </a:solidFill>
              </a:rPr>
              <a:t> sugarplum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oncidium_tigen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0" y="6096000"/>
            <a:ext cx="3048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Oncidium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</a:rPr>
              <a:t>tigenum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oncidium_wilbu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938" y="0"/>
            <a:ext cx="934187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33400"/>
            <a:ext cx="2895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Oncidium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wilbur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almagavae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720"/>
            <a:ext cx="9144000" cy="6949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638800"/>
            <a:ext cx="25146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Paphiopedilum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almagavaert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brassolaeliocattleya_oja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457200"/>
            <a:ext cx="4191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Brassolaelio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</a:rPr>
              <a:t>ojaive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ans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515" y="0"/>
            <a:ext cx="919303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533400"/>
            <a:ext cx="24384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Paphiopedilum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ansom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armeniac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0"/>
            <a:ext cx="9144000" cy="68586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457200"/>
            <a:ext cx="2438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P.armeniacum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arthurian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898"/>
            <a:ext cx="9144000" cy="6834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5943600"/>
            <a:ext cx="2438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P. </a:t>
            </a:r>
            <a:r>
              <a:rPr lang="en-US" sz="2400" b="1" dirty="0" err="1" smtClean="0">
                <a:solidFill>
                  <a:schemeClr val="bg1"/>
                </a:solidFill>
              </a:rPr>
              <a:t>arthurianum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aure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967" y="0"/>
            <a:ext cx="914830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096000"/>
            <a:ext cx="1828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P. </a:t>
            </a:r>
            <a:r>
              <a:rPr lang="en-US" sz="2400" b="1" dirty="0" err="1" smtClean="0">
                <a:solidFill>
                  <a:schemeClr val="bg1"/>
                </a:solidFill>
              </a:rPr>
              <a:t>aureum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bembrid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"/>
            <a:ext cx="9144000" cy="6784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6172200"/>
            <a:ext cx="2286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P. </a:t>
            </a:r>
            <a:r>
              <a:rPr lang="en-US" sz="2400" b="1" dirty="0" err="1" smtClean="0">
                <a:solidFill>
                  <a:schemeClr val="bg1"/>
                </a:solidFill>
              </a:rPr>
              <a:t>bembridge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bens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515" y="18288"/>
            <a:ext cx="9168515" cy="6839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6096000"/>
            <a:ext cx="1676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P. </a:t>
            </a:r>
            <a:r>
              <a:rPr lang="en-US" sz="2400" b="1" dirty="0" err="1" smtClean="0">
                <a:solidFill>
                  <a:schemeClr val="bg1"/>
                </a:solidFill>
              </a:rPr>
              <a:t>benson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blackfl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4011" y="0"/>
            <a:ext cx="963202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400" y="533400"/>
            <a:ext cx="2286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P. </a:t>
            </a:r>
            <a:r>
              <a:rPr lang="en-US" sz="2400" b="1" dirty="0" err="1" smtClean="0">
                <a:solidFill>
                  <a:schemeClr val="bg1"/>
                </a:solidFill>
              </a:rPr>
              <a:t>blackflame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blackthrorp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230966" cy="6793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6172200"/>
            <a:ext cx="2362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P. </a:t>
            </a:r>
            <a:r>
              <a:rPr lang="en-US" sz="2400" b="1" dirty="0" err="1" smtClean="0">
                <a:solidFill>
                  <a:schemeClr val="bg1"/>
                </a:solidFill>
              </a:rPr>
              <a:t>blackthorpe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ce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396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533400"/>
            <a:ext cx="1295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P. </a:t>
            </a:r>
            <a:r>
              <a:rPr lang="en-US" sz="2400" b="1" dirty="0" err="1" smtClean="0">
                <a:solidFill>
                  <a:schemeClr val="bg1"/>
                </a:solidFill>
              </a:rPr>
              <a:t>ceres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charj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515" y="0"/>
            <a:ext cx="919303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0" y="6172200"/>
            <a:ext cx="1676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P. </a:t>
            </a:r>
            <a:r>
              <a:rPr lang="en-US" sz="2400" b="1" dirty="0" err="1" smtClean="0">
                <a:solidFill>
                  <a:schemeClr val="bg1"/>
                </a:solidFill>
              </a:rPr>
              <a:t>charjan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scocentrum_ampulaceum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8534400" cy="6912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7200" y="5791200"/>
            <a:ext cx="4191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Ascocentrum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Ampulaceum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brassolaeliocattleya_riosg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38"/>
            <a:ext cx="8991600" cy="68486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381000"/>
            <a:ext cx="3505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Brassocattleya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</a:rPr>
              <a:t>riosgr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copenhag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857" y="0"/>
            <a:ext cx="925285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685800"/>
            <a:ext cx="2438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P. </a:t>
            </a:r>
            <a:r>
              <a:rPr lang="en-US" sz="2400" b="1" dirty="0" err="1" smtClean="0">
                <a:solidFill>
                  <a:schemeClr val="bg1"/>
                </a:solidFill>
              </a:rPr>
              <a:t>copenhagen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fairdo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152"/>
            <a:ext cx="9144000" cy="7004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0" y="457200"/>
            <a:ext cx="1676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P. </a:t>
            </a:r>
            <a:r>
              <a:rPr lang="en-US" sz="2400" b="1" dirty="0" err="1" smtClean="0">
                <a:solidFill>
                  <a:schemeClr val="bg1"/>
                </a:solidFill>
              </a:rPr>
              <a:t>fairdot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fairriean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426" y="0"/>
            <a:ext cx="936885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172200"/>
            <a:ext cx="2362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P. </a:t>
            </a:r>
            <a:r>
              <a:rPr lang="en-US" sz="2400" b="1" dirty="0" err="1" smtClean="0">
                <a:solidFill>
                  <a:schemeClr val="bg1"/>
                </a:solidFill>
              </a:rPr>
              <a:t>fairrieanum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fcpudd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4009"/>
            <a:ext cx="9144000" cy="69860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0" y="6172200"/>
            <a:ext cx="1981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P. </a:t>
            </a:r>
            <a:r>
              <a:rPr lang="en-US" sz="2400" b="1" dirty="0" err="1" smtClean="0">
                <a:solidFill>
                  <a:schemeClr val="bg1"/>
                </a:solidFill>
              </a:rPr>
              <a:t>fcpuddle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imperialja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008"/>
            <a:ext cx="9144000" cy="6986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33400"/>
            <a:ext cx="2438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P. imperial jade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insig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165" y="0"/>
            <a:ext cx="942033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5867400"/>
            <a:ext cx="1828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P. insigne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jenniferkalina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9144000" cy="701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533400"/>
            <a:ext cx="2667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P. </a:t>
            </a:r>
            <a:r>
              <a:rPr lang="en-US" sz="2400" b="1" dirty="0" err="1" smtClean="0">
                <a:solidFill>
                  <a:schemeClr val="bg1"/>
                </a:solidFill>
              </a:rPr>
              <a:t>jenniferkalina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joan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80870" cy="68305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6324600"/>
            <a:ext cx="1600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P. </a:t>
            </a:r>
            <a:r>
              <a:rPr lang="en-US" sz="2400" b="1" dirty="0" err="1" smtClean="0">
                <a:solidFill>
                  <a:schemeClr val="bg1"/>
                </a:solidFill>
              </a:rPr>
              <a:t>joanne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joeheadri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576"/>
            <a:ext cx="9144000" cy="6931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33400"/>
            <a:ext cx="2438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P. </a:t>
            </a:r>
            <a:r>
              <a:rPr lang="en-US" sz="2400" b="1" dirty="0" err="1" smtClean="0">
                <a:solidFill>
                  <a:schemeClr val="bg1"/>
                </a:solidFill>
              </a:rPr>
              <a:t>joeheadrick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meadowheigh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584"/>
            <a:ext cx="9144000" cy="7059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6172200"/>
            <a:ext cx="2819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P. </a:t>
            </a:r>
            <a:r>
              <a:rPr lang="en-US" sz="2400" b="1" dirty="0" err="1" smtClean="0">
                <a:solidFill>
                  <a:schemeClr val="bg1"/>
                </a:solidFill>
              </a:rPr>
              <a:t>meadowheights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brassoliocattleya_copperg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0"/>
            <a:ext cx="9144000" cy="6370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867400"/>
            <a:ext cx="3886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Brassocattleya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copperglo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micranth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202"/>
            <a:ext cx="9144000" cy="68772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6019800"/>
            <a:ext cx="2514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P. </a:t>
            </a:r>
            <a:r>
              <a:rPr lang="en-US" sz="2400" b="1" dirty="0" err="1" smtClean="0">
                <a:solidFill>
                  <a:schemeClr val="bg1"/>
                </a:solidFill>
              </a:rPr>
              <a:t>micranthum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spicerian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47"/>
            <a:ext cx="9144000" cy="69055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6096000"/>
            <a:ext cx="2590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P. </a:t>
            </a:r>
            <a:r>
              <a:rPr lang="en-US" sz="2400" b="1" dirty="0" err="1" smtClean="0">
                <a:solidFill>
                  <a:schemeClr val="bg1"/>
                </a:solidFill>
              </a:rPr>
              <a:t>spicerianum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aphiopedilum_stwithin -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0"/>
            <a:ext cx="6637282" cy="69293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6096000"/>
            <a:ext cx="1752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P. </a:t>
            </a:r>
            <a:r>
              <a:rPr lang="en-US" sz="2400" b="1" dirty="0" err="1" smtClean="0">
                <a:solidFill>
                  <a:schemeClr val="bg1"/>
                </a:solidFill>
              </a:rPr>
              <a:t>stwithin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a_011 -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009" y="0"/>
            <a:ext cx="928000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600" y="685800"/>
            <a:ext cx="1447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Pha</a:t>
            </a:r>
            <a:r>
              <a:rPr lang="en-US" sz="2400" b="1" dirty="0" smtClean="0">
                <a:solidFill>
                  <a:schemeClr val="bg1"/>
                </a:solidFill>
              </a:rPr>
              <a:t>. 011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a_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5" y="0"/>
            <a:ext cx="91893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400" y="609600"/>
            <a:ext cx="152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Pha</a:t>
            </a:r>
            <a:r>
              <a:rPr lang="en-US" sz="2400" b="1" dirty="0" smtClean="0">
                <a:solidFill>
                  <a:schemeClr val="bg1"/>
                </a:solidFill>
              </a:rPr>
              <a:t>. 012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a_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2" y="304800"/>
            <a:ext cx="9188824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15200" y="838200"/>
            <a:ext cx="152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Pha</a:t>
            </a:r>
            <a:r>
              <a:rPr lang="en-US" sz="2400" b="1" dirty="0" smtClean="0">
                <a:solidFill>
                  <a:schemeClr val="bg1"/>
                </a:solidFill>
              </a:rPr>
              <a:t>. 013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a_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600" y="609600"/>
            <a:ext cx="1447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Pha</a:t>
            </a:r>
            <a:r>
              <a:rPr lang="en-US" sz="2400" b="1" dirty="0" smtClean="0">
                <a:solidFill>
                  <a:schemeClr val="bg1"/>
                </a:solidFill>
              </a:rPr>
              <a:t>. 014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a_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3999" cy="6941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400" y="609600"/>
            <a:ext cx="152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Pha</a:t>
            </a:r>
            <a:r>
              <a:rPr lang="en-US" sz="2400" b="1" dirty="0" smtClean="0">
                <a:solidFill>
                  <a:schemeClr val="bg1"/>
                </a:solidFill>
              </a:rPr>
              <a:t>. 015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a_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"/>
            <a:ext cx="9144000" cy="6888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15200" y="609600"/>
            <a:ext cx="152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Pha</a:t>
            </a:r>
            <a:r>
              <a:rPr lang="en-US" sz="2400" b="1" dirty="0" smtClean="0">
                <a:solidFill>
                  <a:schemeClr val="bg1"/>
                </a:solidFill>
              </a:rPr>
              <a:t>. 016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a_017 -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57199"/>
            <a:ext cx="9155752" cy="5935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400" y="1219200"/>
            <a:ext cx="1371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Pha</a:t>
            </a:r>
            <a:r>
              <a:rPr lang="en-US" sz="2400" b="1" dirty="0" smtClean="0">
                <a:solidFill>
                  <a:schemeClr val="bg1"/>
                </a:solidFill>
              </a:rPr>
              <a:t>. 017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brown_bomb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"/>
            <a:ext cx="9144000" cy="6568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33400"/>
            <a:ext cx="2667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Brown bomber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a_bradle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739" y="0"/>
            <a:ext cx="924173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4600" y="609600"/>
            <a:ext cx="2057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Pha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</a:rPr>
              <a:t>bradley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a_brotherfancyfre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004" y="30480"/>
            <a:ext cx="9185004" cy="6827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57200"/>
            <a:ext cx="3505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Pha</a:t>
            </a:r>
            <a:r>
              <a:rPr lang="en-US" sz="2400" b="1" dirty="0" smtClean="0">
                <a:solidFill>
                  <a:schemeClr val="bg1"/>
                </a:solidFill>
              </a:rPr>
              <a:t>. brother </a:t>
            </a:r>
            <a:r>
              <a:rPr lang="en-US" sz="2400" b="1" dirty="0" err="1" smtClean="0">
                <a:solidFill>
                  <a:schemeClr val="bg1"/>
                </a:solidFill>
              </a:rPr>
              <a:t>fancyfree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a_brotherisab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57199"/>
            <a:ext cx="9109098" cy="59664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0" y="5562600"/>
            <a:ext cx="2971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Pha</a:t>
            </a:r>
            <a:r>
              <a:rPr lang="en-US" sz="2400" b="1" dirty="0" smtClean="0">
                <a:solidFill>
                  <a:schemeClr val="bg1"/>
                </a:solidFill>
              </a:rPr>
              <a:t>. brother </a:t>
            </a:r>
            <a:r>
              <a:rPr lang="en-US" sz="2400" b="1" dirty="0" err="1" smtClean="0">
                <a:solidFill>
                  <a:schemeClr val="bg1"/>
                </a:solidFill>
              </a:rPr>
              <a:t>isabel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a_brotherpass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11574" cy="6423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609600"/>
            <a:ext cx="2971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Pha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</a:rPr>
              <a:t>brotherpassat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a_carme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117" y="304800"/>
            <a:ext cx="9232993" cy="632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6019800"/>
            <a:ext cx="2133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Pha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</a:rPr>
              <a:t>carmela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a_carolin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04799"/>
            <a:ext cx="9281848" cy="61569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762000"/>
            <a:ext cx="2362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Pha</a:t>
            </a:r>
            <a:r>
              <a:rPr lang="en-US" sz="2400" b="1" dirty="0" smtClean="0">
                <a:solidFill>
                  <a:schemeClr val="bg1"/>
                </a:solidFill>
              </a:rPr>
              <a:t>. Carolina 2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a_cassand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0999"/>
            <a:ext cx="9109964" cy="6118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838200"/>
            <a:ext cx="2590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Pha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</a:rPr>
              <a:t>cassandra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a_dend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"/>
            <a:ext cx="9144000" cy="6492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762000"/>
            <a:ext cx="1981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Pha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</a:rPr>
              <a:t>dendi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a_fairychar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009" y="0"/>
            <a:ext cx="941601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0" y="533400"/>
            <a:ext cx="2590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Pha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</a:rPr>
              <a:t>fairycharm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a_hampshi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6" y="0"/>
            <a:ext cx="903767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762000"/>
            <a:ext cx="2514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Pha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</a:rPr>
              <a:t>hampshire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bulbophyllum_falcat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990600"/>
            <a:ext cx="3657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Bulbophyllum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fulcatum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a_hauserman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"/>
            <a:ext cx="9144000" cy="6918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096000"/>
            <a:ext cx="2819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Pha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</a:rPr>
              <a:t>hausermann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a_r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3" y="464820"/>
            <a:ext cx="9155753" cy="5935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1219200"/>
            <a:ext cx="152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Pha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</a:rPr>
              <a:t>ris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a_tinyphi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61" y="0"/>
            <a:ext cx="937312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600" y="609600"/>
            <a:ext cx="1905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Pha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</a:rPr>
              <a:t>tinyfill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a_ts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60" y="0"/>
            <a:ext cx="937312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838200"/>
            <a:ext cx="1295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Pha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</a:rPr>
              <a:t>tsj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ai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75" y="304800"/>
            <a:ext cx="9304824" cy="617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2800" y="990600"/>
            <a:ext cx="1371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Phaius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ragmipedium_bessea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4"/>
            <a:ext cx="9144000" cy="6876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685800"/>
            <a:ext cx="25146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Phragmipidium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</a:rPr>
              <a:t>besseae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ragmipedium_donwimb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660"/>
            <a:ext cx="9144000" cy="6877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914400"/>
            <a:ext cx="2971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Phrag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</a:rPr>
              <a:t>donwimber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ragmipedium_ericyou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973"/>
            <a:ext cx="9144000" cy="68689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85800"/>
            <a:ext cx="2743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Phrag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</a:rPr>
              <a:t>ericyoung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ragmipedium_prayingmant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829"/>
            <a:ext cx="9144000" cy="68598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6096000"/>
            <a:ext cx="3505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Phrag</a:t>
            </a:r>
            <a:r>
              <a:rPr lang="en-US" sz="2400" b="1" dirty="0" smtClean="0">
                <a:solidFill>
                  <a:schemeClr val="bg1"/>
                </a:solidFill>
              </a:rPr>
              <a:t>. praying mantis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hragmipedium_seden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260" y="0"/>
            <a:ext cx="939452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609600"/>
            <a:ext cx="2286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Phrag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</a:rPr>
              <a:t>sedenii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alanth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0999"/>
            <a:ext cx="9155458" cy="6088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0" y="609600"/>
            <a:ext cx="1676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Calanthe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renanthera_matuti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6" y="0"/>
            <a:ext cx="907142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9400" y="6172200"/>
            <a:ext cx="3352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Renanthera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matutina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rhynohostylus_gigante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6002"/>
            <a:ext cx="9144000" cy="68740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248400"/>
            <a:ext cx="3810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Rhynohostylus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gigantea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rodriguezia_min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6248400"/>
            <a:ext cx="3200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Rodriguezia</a:t>
            </a:r>
            <a:r>
              <a:rPr lang="en-US" sz="2400" b="1" dirty="0" smtClean="0">
                <a:solidFill>
                  <a:schemeClr val="bg1"/>
                </a:solidFill>
              </a:rPr>
              <a:t>  minus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chom_superbie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0"/>
            <a:ext cx="7937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609600"/>
            <a:ext cx="3048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Schom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</a:rPr>
              <a:t>superbien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obralia_deco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8872"/>
            <a:ext cx="9144000" cy="70957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6324600"/>
            <a:ext cx="2590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Sobralia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decoro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ohomburgkia_undula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0157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533400"/>
            <a:ext cx="4114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Sohomburgkia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</a:rPr>
              <a:t>undulata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ohrolaeliocattleya_tinytit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020"/>
            <a:ext cx="9144000" cy="6891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381000"/>
            <a:ext cx="31242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Sophrolaelia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tiny titan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ophrolaeliocattleya_gold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902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609600"/>
            <a:ext cx="2362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Sophro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</a:rPr>
              <a:t>goldco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ophrolaeliocattleya_lipst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824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609600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Sophro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</a:rPr>
              <a:t>lipsty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ophrolaeliocattleya_sut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248400"/>
            <a:ext cx="2286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Sophro</a:t>
            </a:r>
            <a:r>
              <a:rPr lang="en-US" sz="2400" b="1" dirty="0" smtClean="0">
                <a:solidFill>
                  <a:schemeClr val="bg1"/>
                </a:solidFill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</a:rPr>
              <a:t>sutter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attleya_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"/>
            <a:ext cx="9144000" cy="6690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33400"/>
            <a:ext cx="2286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011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park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04799"/>
            <a:ext cx="9270044" cy="6164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600" y="914400"/>
            <a:ext cx="1371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Sparkle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600" y="6019800"/>
            <a:ext cx="1143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941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791200"/>
            <a:ext cx="152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  1</a:t>
            </a:r>
            <a:r>
              <a:rPr lang="en-US" dirty="0" smtClean="0"/>
              <a:t>1</a:t>
            </a:r>
            <a:endParaRPr lang="fil-PH" dirty="0"/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16"/>
            <a:ext cx="9144000" cy="6869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9000" y="5943600"/>
            <a:ext cx="1447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2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5791200"/>
            <a:ext cx="1447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4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219" y="0"/>
            <a:ext cx="951067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0" y="5943600"/>
            <a:ext cx="152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Vanda 5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28810" cy="6869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600" y="762000"/>
            <a:ext cx="1447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6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-7 -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1371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7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-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29" y="0"/>
            <a:ext cx="936245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3800" y="6172200"/>
            <a:ext cx="1371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8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-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2524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15200" y="5867400"/>
            <a:ext cx="152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 9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attleya_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"/>
            <a:ext cx="9144000" cy="6431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685800"/>
            <a:ext cx="19050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012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-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402" y="0"/>
            <a:ext cx="942680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791200"/>
            <a:ext cx="1447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10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-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783" y="0"/>
            <a:ext cx="954156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6172200"/>
            <a:ext cx="152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11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655" y="0"/>
            <a:ext cx="945931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48400"/>
            <a:ext cx="1600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12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-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545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715000"/>
            <a:ext cx="1447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13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8410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400" y="6096000"/>
            <a:ext cx="1447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14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-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577" y="0"/>
            <a:ext cx="965915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6172200"/>
            <a:ext cx="1447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15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-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783" y="0"/>
            <a:ext cx="932953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0" y="6172200"/>
            <a:ext cx="1447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16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-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400" y="5867400"/>
            <a:ext cx="1447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18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-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625" y="0"/>
            <a:ext cx="928324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791200"/>
            <a:ext cx="1447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19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-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9" y="0"/>
            <a:ext cx="916691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6248400"/>
            <a:ext cx="152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20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attleya_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18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381000"/>
            <a:ext cx="1981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 013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thai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1" y="0"/>
            <a:ext cx="906343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6096000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</a:t>
            </a:r>
            <a:r>
              <a:rPr lang="en-US" sz="2400" b="1" dirty="0" err="1" smtClean="0">
                <a:solidFill>
                  <a:schemeClr val="bg1"/>
                </a:solidFill>
              </a:rPr>
              <a:t>thai</a:t>
            </a:r>
            <a:r>
              <a:rPr lang="en-US" sz="2400" b="1" dirty="0" smtClean="0">
                <a:solidFill>
                  <a:schemeClr val="bg1"/>
                </a:solidFill>
              </a:rPr>
              <a:t>   1</a:t>
            </a:r>
            <a:endParaRPr lang="fil-PH" dirty="0"/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thai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921"/>
            <a:ext cx="9144000" cy="7101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096000"/>
            <a:ext cx="1981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</a:t>
            </a:r>
            <a:r>
              <a:rPr lang="en-US" sz="2400" b="1" dirty="0" err="1" smtClean="0">
                <a:solidFill>
                  <a:schemeClr val="bg1"/>
                </a:solidFill>
              </a:rPr>
              <a:t>thai</a:t>
            </a:r>
            <a:r>
              <a:rPr lang="en-US" sz="2400" b="1" dirty="0" smtClean="0">
                <a:solidFill>
                  <a:schemeClr val="bg1"/>
                </a:solidFill>
              </a:rPr>
              <a:t> 2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thai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499" y="0"/>
            <a:ext cx="931332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867400"/>
            <a:ext cx="1981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</a:t>
            </a:r>
            <a:r>
              <a:rPr lang="en-US" sz="2400" b="1" dirty="0" err="1" smtClean="0">
                <a:solidFill>
                  <a:schemeClr val="bg1"/>
                </a:solidFill>
              </a:rPr>
              <a:t>thai</a:t>
            </a:r>
            <a:r>
              <a:rPr lang="en-US" sz="2400" b="1" dirty="0" smtClean="0">
                <a:solidFill>
                  <a:schemeClr val="bg1"/>
                </a:solidFill>
              </a:rPr>
              <a:t> 3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thai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2800" y="6096000"/>
            <a:ext cx="1981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</a:t>
            </a:r>
            <a:r>
              <a:rPr lang="en-US" sz="2400" b="1" dirty="0" err="1" smtClean="0">
                <a:solidFill>
                  <a:schemeClr val="bg1"/>
                </a:solidFill>
              </a:rPr>
              <a:t>thai</a:t>
            </a:r>
            <a:r>
              <a:rPr lang="en-US" sz="2400" b="1" dirty="0" smtClean="0">
                <a:solidFill>
                  <a:schemeClr val="bg1"/>
                </a:solidFill>
              </a:rPr>
              <a:t> 4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thai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0"/>
            <a:ext cx="9524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400" y="6019800"/>
            <a:ext cx="1981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</a:t>
            </a:r>
            <a:r>
              <a:rPr lang="en-US" sz="2400" b="1" dirty="0" err="1" smtClean="0">
                <a:solidFill>
                  <a:schemeClr val="bg1"/>
                </a:solidFill>
              </a:rPr>
              <a:t>thai</a:t>
            </a:r>
            <a:r>
              <a:rPr lang="en-US" sz="2400" b="1" dirty="0" smtClean="0">
                <a:solidFill>
                  <a:schemeClr val="bg1"/>
                </a:solidFill>
              </a:rPr>
              <a:t> 5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thai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89" y="0"/>
            <a:ext cx="770561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6096000"/>
            <a:ext cx="2133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Vanda </a:t>
            </a:r>
            <a:r>
              <a:rPr lang="en-US" sz="2400" b="1" dirty="0" err="1" smtClean="0">
                <a:solidFill>
                  <a:schemeClr val="bg1"/>
                </a:solidFill>
              </a:rPr>
              <a:t>thai</a:t>
            </a:r>
            <a:r>
              <a:rPr lang="en-US" sz="2400" b="1" dirty="0" smtClean="0">
                <a:solidFill>
                  <a:schemeClr val="bg1"/>
                </a:solidFill>
              </a:rPr>
              <a:t> 6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thai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3" y="609600"/>
            <a:ext cx="9094834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410200"/>
            <a:ext cx="1981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</a:t>
            </a:r>
            <a:r>
              <a:rPr lang="en-US" sz="2400" b="1" dirty="0" err="1" smtClean="0">
                <a:solidFill>
                  <a:schemeClr val="bg1"/>
                </a:solidFill>
              </a:rPr>
              <a:t>thai</a:t>
            </a:r>
            <a:r>
              <a:rPr lang="en-US" sz="2400" b="1" dirty="0" smtClean="0">
                <a:solidFill>
                  <a:schemeClr val="bg1"/>
                </a:solidFill>
              </a:rPr>
              <a:t> 8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thai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0" y="0"/>
            <a:ext cx="902368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1800" y="6172200"/>
            <a:ext cx="2057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</a:t>
            </a:r>
            <a:r>
              <a:rPr lang="en-US" sz="2400" b="1" dirty="0" err="1" smtClean="0">
                <a:solidFill>
                  <a:schemeClr val="bg1"/>
                </a:solidFill>
              </a:rPr>
              <a:t>thai</a:t>
            </a:r>
            <a:r>
              <a:rPr lang="en-US" sz="2400" b="1" dirty="0" smtClean="0">
                <a:solidFill>
                  <a:schemeClr val="bg1"/>
                </a:solidFill>
              </a:rPr>
              <a:t> 9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thai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960"/>
            <a:ext cx="9144000" cy="69109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7000" y="533400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</a:t>
            </a:r>
            <a:r>
              <a:rPr lang="en-US" sz="2400" b="1" dirty="0" err="1" smtClean="0">
                <a:solidFill>
                  <a:schemeClr val="bg1"/>
                </a:solidFill>
              </a:rPr>
              <a:t>thai</a:t>
            </a:r>
            <a:r>
              <a:rPr lang="en-US" sz="2400" b="1" dirty="0" smtClean="0">
                <a:solidFill>
                  <a:schemeClr val="bg1"/>
                </a:solidFill>
              </a:rPr>
              <a:t> 10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thai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5"/>
            <a:ext cx="9144000" cy="6880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943600"/>
            <a:ext cx="2133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</a:t>
            </a:r>
            <a:r>
              <a:rPr lang="en-US" sz="2400" b="1" dirty="0" err="1" smtClean="0">
                <a:solidFill>
                  <a:schemeClr val="bg1"/>
                </a:solidFill>
              </a:rPr>
              <a:t>thai</a:t>
            </a:r>
            <a:r>
              <a:rPr lang="en-US" sz="2400" b="1" dirty="0" smtClean="0">
                <a:solidFill>
                  <a:schemeClr val="bg1"/>
                </a:solidFill>
              </a:rPr>
              <a:t> 12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attleya_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"/>
            <a:ext cx="9144000" cy="6644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9400" y="609600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  014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andathai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5052"/>
            <a:ext cx="9144000" cy="6822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6248400"/>
            <a:ext cx="2057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Vanda </a:t>
            </a:r>
            <a:r>
              <a:rPr lang="en-US" sz="2400" b="1" dirty="0" err="1" smtClean="0">
                <a:solidFill>
                  <a:schemeClr val="bg1"/>
                </a:solidFill>
              </a:rPr>
              <a:t>thai</a:t>
            </a:r>
            <a:r>
              <a:rPr lang="en-US" sz="2400" b="1" dirty="0" smtClean="0">
                <a:solidFill>
                  <a:schemeClr val="bg1"/>
                </a:solidFill>
              </a:rPr>
              <a:t> 13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wilsonara_oxa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400" y="6096000"/>
            <a:ext cx="2590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Wilsonara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oxaca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zygopelatum_alexisli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71" y="27432"/>
            <a:ext cx="9180871" cy="6830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381000"/>
            <a:ext cx="3048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Zygopelatum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alexis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linder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ttleya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5943600"/>
            <a:ext cx="3352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Vietnamese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1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ttleya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5715000"/>
            <a:ext cx="2057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VN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2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ttleya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583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6172200"/>
            <a:ext cx="2133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VN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3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ttleya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"/>
            <a:ext cx="9103718" cy="6888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0" y="6096000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VN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4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ttleya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76" y="243840"/>
            <a:ext cx="9165876" cy="6385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943600"/>
            <a:ext cx="2133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VN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5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ttleya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909" y="0"/>
            <a:ext cx="924790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096000"/>
            <a:ext cx="2057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VN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6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ttleya-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5791200"/>
            <a:ext cx="2057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VN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7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attleya_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55" y="0"/>
            <a:ext cx="925151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4600" y="609600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015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ttleya-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009" y="0"/>
            <a:ext cx="961401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6019800"/>
            <a:ext cx="2057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VN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8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ttleya-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577" y="0"/>
            <a:ext cx="940157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0" y="5791200"/>
            <a:ext cx="2133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VN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9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ttleya-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11" y="0"/>
            <a:ext cx="918482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9400" y="5943600"/>
            <a:ext cx="2286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VN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10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ttleya-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930" y="0"/>
            <a:ext cx="918693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200" y="5943600"/>
            <a:ext cx="2133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VN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11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ttleya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6172200"/>
            <a:ext cx="2362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VN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12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ttleya-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0" y="5791200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VN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13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ttleya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76" y="228600"/>
            <a:ext cx="9187752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6019800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VN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14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ttleya-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5943600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VN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15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ttleya-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40"/>
            <a:ext cx="9144000" cy="7040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6172200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VN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16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ttleya-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258300" cy="617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715000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VN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17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scocentrum_garay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175"/>
            <a:ext cx="8305800" cy="68605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457200"/>
            <a:ext cx="3048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Ascocentrum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</a:rPr>
              <a:t>garai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attleya_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580"/>
            <a:ext cx="9144000" cy="6995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0" y="381000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016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cattleya-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381000"/>
            <a:ext cx="9258300" cy="617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715000"/>
            <a:ext cx="2362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VN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18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ttleya-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76" y="243840"/>
            <a:ext cx="9165876" cy="6385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867400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VN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19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ttleya-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562600"/>
            <a:ext cx="2286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VN </a:t>
            </a:r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20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attleya_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"/>
            <a:ext cx="9144000" cy="708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228600"/>
            <a:ext cx="2057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 017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attleya_amethystogloss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95370" cy="68198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28600"/>
            <a:ext cx="32766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</a:rPr>
              <a:t>amethysto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glossa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attleya_ast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"/>
            <a:ext cx="9144000" cy="6492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0" y="609600"/>
            <a:ext cx="2286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astri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attleya_bobbet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820"/>
            <a:ext cx="9144000" cy="7025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304800"/>
            <a:ext cx="2895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bobbetts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attleya_carme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"/>
            <a:ext cx="9144000" cy="6537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33400"/>
            <a:ext cx="2743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</a:rPr>
              <a:t>carmela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attleya_chewela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"/>
            <a:ext cx="9144000" cy="6751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33400"/>
            <a:ext cx="2971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</a:rPr>
              <a:t>chewelah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attleya_forbes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609600"/>
            <a:ext cx="2590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forbesii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attleya_guatamalens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04799"/>
            <a:ext cx="9234984" cy="6187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5486400"/>
            <a:ext cx="3733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guatamalensis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attleya_hildabat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533400"/>
            <a:ext cx="3124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</a:rPr>
              <a:t>hildabattle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spepidendroides_hybri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9324" y="0"/>
            <a:ext cx="934332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19800"/>
            <a:ext cx="4114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Aspepidendroides</a:t>
            </a:r>
            <a:r>
              <a:rPr lang="en-US" sz="2400" b="1" dirty="0" smtClean="0">
                <a:solidFill>
                  <a:schemeClr val="bg1"/>
                </a:solidFill>
              </a:rPr>
              <a:t>  hybrid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attleya_intermed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762000"/>
            <a:ext cx="3124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intermedia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attleya_jeni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09600"/>
            <a:ext cx="2438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jenico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attleya_loddigesi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609600"/>
            <a:ext cx="3200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</a:rPr>
              <a:t>loddigesii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attleya_losgat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228600"/>
            <a:ext cx="2667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losgatos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attleya_valentined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460"/>
            <a:ext cx="9144000" cy="6355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943600"/>
            <a:ext cx="3429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valentineday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attleya_zen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3770" cy="6873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7000" y="457200"/>
            <a:ext cx="2362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zeno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olmanara_wildcat_carme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957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533400"/>
            <a:ext cx="4267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Colmanara</a:t>
            </a:r>
            <a:r>
              <a:rPr lang="en-US" sz="2400" b="1" dirty="0" smtClean="0">
                <a:solidFill>
                  <a:schemeClr val="bg1"/>
                </a:solidFill>
              </a:rPr>
              <a:t> wildcat </a:t>
            </a:r>
            <a:r>
              <a:rPr lang="en-US" sz="2400" b="1" dirty="0" err="1" smtClean="0">
                <a:solidFill>
                  <a:schemeClr val="bg1"/>
                </a:solidFill>
              </a:rPr>
              <a:t>carmela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ymbidium_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0540"/>
            <a:ext cx="9144000" cy="5836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0" y="5791200"/>
            <a:ext cx="2590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Cymbidium 001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ymbidium_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503"/>
            <a:ext cx="9144000" cy="62749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762000"/>
            <a:ext cx="2514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Cymbidium 012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ymbidium_earlypala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133"/>
            <a:ext cx="9144000" cy="61522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066800"/>
            <a:ext cx="20574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Cymbidium early palace</a:t>
            </a:r>
            <a:endParaRPr lang="fil-PH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amboo_orchi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048500" cy="69311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6324600"/>
            <a:ext cx="2514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Bamboo  orchid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ymbidium_eveningst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0"/>
            <a:ext cx="6675966" cy="6888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304800"/>
            <a:ext cx="3733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Cymbidium evening star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ymbidium_mainste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76892" cy="63779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609600"/>
            <a:ext cx="3581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Cymbidium </a:t>
            </a:r>
            <a:r>
              <a:rPr lang="en-US" sz="2400" b="1" dirty="0" err="1" smtClean="0">
                <a:solidFill>
                  <a:schemeClr val="bg1"/>
                </a:solidFill>
              </a:rPr>
              <a:t>mainstem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ymbidium_malu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686"/>
            <a:ext cx="9144000" cy="6891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457200"/>
            <a:ext cx="3276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Cymbidium </a:t>
            </a:r>
            <a:r>
              <a:rPr lang="en-US" sz="2400" b="1" dirty="0" err="1" smtClean="0">
                <a:solidFill>
                  <a:schemeClr val="bg1"/>
                </a:solidFill>
              </a:rPr>
              <a:t>maluca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ymbidium_minibeac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943" y="101134"/>
            <a:ext cx="9282943" cy="67568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609600"/>
            <a:ext cx="3657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Cymbidium mini bacon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ymbidium_redbeaut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523"/>
            <a:ext cx="9144000" cy="63809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85800"/>
            <a:ext cx="3505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Cymbidium red beauty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ymbidium_red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8830"/>
            <a:ext cx="9144000" cy="5340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1219200"/>
            <a:ext cx="3352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Cymbidium red black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ymbidium_sylviamiller - Copy -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646"/>
            <a:ext cx="9144000" cy="6136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0200" y="990600"/>
            <a:ext cx="3733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Cymbidium </a:t>
            </a:r>
            <a:r>
              <a:rPr lang="en-US" sz="2400" b="1" dirty="0" err="1" smtClean="0">
                <a:solidFill>
                  <a:schemeClr val="bg1"/>
                </a:solidFill>
              </a:rPr>
              <a:t>sylvia</a:t>
            </a:r>
            <a:r>
              <a:rPr lang="en-US" sz="2400" b="1" dirty="0" smtClean="0">
                <a:solidFill>
                  <a:schemeClr val="bg1"/>
                </a:solidFill>
              </a:rPr>
              <a:t> miller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ymbidium_tomthu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425"/>
            <a:ext cx="9144000" cy="5841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5791200"/>
            <a:ext cx="3505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Cymbidium </a:t>
            </a:r>
            <a:r>
              <a:rPr lang="en-US" sz="2400" b="1" dirty="0" err="1" smtClean="0">
                <a:solidFill>
                  <a:schemeClr val="bg1"/>
                </a:solidFill>
              </a:rPr>
              <a:t>tomthump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ymbidium_viamartranquil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6248400"/>
            <a:ext cx="3810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Cymbidium </a:t>
            </a:r>
            <a:r>
              <a:rPr lang="en-US" sz="2000" b="1" dirty="0" err="1" smtClean="0">
                <a:solidFill>
                  <a:schemeClr val="bg1"/>
                </a:solidFill>
              </a:rPr>
              <a:t>viamar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tranquille</a:t>
            </a:r>
            <a:endParaRPr lang="fil-PH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ymbidium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"/>
            <a:ext cx="9144000" cy="708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381000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Cymbidium 3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rassavola_corda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720"/>
            <a:ext cx="9144000" cy="6949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381000"/>
            <a:ext cx="3200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Brassavola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</a:rPr>
              <a:t>cordata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cyrtochilum_macranth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0"/>
            <a:ext cx="9144000" cy="69594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6172200"/>
            <a:ext cx="4114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Cyrtochilum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macranthum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l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6096000"/>
            <a:ext cx="1371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Delight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canaliculat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1000" y="5943600"/>
            <a:ext cx="4343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canaliculatum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cinderel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533400"/>
            <a:ext cx="3581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cinderella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ekapo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57200"/>
            <a:ext cx="3276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ekapol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friendshi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78" y="0"/>
            <a:ext cx="915517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0200" y="304800"/>
            <a:ext cx="3733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friendship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hawaiianprince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33400"/>
            <a:ext cx="3429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hawaiian</a:t>
            </a:r>
            <a:r>
              <a:rPr lang="en-US" sz="2400" b="1" dirty="0" smtClean="0">
                <a:solidFill>
                  <a:schemeClr val="bg1"/>
                </a:solidFill>
              </a:rPr>
              <a:t> princess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johnsonia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609600"/>
            <a:ext cx="3810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johnsoniae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kingian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5867400"/>
            <a:ext cx="3886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kingianum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kingianum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244" y="0"/>
            <a:ext cx="925248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6019800"/>
            <a:ext cx="3962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kingianum</a:t>
            </a:r>
            <a:r>
              <a:rPr lang="en-US" sz="2400" b="1" dirty="0" smtClean="0">
                <a:solidFill>
                  <a:schemeClr val="bg1"/>
                </a:solidFill>
              </a:rPr>
              <a:t> 1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rassia_rex_lan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40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457200"/>
            <a:ext cx="2895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Brassia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</a:rPr>
              <a:t>rex</a:t>
            </a:r>
            <a:r>
              <a:rPr lang="en-US" sz="2400" b="1" dirty="0" smtClean="0">
                <a:solidFill>
                  <a:schemeClr val="bg1"/>
                </a:solidFill>
              </a:rPr>
              <a:t>  lance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kingianumbett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457200"/>
            <a:ext cx="4648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kingianum</a:t>
            </a:r>
            <a:r>
              <a:rPr lang="en-US" sz="2400" b="1" dirty="0" smtClean="0">
                <a:solidFill>
                  <a:schemeClr val="bg1"/>
                </a:solidFill>
              </a:rPr>
              <a:t> betty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kuni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306" y="0"/>
            <a:ext cx="93306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33400"/>
            <a:ext cx="3276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kunico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nob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60" y="0"/>
            <a:ext cx="937312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685800"/>
            <a:ext cx="3048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noble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pohk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780"/>
            <a:ext cx="9144000" cy="70027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6248400"/>
            <a:ext cx="3505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</a:rPr>
              <a:t>pohkiew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pugelflow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600" y="6096000"/>
            <a:ext cx="4114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pugel</a:t>
            </a:r>
            <a:r>
              <a:rPr lang="en-US" sz="2400" b="1" dirty="0" smtClean="0">
                <a:solidFill>
                  <a:schemeClr val="bg1"/>
                </a:solidFill>
              </a:rPr>
              <a:t> flower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roytokunag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0" y="457200"/>
            <a:ext cx="4191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roytokunaga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saupau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609600"/>
            <a:ext cx="3505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sau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paulo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thai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533400"/>
            <a:ext cx="3048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thai</a:t>
            </a:r>
            <a:r>
              <a:rPr lang="en-US" sz="2400" b="1" dirty="0" smtClean="0">
                <a:solidFill>
                  <a:schemeClr val="bg1"/>
                </a:solidFill>
              </a:rPr>
              <a:t> 1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thai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586"/>
            <a:ext cx="9144000" cy="6716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6019800"/>
            <a:ext cx="3048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thai</a:t>
            </a:r>
            <a:r>
              <a:rPr lang="en-US" sz="2400" b="1" dirty="0" smtClean="0">
                <a:solidFill>
                  <a:schemeClr val="bg1"/>
                </a:solidFill>
              </a:rPr>
              <a:t> 2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thai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6172200"/>
            <a:ext cx="2971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thai</a:t>
            </a:r>
            <a:r>
              <a:rPr lang="en-US" sz="2400" b="1" dirty="0" smtClean="0">
                <a:solidFill>
                  <a:schemeClr val="bg1"/>
                </a:solidFill>
              </a:rPr>
              <a:t> 3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rassocattleya_mayum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492" y="281940"/>
            <a:ext cx="9221492" cy="6347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6019800"/>
            <a:ext cx="4038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Brassocattleya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mayayumi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thai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921"/>
            <a:ext cx="9144000" cy="7101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6248400"/>
            <a:ext cx="2971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thai</a:t>
            </a:r>
            <a:r>
              <a:rPr lang="en-US" sz="2400" b="1" dirty="0" smtClean="0">
                <a:solidFill>
                  <a:schemeClr val="bg1"/>
                </a:solidFill>
              </a:rPr>
              <a:t> 6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thai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6248400"/>
            <a:ext cx="3200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thai</a:t>
            </a:r>
            <a:r>
              <a:rPr lang="en-US" sz="2400" b="1" dirty="0" smtClean="0">
                <a:solidFill>
                  <a:schemeClr val="bg1"/>
                </a:solidFill>
              </a:rPr>
              <a:t> 7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thai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609600"/>
            <a:ext cx="2971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thai</a:t>
            </a:r>
            <a:r>
              <a:rPr lang="en-US" sz="2400" b="1" dirty="0" smtClean="0">
                <a:solidFill>
                  <a:schemeClr val="bg1"/>
                </a:solidFill>
              </a:rPr>
              <a:t> 8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thai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-114300"/>
            <a:ext cx="9372600" cy="6968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609600"/>
            <a:ext cx="3048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thai</a:t>
            </a:r>
            <a:r>
              <a:rPr lang="en-US" sz="2400" b="1" dirty="0" smtClean="0">
                <a:solidFill>
                  <a:schemeClr val="bg1"/>
                </a:solidFill>
              </a:rPr>
              <a:t> 9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thai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533400"/>
            <a:ext cx="3124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thai</a:t>
            </a:r>
            <a:r>
              <a:rPr lang="en-US" sz="2400" b="1" dirty="0" smtClean="0">
                <a:solidFill>
                  <a:schemeClr val="bg1"/>
                </a:solidFill>
              </a:rPr>
              <a:t> 10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thai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72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6096000"/>
            <a:ext cx="3200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thai</a:t>
            </a:r>
            <a:r>
              <a:rPr lang="en-US" sz="2400" b="1" dirty="0" smtClean="0">
                <a:solidFill>
                  <a:schemeClr val="bg1"/>
                </a:solidFill>
              </a:rPr>
              <a:t> 11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youppadaew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019800"/>
            <a:ext cx="4343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yuppadaewan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bium_yukidaru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83" y="0"/>
            <a:ext cx="916436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57200"/>
            <a:ext cx="4114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Dendrobium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yukidaruma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7854696" cy="1752600"/>
          </a:xfrm>
        </p:spPr>
        <p:txBody>
          <a:bodyPr/>
          <a:lstStyle/>
          <a:p>
            <a:endParaRPr lang="fil-PH" dirty="0"/>
          </a:p>
        </p:txBody>
      </p:sp>
      <p:pic>
        <p:nvPicPr>
          <p:cNvPr id="4" name="Picture 3" descr="dendrochilum_formosanum_t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00" y="0"/>
            <a:ext cx="91571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600" y="6019800"/>
            <a:ext cx="44958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Dendrochillum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formosanum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endParaRPr lang="fil-PH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enham_cou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6019800"/>
            <a:ext cx="2438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Denham court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rassocattleya_willisharr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85" y="0"/>
            <a:ext cx="920537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533400"/>
            <a:ext cx="4343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chemeClr val="bg1"/>
                </a:solidFill>
              </a:rPr>
              <a:t>Brassocattleya</a:t>
            </a:r>
            <a:r>
              <a:rPr lang="en-US" sz="2400" b="1" i="1" dirty="0" smtClean="0">
                <a:solidFill>
                  <a:schemeClr val="bg1"/>
                </a:solidFill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</a:rPr>
              <a:t>willisharring</a:t>
            </a:r>
            <a:endParaRPr lang="fil-PH" sz="2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gmra_flyinghig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4"/>
            <a:ext cx="9144000" cy="6876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33400"/>
            <a:ext cx="2895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Dgmra</a:t>
            </a:r>
            <a:r>
              <a:rPr lang="en-US" sz="2400" b="1" dirty="0" smtClean="0">
                <a:solidFill>
                  <a:schemeClr val="bg1"/>
                </a:solidFill>
              </a:rPr>
              <a:t> flying high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orisia_suns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25" y="0"/>
            <a:ext cx="916845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400" y="6248400"/>
            <a:ext cx="2362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Dorisia</a:t>
            </a:r>
            <a:r>
              <a:rPr lang="en-US" sz="2400" b="1" dirty="0" smtClean="0">
                <a:solidFill>
                  <a:schemeClr val="bg1"/>
                </a:solidFill>
              </a:rPr>
              <a:t> sunset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46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0" y="381000"/>
            <a:ext cx="1905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4602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46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"/>
            <a:ext cx="9144000" cy="6918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4600" y="6019800"/>
            <a:ext cx="1752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4619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46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1676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4621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46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33400"/>
            <a:ext cx="1981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DSCN 4651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46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33400"/>
            <a:ext cx="1905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DSCN 4675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47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6019800"/>
            <a:ext cx="1676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4752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47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609600"/>
            <a:ext cx="1752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4773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48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2800" y="762000"/>
            <a:ext cx="1828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DSCN 4824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468</TotalTime>
  <Words>882</Words>
  <Application>Microsoft Office PowerPoint</Application>
  <PresentationFormat>On-screen Show (4:3)</PresentationFormat>
  <Paragraphs>315</Paragraphs>
  <Slides>302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302</vt:i4>
      </vt:variant>
    </vt:vector>
  </HeadingPairs>
  <TitlesOfParts>
    <vt:vector size="303" baseType="lpstr">
      <vt:lpstr>Flow</vt:lpstr>
      <vt:lpstr>Wonderful world of orchids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  <vt:lpstr>Slide 249</vt:lpstr>
      <vt:lpstr>Slide 250</vt:lpstr>
      <vt:lpstr>Slide 251</vt:lpstr>
      <vt:lpstr>Slide 252</vt:lpstr>
      <vt:lpstr>Slide 253</vt:lpstr>
      <vt:lpstr>Slide 254</vt:lpstr>
      <vt:lpstr>Slide 255</vt:lpstr>
      <vt:lpstr>Slide 256</vt:lpstr>
      <vt:lpstr>Slide 257</vt:lpstr>
      <vt:lpstr>Slide 258</vt:lpstr>
      <vt:lpstr>Slide 259</vt:lpstr>
      <vt:lpstr>Slide 260</vt:lpstr>
      <vt:lpstr>Slide 261</vt:lpstr>
      <vt:lpstr>Slide 262</vt:lpstr>
      <vt:lpstr>Slide 263</vt:lpstr>
      <vt:lpstr>Slide 264</vt:lpstr>
      <vt:lpstr>Slide 265</vt:lpstr>
      <vt:lpstr>Slide 266</vt:lpstr>
      <vt:lpstr>Slide 267</vt:lpstr>
      <vt:lpstr>Slide 268</vt:lpstr>
      <vt:lpstr>Slide 269</vt:lpstr>
      <vt:lpstr>Slide 270</vt:lpstr>
      <vt:lpstr>Slide 271</vt:lpstr>
      <vt:lpstr>Slide 272</vt:lpstr>
      <vt:lpstr>Slide 273</vt:lpstr>
      <vt:lpstr>Slide 274</vt:lpstr>
      <vt:lpstr>Slide 275</vt:lpstr>
      <vt:lpstr>Slide 276</vt:lpstr>
      <vt:lpstr>Slide 277</vt:lpstr>
      <vt:lpstr>Slide 278</vt:lpstr>
      <vt:lpstr>Slide 279</vt:lpstr>
      <vt:lpstr>Slide 280</vt:lpstr>
      <vt:lpstr>Slide 281</vt:lpstr>
      <vt:lpstr>Slide 282</vt:lpstr>
      <vt:lpstr>Slide 283</vt:lpstr>
      <vt:lpstr>Slide 284</vt:lpstr>
      <vt:lpstr>Slide 285</vt:lpstr>
      <vt:lpstr>Slide 286</vt:lpstr>
      <vt:lpstr>Slide 287</vt:lpstr>
      <vt:lpstr>Slide 288</vt:lpstr>
      <vt:lpstr>Slide 289</vt:lpstr>
      <vt:lpstr>Slide 290</vt:lpstr>
      <vt:lpstr>Slide 291</vt:lpstr>
      <vt:lpstr>Slide 292</vt:lpstr>
      <vt:lpstr>Slide 293</vt:lpstr>
      <vt:lpstr>Slide 294</vt:lpstr>
      <vt:lpstr>Slide 295</vt:lpstr>
      <vt:lpstr>Slide 296</vt:lpstr>
      <vt:lpstr>Slide 297</vt:lpstr>
      <vt:lpstr>Slide 298</vt:lpstr>
      <vt:lpstr>Slide 299</vt:lpstr>
      <vt:lpstr>Slide 300</vt:lpstr>
      <vt:lpstr>Slide 301</vt:lpstr>
      <vt:lpstr>Slide 302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Wonderful world of orchids</dc:title>
  <dc:creator>Amal</dc:creator>
  <cp:lastModifiedBy>Amal</cp:lastModifiedBy>
  <cp:revision>63</cp:revision>
  <dcterms:created xsi:type="dcterms:W3CDTF">2006-08-16T00:00:00Z</dcterms:created>
  <dcterms:modified xsi:type="dcterms:W3CDTF">2015-09-19T01:57:21Z</dcterms:modified>
</cp:coreProperties>
</file>