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slides/slide229.xml" ContentType="application/vnd.openxmlformats-officedocument.presentationml.slide+xml"/>
  <Override PartName="/ppt/slides/slide276.xml" ContentType="application/vnd.openxmlformats-officedocument.presentationml.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s/slide218.xml" ContentType="application/vnd.openxmlformats-officedocument.presentationml.slide+xml"/>
  <Override PartName="/ppt/slides/slide265.xml" ContentType="application/vnd.openxmlformats-officedocument.presentationml.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s/slide207.xml" ContentType="application/vnd.openxmlformats-officedocument.presentationml.slide+xml"/>
  <Override PartName="/ppt/slides/slide254.xml" ContentType="application/vnd.openxmlformats-officedocument.presentationml.slid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232.xml" ContentType="application/vnd.openxmlformats-officedocument.presentationml.slide+xml"/>
  <Override PartName="/ppt/slides/slide243.xml" ContentType="application/vnd.openxmlformats-officedocument.presentationml.slide+xml"/>
  <Override PartName="/ppt/slides/slide29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69.xml" ContentType="application/vnd.openxmlformats-officedocument.presentationml.slide+xml"/>
  <Override PartName="/ppt/slides/slide221.xml" ContentType="application/vnd.openxmlformats-officedocument.presentationml.slide+xml"/>
  <Override PartName="/ppt/tableStyles.xml" ContentType="application/vnd.openxmlformats-officedocument.presentationml.tableStyles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194.xml" ContentType="application/vnd.openxmlformats-officedocument.presentationml.slide+xml"/>
  <Override PartName="/ppt/slides/slide210.xml" ContentType="application/vnd.openxmlformats-officedocument.presentationml.slide+xml"/>
  <Override PartName="/ppt/slides/slide99.xml" ContentType="application/vnd.openxmlformats-officedocument.presentationml.slide+xml"/>
  <Override PartName="/ppt/slides/slide136.xml" ContentType="application/vnd.openxmlformats-officedocument.presentationml.slide+xml"/>
  <Override PartName="/ppt/slides/slide183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ppt/slides/slide172.xml" ContentType="application/vnd.openxmlformats-officedocument.presentationml.slide+xml"/>
  <Override PartName="/ppt/slides/slide259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s/slide248.xml" ContentType="application/vnd.openxmlformats-officedocument.presentationml.slide+xml"/>
  <Override PartName="/ppt/slides/slide295.xml" ContentType="application/vnd.openxmlformats-officedocument.presentationml.slide+xml"/>
  <Override PartName="/ppt/slides/slide300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55.xml" ContentType="application/vnd.openxmlformats-officedocument.presentationml.slide+xml"/>
  <Override PartName="/ppt/slides/slide237.xml" ContentType="application/vnd.openxmlformats-officedocument.presentationml.slide+xml"/>
  <Override PartName="/ppt/slides/slide284.xml" ContentType="application/vnd.openxmlformats-officedocument.presentationml.slide+xml"/>
  <Override PartName="/ppt/theme/theme2.xml" ContentType="application/vnd.openxmlformats-officedocument.them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215.xml" ContentType="application/vnd.openxmlformats-officedocument.presentationml.slide+xml"/>
  <Override PartName="/ppt/slides/slide226.xml" ContentType="application/vnd.openxmlformats-officedocument.presentationml.slide+xml"/>
  <Override PartName="/ppt/slides/slide262.xml" ContentType="application/vnd.openxmlformats-officedocument.presentationml.slide+xml"/>
  <Override PartName="/ppt/slides/slide273.xml" ContentType="application/vnd.openxmlformats-officedocument.presentationml.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199.xml" ContentType="application/vnd.openxmlformats-officedocument.presentationml.slide+xml"/>
  <Override PartName="/ppt/slides/slide204.xml" ContentType="application/vnd.openxmlformats-officedocument.presentationml.slide+xml"/>
  <Override PartName="/ppt/slides/slide2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188.xml" ContentType="application/vnd.openxmlformats-officedocument.presentationml.slide+xml"/>
  <Override PartName="/ppt/slides/slide240.xml" ContentType="application/vnd.openxmlformats-officedocument.presentationml.slide+xml"/>
  <Override PartName="/ppt/slides/slide119.xml" ContentType="application/vnd.openxmlformats-officedocument.presentationml.slide+xml"/>
  <Override PartName="/ppt/slides/slide166.xml" ContentType="application/vnd.openxmlformats-officedocument.presentationml.slide+xml"/>
  <Override PartName="/ppt/slides/slide177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08.xml" ContentType="application/vnd.openxmlformats-officedocument.presentationml.slide+xml"/>
  <Override PartName="/ppt/slides/slide155.xml" ContentType="application/vnd.openxmlformats-officedocument.presentationml.slide+xml"/>
  <Override PartName="/ppt/slides/slide49.xml" ContentType="application/vnd.openxmlformats-officedocument.presentationml.slide+xml"/>
  <Override PartName="/ppt/slides/slide96.xml" ContentType="application/vnd.openxmlformats-officedocument.presentationml.slide+xml"/>
  <Override PartName="/ppt/slides/slide144.xml" ContentType="application/vnd.openxmlformats-officedocument.presentationml.slide+xml"/>
  <Override PartName="/ppt/slides/slide191.xml" ContentType="application/vnd.openxmlformats-officedocument.presentationml.slide+xml"/>
  <Override PartName="/ppt/slides/slide278.xml" ContentType="application/vnd.openxmlformats-officedocument.presentationml.slide+xml"/>
  <Override PartName="/ppt/slides/slide289.xml" ContentType="application/vnd.openxmlformats-officedocument.presentationml.slide+xml"/>
  <Override PartName="/ppt/slides/slide38.xml" ContentType="application/vnd.openxmlformats-officedocument.presentationml.slide+xml"/>
  <Override PartName="/ppt/slides/slide85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80.xml" ContentType="application/vnd.openxmlformats-officedocument.presentationml.slide+xml"/>
  <Override PartName="/ppt/slides/slide267.xml" ContentType="application/vnd.openxmlformats-officedocument.presentationml.slide+xml"/>
  <Override PartName="/ppt/slides/slide27.xml" ContentType="application/vnd.openxmlformats-officedocument.presentationml.slide+xml"/>
  <Override PartName="/ppt/slides/slide74.xml" ContentType="application/vnd.openxmlformats-officedocument.presentationml.slide+xml"/>
  <Override PartName="/ppt/slides/slide111.xml" ContentType="application/vnd.openxmlformats-officedocument.presentationml.slide+xml"/>
  <Override PartName="/ppt/slides/slide209.xml" ContentType="application/vnd.openxmlformats-officedocument.presentationml.slide+xml"/>
  <Override PartName="/ppt/slides/slide256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100.xml" ContentType="application/vnd.openxmlformats-officedocument.presentationml.slide+xml"/>
  <Override PartName="/ppt/slides/slide234.xml" ContentType="application/vnd.openxmlformats-officedocument.presentationml.slide+xml"/>
  <Override PartName="/ppt/slides/slide245.xml" ContentType="application/vnd.openxmlformats-officedocument.presentationml.slide+xml"/>
  <Override PartName="/ppt/slides/slide281.xml" ContentType="application/vnd.openxmlformats-officedocument.presentationml.slide+xml"/>
  <Override PartName="/ppt/slides/slide292.xml" ContentType="application/vnd.openxmlformats-officedocument.presentationml.slide+xml"/>
  <Override PartName="/ppt/slides/slide41.xml" ContentType="application/vnd.openxmlformats-officedocument.presentationml.slide+xml"/>
  <Override PartName="/ppt/slides/slide223.xml" ContentType="application/vnd.openxmlformats-officedocument.presentationml.slide+xml"/>
  <Override PartName="/ppt/slides/slide270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s/slide196.xml" ContentType="application/vnd.openxmlformats-officedocument.presentationml.slide+xml"/>
  <Override PartName="/ppt/slides/slide212.xml" ContentType="application/vnd.openxmlformats-officedocument.presentationml.slide+xml"/>
  <Override PartName="/ppt/slides/slide138.xml" ContentType="application/vnd.openxmlformats-officedocument.presentationml.slide+xml"/>
  <Override PartName="/ppt/slides/slide185.xml" ContentType="application/vnd.openxmlformats-officedocument.presentationml.slide+xml"/>
  <Override PartName="/ppt/slides/slide201.xml" ContentType="application/vnd.openxmlformats-officedocument.presentationml.slide+xml"/>
  <Override PartName="/ppt/slides/slide79.xml" ContentType="application/vnd.openxmlformats-officedocument.presentationml.slide+xml"/>
  <Override PartName="/ppt/slides/slide127.xml" ContentType="application/vnd.openxmlformats-officedocument.presentationml.slide+xml"/>
  <Override PartName="/ppt/slides/slide174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s/slide163.xml" ContentType="application/vnd.openxmlformats-officedocument.presentationml.slide+xml"/>
  <Override PartName="/ppt/slides/slide181.xml" ContentType="application/vnd.openxmlformats-officedocument.presentationml.slide+xml"/>
  <Override PartName="/ppt/slides/slide279.xml" ContentType="application/vnd.openxmlformats-officedocument.presentationml.slide+xml"/>
  <Override PartName="/ppt/slides/slide297.xml" ContentType="application/vnd.openxmlformats-officedocument.presentationml.slide+xml"/>
  <Override PartName="/ppt/slides/slide302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170.xml" ContentType="application/vnd.openxmlformats-officedocument.presentationml.slide+xml"/>
  <Override PartName="/ppt/slides/slide239.xml" ContentType="application/vnd.openxmlformats-officedocument.presentationml.slide+xml"/>
  <Override PartName="/ppt/slides/slide257.xml" ContentType="application/vnd.openxmlformats-officedocument.presentationml.slide+xml"/>
  <Override PartName="/ppt/slides/slide268.xml" ContentType="application/vnd.openxmlformats-officedocument.presentationml.slide+xml"/>
  <Override PartName="/ppt/slides/slide286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s/slide217.xml" ContentType="application/vnd.openxmlformats-officedocument.presentationml.slide+xml"/>
  <Override PartName="/ppt/slides/slide228.xml" ContentType="application/vnd.openxmlformats-officedocument.presentationml.slide+xml"/>
  <Override PartName="/ppt/slides/slide246.xml" ContentType="application/vnd.openxmlformats-officedocument.presentationml.slide+xml"/>
  <Override PartName="/ppt/slides/slide264.xml" ContentType="application/vnd.openxmlformats-officedocument.presentationml.slide+xml"/>
  <Override PartName="/ppt/slides/slide275.xml" ContentType="application/vnd.openxmlformats-officedocument.presentationml.slide+xml"/>
  <Override PartName="/ppt/slides/slide293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s/slide206.xml" ContentType="application/vnd.openxmlformats-officedocument.presentationml.slide+xml"/>
  <Override PartName="/ppt/slides/slide235.xml" ContentType="application/vnd.openxmlformats-officedocument.presentationml.slide+xml"/>
  <Override PartName="/ppt/slides/slide253.xml" ContentType="application/vnd.openxmlformats-officedocument.presentationml.slide+xml"/>
  <Override PartName="/ppt/slides/slide282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s/slide213.xml" ContentType="application/vnd.openxmlformats-officedocument.presentationml.slide+xml"/>
  <Override PartName="/ppt/slides/slide224.xml" ContentType="application/vnd.openxmlformats-officedocument.presentationml.slide+xml"/>
  <Override PartName="/ppt/slides/slide242.xml" ContentType="application/vnd.openxmlformats-officedocument.presentationml.slide+xml"/>
  <Override PartName="/ppt/slides/slide260.xml" ContentType="application/vnd.openxmlformats-officedocument.presentationml.slide+xml"/>
  <Override PartName="/ppt/slides/slide27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s/slide168.xml" ContentType="application/vnd.openxmlformats-officedocument.presentationml.slide+xml"/>
  <Override PartName="/ppt/slides/slide179.xml" ContentType="application/vnd.openxmlformats-officedocument.presentationml.slide+xml"/>
  <Override PartName="/ppt/slides/slide197.xml" ContentType="application/vnd.openxmlformats-officedocument.presentationml.slide+xml"/>
  <Override PartName="/ppt/slides/slide202.xml" ContentType="application/vnd.openxmlformats-officedocument.presentationml.slide+xml"/>
  <Override PartName="/ppt/slides/slide231.xml" ContentType="application/vnd.openxmlformats-officedocument.presentationml.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slides/slide186.xml" ContentType="application/vnd.openxmlformats-officedocument.presentationml.slide+xml"/>
  <Override PartName="/ppt/slides/slide220.xml" ContentType="application/vnd.openxmlformats-officedocument.presentationml.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164.xml" ContentType="application/vnd.openxmlformats-officedocument.presentationml.slide+xml"/>
  <Override PartName="/ppt/slides/slide175.xml" ContentType="application/vnd.openxmlformats-officedocument.presentationml.slide+xml"/>
  <Override PartName="/ppt/slides/slide193.xml" ContentType="application/vnd.openxmlformats-officedocument.presentationml.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slides/slide171.xml" ContentType="application/vnd.openxmlformats-officedocument.presentationml.slide+xml"/>
  <Override PartName="/ppt/slides/slide182.xml" ContentType="application/vnd.openxmlformats-officedocument.presentationml.slide+xml"/>
  <Override PartName="/ppt/slides/slide269.xml" ContentType="application/vnd.openxmlformats-officedocument.presentationml.slide+xml"/>
  <Override PartName="/ppt/slides/slide287.xml" ContentType="application/vnd.openxmlformats-officedocument.presentationml.slide+xml"/>
  <Override PartName="/ppt/slides/slide298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slides/slide258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s/slide236.xml" ContentType="application/vnd.openxmlformats-officedocument.presentationml.slide+xml"/>
  <Override PartName="/ppt/slides/slide247.xml" ContentType="application/vnd.openxmlformats-officedocument.presentationml.slide+xml"/>
  <Override PartName="/ppt/slides/slide283.xml" ContentType="application/vnd.openxmlformats-officedocument.presentationml.slide+xml"/>
  <Override PartName="/ppt/slides/slide294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slides/slide225.xml" ContentType="application/vnd.openxmlformats-officedocument.presentationml.slide+xml"/>
  <Override PartName="/ppt/slides/slide272.xml" ContentType="application/vnd.openxmlformats-officedocument.presentationml.slide+xml"/>
  <Override PartName="/ppt/theme/theme1.xml" ContentType="application/vnd.openxmlformats-officedocument.theme+xml"/>
  <Override PartName="/ppt/slides/slide32.xml" ContentType="application/vnd.openxmlformats-officedocument.presentationml.slide+xml"/>
  <Override PartName="/ppt/slides/slide214.xml" ContentType="application/vnd.openxmlformats-officedocument.presentationml.slide+xml"/>
  <Override PartName="/ppt/slides/slide2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187.xml" ContentType="application/vnd.openxmlformats-officedocument.presentationml.slide+xml"/>
  <Override PartName="/ppt/slides/slide198.xml" ContentType="application/vnd.openxmlformats-officedocument.presentationml.slide+xml"/>
  <Override PartName="/ppt/slides/slide203.xml" ContentType="application/vnd.openxmlformats-officedocument.presentationml.slide+xml"/>
  <Override PartName="/ppt/slides/slide250.xml" ContentType="application/vnd.openxmlformats-officedocument.presentationml.slide+xml"/>
  <Override PartName="/ppt/slides/slide129.xml" ContentType="application/vnd.openxmlformats-officedocument.presentationml.slide+xml"/>
  <Override PartName="/ppt/slides/slide176.xml" ContentType="application/vnd.openxmlformats-officedocument.presentationml.slide+xml"/>
  <Override PartName="/ppt/slides/slide118.xml" ContentType="application/vnd.openxmlformats-officedocument.presentationml.slide+xml"/>
  <Override PartName="/ppt/slides/slide165.xml" ContentType="application/vnd.openxmlformats-officedocument.presentationml.slide+xml"/>
  <Override PartName="/ppt/slides/slide299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slides/slide190.xml" ContentType="application/vnd.openxmlformats-officedocument.presentationml.slide+xml"/>
  <Override PartName="/ppt/slides/slide288.xml" ContentType="application/vnd.openxmlformats-officedocument.presentationml.slide+xml"/>
  <Override PartName="/ppt/viewProps.xml" ContentType="application/vnd.openxmlformats-officedocument.presentationml.viewProps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s/slide132.xml" ContentType="application/vnd.openxmlformats-officedocument.presentationml.slide+xml"/>
  <Override PartName="/ppt/slides/slide27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slides/slide208.xml" ContentType="application/vnd.openxmlformats-officedocument.presentationml.slide+xml"/>
  <Override PartName="/ppt/slides/slide219.xml" ContentType="application/vnd.openxmlformats-officedocument.presentationml.slide+xml"/>
  <Override PartName="/ppt/slides/slide255.xml" ContentType="application/vnd.openxmlformats-officedocument.presentationml.slide+xml"/>
  <Override PartName="/ppt/slides/slide266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s/slide110.xml" ContentType="application/vnd.openxmlformats-officedocument.presentationml.slide+xml"/>
  <Override PartName="/ppt/slides/slide244.xml" ContentType="application/vnd.openxmlformats-officedocument.presentationml.slide+xml"/>
  <Override PartName="/ppt/slides/slide291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51.xml" ContentType="application/vnd.openxmlformats-officedocument.presentationml.slide+xml"/>
  <Override PartName="/ppt/slides/slide233.xml" ContentType="application/vnd.openxmlformats-officedocument.presentationml.slide+xml"/>
  <Override PartName="/ppt/slides/slide280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s/slide211.xml" ContentType="application/vnd.openxmlformats-officedocument.presentationml.slide+xml"/>
  <Override PartName="/ppt/slides/slide222.xml" ContentType="application/vnd.openxmlformats-officedocument.presentationml.slide+xml"/>
  <Override PartName="/ppt/slides/slide148.xml" ContentType="application/vnd.openxmlformats-officedocument.presentationml.slide+xml"/>
  <Override PartName="/ppt/slides/slide195.xml" ContentType="application/vnd.openxmlformats-officedocument.presentationml.slide+xml"/>
  <Override PartName="/ppt/slides/slide200.xml" ContentType="application/vnd.openxmlformats-officedocument.presentationml.slide+xml"/>
  <Override PartName="/ppt/slides/slide89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73.xml" ContentType="application/vnd.openxmlformats-officedocument.presentationml.slide+xml"/>
  <Override PartName="/ppt/slides/slide184.xml" ContentType="application/vnd.openxmlformats-officedocument.presentationml.slide+xml"/>
  <Override PartName="/ppt/slides/slide78.xml" ContentType="application/vnd.openxmlformats-officedocument.presentationml.slide+xml"/>
  <Override PartName="/ppt/slides/slide115.xml" ContentType="application/vnd.openxmlformats-officedocument.presentationml.slide+xml"/>
  <Override PartName="/ppt/slides/slide162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104.xml" ContentType="application/vnd.openxmlformats-officedocument.presentationml.slide+xml"/>
  <Override PartName="/ppt/slides/slide151.xml" ContentType="application/vnd.openxmlformats-officedocument.presentationml.slide+xml"/>
  <Override PartName="/ppt/slides/slide238.xml" ContentType="application/vnd.openxmlformats-officedocument.presentationml.slide+xml"/>
  <Override PartName="/ppt/slides/slide249.xml" ContentType="application/vnd.openxmlformats-officedocument.presentationml.slide+xml"/>
  <Override PartName="/ppt/slides/slide285.xml" ContentType="application/vnd.openxmlformats-officedocument.presentationml.slide+xml"/>
  <Override PartName="/ppt/slides/slide296.xml" ContentType="application/vnd.openxmlformats-officedocument.presentationml.slide+xml"/>
  <Override PartName="/ppt/slides/slide301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s/slide92.xml" ContentType="application/vnd.openxmlformats-officedocument.presentationml.slide+xml"/>
  <Override PartName="/ppt/slides/slide140.xml" ContentType="application/vnd.openxmlformats-officedocument.presentationml.slide+xml"/>
  <Override PartName="/ppt/slides/slide227.xml" ContentType="application/vnd.openxmlformats-officedocument.presentationml.slide+xml"/>
  <Override PartName="/ppt/slides/slide274.xml" ContentType="application/vnd.openxmlformats-officedocument.presentationml.slide+xml"/>
  <Override PartName="/ppt/slides/slide34.xml" ContentType="application/vnd.openxmlformats-officedocument.presentationml.slide+xml"/>
  <Override PartName="/ppt/slides/slide81.xml" ContentType="application/vnd.openxmlformats-officedocument.presentationml.slide+xml"/>
  <Override PartName="/ppt/slides/slide216.xml" ContentType="application/vnd.openxmlformats-officedocument.presentationml.slide+xml"/>
  <Override PartName="/ppt/slides/slide263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70.xml" ContentType="application/vnd.openxmlformats-officedocument.presentationml.slide+xml"/>
  <Override PartName="/ppt/slides/slide189.xml" ContentType="application/vnd.openxmlformats-officedocument.presentationml.slide+xml"/>
  <Override PartName="/ppt/slides/slide205.xml" ContentType="application/vnd.openxmlformats-officedocument.presentationml.slide+xml"/>
  <Override PartName="/ppt/slides/slide241.xml" ContentType="application/vnd.openxmlformats-officedocument.presentationml.slide+xml"/>
  <Override PartName="/ppt/slides/slide252.xml" ContentType="application/vnd.openxmlformats-officedocument.presentationml.slide+xml"/>
  <Override PartName="/ppt/slides/slide12.xml" ContentType="application/vnd.openxmlformats-officedocument.presentationml.slide+xml"/>
  <Override PartName="/ppt/slides/slide178.xml" ContentType="application/vnd.openxmlformats-officedocument.presentationml.slide+xml"/>
  <Override PartName="/ppt/slides/slide2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67.xml" ContentType="application/vnd.openxmlformats-officedocument.presentationml.slide+xml"/>
  <Override PartName="/ppt/slides/slide109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19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80" r:id="rId12"/>
    <p:sldId id="281" r:id="rId13"/>
    <p:sldId id="303" r:id="rId14"/>
    <p:sldId id="304" r:id="rId15"/>
    <p:sldId id="305" r:id="rId16"/>
    <p:sldId id="306" r:id="rId17"/>
    <p:sldId id="307" r:id="rId18"/>
    <p:sldId id="308" r:id="rId19"/>
    <p:sldId id="309" r:id="rId20"/>
    <p:sldId id="310" r:id="rId21"/>
    <p:sldId id="311" r:id="rId22"/>
    <p:sldId id="312" r:id="rId23"/>
    <p:sldId id="313" r:id="rId24"/>
    <p:sldId id="314" r:id="rId25"/>
    <p:sldId id="315" r:id="rId26"/>
    <p:sldId id="316" r:id="rId27"/>
    <p:sldId id="317" r:id="rId28"/>
    <p:sldId id="318" r:id="rId29"/>
    <p:sldId id="319" r:id="rId30"/>
    <p:sldId id="320" r:id="rId31"/>
    <p:sldId id="321" r:id="rId32"/>
    <p:sldId id="322" r:id="rId33"/>
    <p:sldId id="323" r:id="rId34"/>
    <p:sldId id="324" r:id="rId35"/>
    <p:sldId id="325" r:id="rId36"/>
    <p:sldId id="326" r:id="rId37"/>
    <p:sldId id="327" r:id="rId38"/>
    <p:sldId id="328" r:id="rId39"/>
    <p:sldId id="329" r:id="rId40"/>
    <p:sldId id="330" r:id="rId41"/>
    <p:sldId id="331" r:id="rId42"/>
    <p:sldId id="332" r:id="rId43"/>
    <p:sldId id="333" r:id="rId44"/>
    <p:sldId id="334" r:id="rId45"/>
    <p:sldId id="335" r:id="rId46"/>
    <p:sldId id="336" r:id="rId47"/>
    <p:sldId id="337" r:id="rId48"/>
    <p:sldId id="338" r:id="rId49"/>
    <p:sldId id="339" r:id="rId50"/>
    <p:sldId id="340" r:id="rId51"/>
    <p:sldId id="341" r:id="rId52"/>
    <p:sldId id="342" r:id="rId53"/>
    <p:sldId id="343" r:id="rId54"/>
    <p:sldId id="344" r:id="rId55"/>
    <p:sldId id="345" r:id="rId56"/>
    <p:sldId id="346" r:id="rId57"/>
    <p:sldId id="347" r:id="rId58"/>
    <p:sldId id="348" r:id="rId59"/>
    <p:sldId id="349" r:id="rId60"/>
    <p:sldId id="350" r:id="rId61"/>
    <p:sldId id="351" r:id="rId62"/>
    <p:sldId id="352" r:id="rId63"/>
    <p:sldId id="353" r:id="rId64"/>
    <p:sldId id="354" r:id="rId65"/>
    <p:sldId id="355" r:id="rId66"/>
    <p:sldId id="356" r:id="rId67"/>
    <p:sldId id="357" r:id="rId68"/>
    <p:sldId id="358" r:id="rId69"/>
    <p:sldId id="359" r:id="rId70"/>
    <p:sldId id="360" r:id="rId71"/>
    <p:sldId id="361" r:id="rId72"/>
    <p:sldId id="362" r:id="rId73"/>
    <p:sldId id="363" r:id="rId74"/>
    <p:sldId id="364" r:id="rId75"/>
    <p:sldId id="365" r:id="rId76"/>
    <p:sldId id="366" r:id="rId77"/>
    <p:sldId id="367" r:id="rId78"/>
    <p:sldId id="368" r:id="rId79"/>
    <p:sldId id="369" r:id="rId80"/>
    <p:sldId id="370" r:id="rId81"/>
    <p:sldId id="371" r:id="rId82"/>
    <p:sldId id="372" r:id="rId83"/>
    <p:sldId id="373" r:id="rId84"/>
    <p:sldId id="374" r:id="rId85"/>
    <p:sldId id="375" r:id="rId86"/>
    <p:sldId id="376" r:id="rId87"/>
    <p:sldId id="377" r:id="rId88"/>
    <p:sldId id="378" r:id="rId89"/>
    <p:sldId id="379" r:id="rId90"/>
    <p:sldId id="380" r:id="rId91"/>
    <p:sldId id="381" r:id="rId92"/>
    <p:sldId id="382" r:id="rId93"/>
    <p:sldId id="383" r:id="rId94"/>
    <p:sldId id="384" r:id="rId95"/>
    <p:sldId id="385" r:id="rId96"/>
    <p:sldId id="386" r:id="rId97"/>
    <p:sldId id="387" r:id="rId98"/>
    <p:sldId id="388" r:id="rId99"/>
    <p:sldId id="389" r:id="rId100"/>
    <p:sldId id="390" r:id="rId101"/>
    <p:sldId id="393" r:id="rId102"/>
    <p:sldId id="394" r:id="rId103"/>
    <p:sldId id="395" r:id="rId104"/>
    <p:sldId id="396" r:id="rId105"/>
    <p:sldId id="397" r:id="rId106"/>
    <p:sldId id="398" r:id="rId107"/>
    <p:sldId id="399" r:id="rId108"/>
    <p:sldId id="400" r:id="rId109"/>
    <p:sldId id="401" r:id="rId110"/>
    <p:sldId id="402" r:id="rId111"/>
    <p:sldId id="403" r:id="rId112"/>
    <p:sldId id="404" r:id="rId113"/>
    <p:sldId id="405" r:id="rId114"/>
    <p:sldId id="406" r:id="rId115"/>
    <p:sldId id="407" r:id="rId116"/>
    <p:sldId id="408" r:id="rId117"/>
    <p:sldId id="409" r:id="rId118"/>
    <p:sldId id="410" r:id="rId119"/>
    <p:sldId id="411" r:id="rId120"/>
    <p:sldId id="412" r:id="rId121"/>
    <p:sldId id="413" r:id="rId122"/>
    <p:sldId id="414" r:id="rId123"/>
    <p:sldId id="415" r:id="rId124"/>
    <p:sldId id="416" r:id="rId125"/>
    <p:sldId id="417" r:id="rId126"/>
    <p:sldId id="418" r:id="rId127"/>
    <p:sldId id="419" r:id="rId128"/>
    <p:sldId id="420" r:id="rId129"/>
    <p:sldId id="421" r:id="rId130"/>
    <p:sldId id="422" r:id="rId131"/>
    <p:sldId id="423" r:id="rId132"/>
    <p:sldId id="424" r:id="rId133"/>
    <p:sldId id="426" r:id="rId134"/>
    <p:sldId id="427" r:id="rId135"/>
    <p:sldId id="428" r:id="rId136"/>
    <p:sldId id="429" r:id="rId137"/>
    <p:sldId id="430" r:id="rId138"/>
    <p:sldId id="431" r:id="rId139"/>
    <p:sldId id="432" r:id="rId140"/>
    <p:sldId id="433" r:id="rId141"/>
    <p:sldId id="434" r:id="rId142"/>
    <p:sldId id="435" r:id="rId143"/>
    <p:sldId id="437" r:id="rId144"/>
    <p:sldId id="438" r:id="rId145"/>
    <p:sldId id="439" r:id="rId146"/>
    <p:sldId id="440" r:id="rId147"/>
    <p:sldId id="441" r:id="rId148"/>
    <p:sldId id="442" r:id="rId149"/>
    <p:sldId id="443" r:id="rId150"/>
    <p:sldId id="444" r:id="rId151"/>
    <p:sldId id="445" r:id="rId152"/>
    <p:sldId id="446" r:id="rId153"/>
    <p:sldId id="447" r:id="rId154"/>
    <p:sldId id="448" r:id="rId155"/>
    <p:sldId id="449" r:id="rId156"/>
    <p:sldId id="450" r:id="rId157"/>
    <p:sldId id="451" r:id="rId158"/>
    <p:sldId id="452" r:id="rId159"/>
    <p:sldId id="453" r:id="rId160"/>
    <p:sldId id="454" r:id="rId161"/>
    <p:sldId id="455" r:id="rId162"/>
    <p:sldId id="456" r:id="rId163"/>
    <p:sldId id="457" r:id="rId164"/>
    <p:sldId id="458" r:id="rId165"/>
    <p:sldId id="459" r:id="rId166"/>
    <p:sldId id="460" r:id="rId167"/>
    <p:sldId id="461" r:id="rId168"/>
    <p:sldId id="462" r:id="rId169"/>
    <p:sldId id="463" r:id="rId170"/>
    <p:sldId id="464" r:id="rId171"/>
    <p:sldId id="465" r:id="rId172"/>
    <p:sldId id="466" r:id="rId173"/>
    <p:sldId id="467" r:id="rId174"/>
    <p:sldId id="472" r:id="rId175"/>
    <p:sldId id="471" r:id="rId176"/>
    <p:sldId id="470" r:id="rId177"/>
    <p:sldId id="469" r:id="rId178"/>
    <p:sldId id="468" r:id="rId179"/>
    <p:sldId id="473" r:id="rId180"/>
    <p:sldId id="474" r:id="rId181"/>
    <p:sldId id="475" r:id="rId182"/>
    <p:sldId id="476" r:id="rId183"/>
    <p:sldId id="477" r:id="rId184"/>
    <p:sldId id="478" r:id="rId185"/>
    <p:sldId id="479" r:id="rId186"/>
    <p:sldId id="480" r:id="rId187"/>
    <p:sldId id="481" r:id="rId188"/>
    <p:sldId id="482" r:id="rId189"/>
    <p:sldId id="483" r:id="rId190"/>
    <p:sldId id="484" r:id="rId191"/>
    <p:sldId id="485" r:id="rId192"/>
    <p:sldId id="486" r:id="rId193"/>
    <p:sldId id="487" r:id="rId194"/>
    <p:sldId id="488" r:id="rId195"/>
    <p:sldId id="489" r:id="rId196"/>
    <p:sldId id="490" r:id="rId197"/>
    <p:sldId id="491" r:id="rId198"/>
    <p:sldId id="492" r:id="rId199"/>
    <p:sldId id="493" r:id="rId200"/>
    <p:sldId id="494" r:id="rId201"/>
    <p:sldId id="495" r:id="rId202"/>
    <p:sldId id="496" r:id="rId203"/>
    <p:sldId id="497" r:id="rId204"/>
    <p:sldId id="498" r:id="rId205"/>
    <p:sldId id="499" r:id="rId206"/>
    <p:sldId id="500" r:id="rId207"/>
    <p:sldId id="501" r:id="rId208"/>
    <p:sldId id="502" r:id="rId209"/>
    <p:sldId id="503" r:id="rId210"/>
    <p:sldId id="504" r:id="rId211"/>
    <p:sldId id="505" r:id="rId212"/>
    <p:sldId id="506" r:id="rId213"/>
    <p:sldId id="507" r:id="rId214"/>
    <p:sldId id="508" r:id="rId215"/>
    <p:sldId id="509" r:id="rId216"/>
    <p:sldId id="510" r:id="rId217"/>
    <p:sldId id="511" r:id="rId218"/>
    <p:sldId id="512" r:id="rId219"/>
    <p:sldId id="513" r:id="rId220"/>
    <p:sldId id="514" r:id="rId221"/>
    <p:sldId id="515" r:id="rId222"/>
    <p:sldId id="516" r:id="rId223"/>
    <p:sldId id="517" r:id="rId224"/>
    <p:sldId id="518" r:id="rId225"/>
    <p:sldId id="519" r:id="rId226"/>
    <p:sldId id="520" r:id="rId227"/>
    <p:sldId id="521" r:id="rId228"/>
    <p:sldId id="522" r:id="rId229"/>
    <p:sldId id="523" r:id="rId230"/>
    <p:sldId id="524" r:id="rId231"/>
    <p:sldId id="525" r:id="rId232"/>
    <p:sldId id="526" r:id="rId233"/>
    <p:sldId id="527" r:id="rId234"/>
    <p:sldId id="528" r:id="rId235"/>
    <p:sldId id="529" r:id="rId236"/>
    <p:sldId id="530" r:id="rId237"/>
    <p:sldId id="531" r:id="rId238"/>
    <p:sldId id="532" r:id="rId239"/>
    <p:sldId id="533" r:id="rId240"/>
    <p:sldId id="534" r:id="rId241"/>
    <p:sldId id="535" r:id="rId242"/>
    <p:sldId id="536" r:id="rId243"/>
    <p:sldId id="537" r:id="rId244"/>
    <p:sldId id="538" r:id="rId245"/>
    <p:sldId id="539" r:id="rId246"/>
    <p:sldId id="540" r:id="rId247"/>
    <p:sldId id="541" r:id="rId248"/>
    <p:sldId id="542" r:id="rId249"/>
    <p:sldId id="543" r:id="rId250"/>
    <p:sldId id="544" r:id="rId251"/>
    <p:sldId id="545" r:id="rId252"/>
    <p:sldId id="546" r:id="rId253"/>
    <p:sldId id="547" r:id="rId254"/>
    <p:sldId id="548" r:id="rId255"/>
    <p:sldId id="549" r:id="rId256"/>
    <p:sldId id="550" r:id="rId257"/>
    <p:sldId id="551" r:id="rId258"/>
    <p:sldId id="552" r:id="rId259"/>
    <p:sldId id="553" r:id="rId260"/>
    <p:sldId id="554" r:id="rId261"/>
    <p:sldId id="555" r:id="rId262"/>
    <p:sldId id="556" r:id="rId263"/>
    <p:sldId id="557" r:id="rId264"/>
    <p:sldId id="558" r:id="rId265"/>
    <p:sldId id="559" r:id="rId266"/>
    <p:sldId id="560" r:id="rId267"/>
    <p:sldId id="561" r:id="rId268"/>
    <p:sldId id="562" r:id="rId269"/>
    <p:sldId id="563" r:id="rId270"/>
    <p:sldId id="564" r:id="rId271"/>
    <p:sldId id="565" r:id="rId272"/>
    <p:sldId id="566" r:id="rId273"/>
    <p:sldId id="567" r:id="rId274"/>
    <p:sldId id="568" r:id="rId275"/>
    <p:sldId id="569" r:id="rId276"/>
    <p:sldId id="570" r:id="rId277"/>
    <p:sldId id="571" r:id="rId278"/>
    <p:sldId id="572" r:id="rId279"/>
    <p:sldId id="573" r:id="rId280"/>
    <p:sldId id="574" r:id="rId281"/>
    <p:sldId id="575" r:id="rId282"/>
    <p:sldId id="576" r:id="rId283"/>
    <p:sldId id="577" r:id="rId284"/>
    <p:sldId id="578" r:id="rId285"/>
    <p:sldId id="579" r:id="rId286"/>
    <p:sldId id="580" r:id="rId287"/>
    <p:sldId id="581" r:id="rId288"/>
    <p:sldId id="582" r:id="rId289"/>
    <p:sldId id="583" r:id="rId290"/>
    <p:sldId id="584" r:id="rId291"/>
    <p:sldId id="585" r:id="rId292"/>
    <p:sldId id="586" r:id="rId293"/>
    <p:sldId id="587" r:id="rId294"/>
    <p:sldId id="588" r:id="rId295"/>
    <p:sldId id="589" r:id="rId296"/>
    <p:sldId id="590" r:id="rId297"/>
    <p:sldId id="591" r:id="rId298"/>
    <p:sldId id="592" r:id="rId299"/>
    <p:sldId id="593" r:id="rId300"/>
    <p:sldId id="594" r:id="rId301"/>
    <p:sldId id="595" r:id="rId302"/>
    <p:sldId id="596" r:id="rId30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99" Type="http://schemas.openxmlformats.org/officeDocument/2006/relationships/slide" Target="slides/slide298.xml"/><Relationship Id="rId303" Type="http://schemas.openxmlformats.org/officeDocument/2006/relationships/slide" Target="slides/slide302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247" Type="http://schemas.openxmlformats.org/officeDocument/2006/relationships/slide" Target="slides/slide246.xml"/><Relationship Id="rId107" Type="http://schemas.openxmlformats.org/officeDocument/2006/relationships/slide" Target="slides/slide106.xml"/><Relationship Id="rId268" Type="http://schemas.openxmlformats.org/officeDocument/2006/relationships/slide" Target="slides/slide267.xml"/><Relationship Id="rId289" Type="http://schemas.openxmlformats.org/officeDocument/2006/relationships/slide" Target="slides/slide288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58" Type="http://schemas.openxmlformats.org/officeDocument/2006/relationships/slide" Target="slides/slide257.xml"/><Relationship Id="rId279" Type="http://schemas.openxmlformats.org/officeDocument/2006/relationships/slide" Target="slides/slide278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290" Type="http://schemas.openxmlformats.org/officeDocument/2006/relationships/slide" Target="slides/slide289.xml"/><Relationship Id="rId304" Type="http://schemas.openxmlformats.org/officeDocument/2006/relationships/notesMaster" Target="notesMasters/notesMaster1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48" Type="http://schemas.openxmlformats.org/officeDocument/2006/relationships/slide" Target="slides/slide247.xml"/><Relationship Id="rId269" Type="http://schemas.openxmlformats.org/officeDocument/2006/relationships/slide" Target="slides/slide268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280" Type="http://schemas.openxmlformats.org/officeDocument/2006/relationships/slide" Target="slides/slide279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59" Type="http://schemas.openxmlformats.org/officeDocument/2006/relationships/slide" Target="slides/slide258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270" Type="http://schemas.openxmlformats.org/officeDocument/2006/relationships/slide" Target="slides/slide269.xml"/><Relationship Id="rId291" Type="http://schemas.openxmlformats.org/officeDocument/2006/relationships/slide" Target="slides/slide290.xml"/><Relationship Id="rId305" Type="http://schemas.openxmlformats.org/officeDocument/2006/relationships/presProps" Target="presProps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slide" Target="slides/slide227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260" Type="http://schemas.openxmlformats.org/officeDocument/2006/relationships/slide" Target="slides/slide259.xml"/><Relationship Id="rId281" Type="http://schemas.openxmlformats.org/officeDocument/2006/relationships/slide" Target="slides/slide280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39" Type="http://schemas.openxmlformats.org/officeDocument/2006/relationships/slide" Target="slides/slide238.xml"/><Relationship Id="rId250" Type="http://schemas.openxmlformats.org/officeDocument/2006/relationships/slide" Target="slides/slide249.xml"/><Relationship Id="rId271" Type="http://schemas.openxmlformats.org/officeDocument/2006/relationships/slide" Target="slides/slide270.xml"/><Relationship Id="rId292" Type="http://schemas.openxmlformats.org/officeDocument/2006/relationships/slide" Target="slides/slide291.xml"/><Relationship Id="rId306" Type="http://schemas.openxmlformats.org/officeDocument/2006/relationships/viewProps" Target="viewProps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301" Type="http://schemas.openxmlformats.org/officeDocument/2006/relationships/slide" Target="slides/slide300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0" Type="http://schemas.openxmlformats.org/officeDocument/2006/relationships/slide" Target="slides/slide239.xml"/><Relationship Id="rId245" Type="http://schemas.openxmlformats.org/officeDocument/2006/relationships/slide" Target="slides/slide244.xml"/><Relationship Id="rId261" Type="http://schemas.openxmlformats.org/officeDocument/2006/relationships/slide" Target="slides/slide260.xml"/><Relationship Id="rId266" Type="http://schemas.openxmlformats.org/officeDocument/2006/relationships/slide" Target="slides/slide265.xml"/><Relationship Id="rId287" Type="http://schemas.openxmlformats.org/officeDocument/2006/relationships/slide" Target="slides/slide286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282" Type="http://schemas.openxmlformats.org/officeDocument/2006/relationships/slide" Target="slides/slide28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219" Type="http://schemas.openxmlformats.org/officeDocument/2006/relationships/slide" Target="slides/slide21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0" Type="http://schemas.openxmlformats.org/officeDocument/2006/relationships/slide" Target="slides/slide229.xml"/><Relationship Id="rId235" Type="http://schemas.openxmlformats.org/officeDocument/2006/relationships/slide" Target="slides/slide234.xml"/><Relationship Id="rId251" Type="http://schemas.openxmlformats.org/officeDocument/2006/relationships/slide" Target="slides/slide250.xml"/><Relationship Id="rId256" Type="http://schemas.openxmlformats.org/officeDocument/2006/relationships/slide" Target="slides/slide255.xml"/><Relationship Id="rId277" Type="http://schemas.openxmlformats.org/officeDocument/2006/relationships/slide" Target="slides/slide276.xml"/><Relationship Id="rId298" Type="http://schemas.openxmlformats.org/officeDocument/2006/relationships/slide" Target="slides/slide297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72" Type="http://schemas.openxmlformats.org/officeDocument/2006/relationships/slide" Target="slides/slide271.xml"/><Relationship Id="rId293" Type="http://schemas.openxmlformats.org/officeDocument/2006/relationships/slide" Target="slides/slide292.xml"/><Relationship Id="rId302" Type="http://schemas.openxmlformats.org/officeDocument/2006/relationships/slide" Target="slides/slide301.xml"/><Relationship Id="rId30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slide" Target="slides/slide224.xml"/><Relationship Id="rId241" Type="http://schemas.openxmlformats.org/officeDocument/2006/relationships/slide" Target="slides/slide240.xml"/><Relationship Id="rId246" Type="http://schemas.openxmlformats.org/officeDocument/2006/relationships/slide" Target="slides/slide245.xml"/><Relationship Id="rId267" Type="http://schemas.openxmlformats.org/officeDocument/2006/relationships/slide" Target="slides/slide266.xml"/><Relationship Id="rId288" Type="http://schemas.openxmlformats.org/officeDocument/2006/relationships/slide" Target="slides/slide287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262" Type="http://schemas.openxmlformats.org/officeDocument/2006/relationships/slide" Target="slides/slide261.xml"/><Relationship Id="rId283" Type="http://schemas.openxmlformats.org/officeDocument/2006/relationships/slide" Target="slides/slide282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278" Type="http://schemas.openxmlformats.org/officeDocument/2006/relationships/slide" Target="slides/slide277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273" Type="http://schemas.openxmlformats.org/officeDocument/2006/relationships/slide" Target="slides/slide272.xml"/><Relationship Id="rId294" Type="http://schemas.openxmlformats.org/officeDocument/2006/relationships/slide" Target="slides/slide293.xml"/><Relationship Id="rId308" Type="http://schemas.openxmlformats.org/officeDocument/2006/relationships/tableStyles" Target="tableStyles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263" Type="http://schemas.openxmlformats.org/officeDocument/2006/relationships/slide" Target="slides/slide262.xml"/><Relationship Id="rId284" Type="http://schemas.openxmlformats.org/officeDocument/2006/relationships/slide" Target="slides/slide283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4" Type="http://schemas.openxmlformats.org/officeDocument/2006/relationships/slide" Target="slides/slide273.xml"/><Relationship Id="rId295" Type="http://schemas.openxmlformats.org/officeDocument/2006/relationships/slide" Target="slides/slide294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264" Type="http://schemas.openxmlformats.org/officeDocument/2006/relationships/slide" Target="slides/slide263.xml"/><Relationship Id="rId285" Type="http://schemas.openxmlformats.org/officeDocument/2006/relationships/slide" Target="slides/slide284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54" Type="http://schemas.openxmlformats.org/officeDocument/2006/relationships/slide" Target="slides/slide253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275" Type="http://schemas.openxmlformats.org/officeDocument/2006/relationships/slide" Target="slides/slide274.xml"/><Relationship Id="rId296" Type="http://schemas.openxmlformats.org/officeDocument/2006/relationships/slide" Target="slides/slide295.xml"/><Relationship Id="rId300" Type="http://schemas.openxmlformats.org/officeDocument/2006/relationships/slide" Target="slides/slide299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slide" Target="slides/slide243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265" Type="http://schemas.openxmlformats.org/officeDocument/2006/relationships/slide" Target="slides/slide264.xml"/><Relationship Id="rId286" Type="http://schemas.openxmlformats.org/officeDocument/2006/relationships/slide" Target="slides/slide285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5" Type="http://schemas.openxmlformats.org/officeDocument/2006/relationships/slide" Target="slides/slide254.xml"/><Relationship Id="rId276" Type="http://schemas.openxmlformats.org/officeDocument/2006/relationships/slide" Target="slides/slide275.xml"/><Relationship Id="rId297" Type="http://schemas.openxmlformats.org/officeDocument/2006/relationships/slide" Target="slides/slide29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l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5F86E3-1FD5-40B1-BA18-449D83804BE7}" type="datetimeFigureOut">
              <a:rPr lang="fil-PH" smtClean="0"/>
              <a:pPr/>
              <a:t>9/19/2015</a:t>
            </a:fld>
            <a:endParaRPr lang="fil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l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l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l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D5DE89-7F04-4C08-8633-EAF367B34A29}" type="slidenum">
              <a:rPr lang="fil-PH" smtClean="0"/>
              <a:pPr/>
              <a:t>‹#›</a:t>
            </a:fld>
            <a:endParaRPr lang="fil-P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l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5DE89-7F04-4C08-8633-EAF367B34A29}" type="slidenum">
              <a:rPr lang="fil-PH" smtClean="0"/>
              <a:pPr/>
              <a:t>154</a:t>
            </a:fld>
            <a:endParaRPr lang="fil-PH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9/19/2015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3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3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3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3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3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3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hyperlink" Target="https://www.facebook.com/media/set/?set=a.10153205277263995.1073741851.186654778994&amp;type=3" TargetMode="External"/><Relationship Id="rId1" Type="http://schemas.openxmlformats.org/officeDocument/2006/relationships/slideLayout" Target="../slideLayouts/slideLayout3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hyperlink" Target="https://www.facebook.com/media/set/?set=a.10153205277263995.1073741851.186654778994&amp;type=3" TargetMode="External"/><Relationship Id="rId1" Type="http://schemas.openxmlformats.org/officeDocument/2006/relationships/slideLayout" Target="../slideLayouts/slideLayout3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hyperlink" Target="https://www.facebook.com/media/set/?set=a.10153205277263995.1073741851.186654778994&amp;type=3" TargetMode="External"/><Relationship Id="rId1" Type="http://schemas.openxmlformats.org/officeDocument/2006/relationships/slideLayout" Target="../slideLayouts/slideLayout3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hyperlink" Target="https://www.facebook.com/media/set/?set=a.10153205277263995.1073741851.186654778994&amp;type=3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hyperlink" Target="https://www.facebook.com/media/set/?set=a.10153205277263995.1073741851.186654778994&amp;type=3" TargetMode="External"/><Relationship Id="rId1" Type="http://schemas.openxmlformats.org/officeDocument/2006/relationships/slideLayout" Target="../slideLayouts/slideLayout3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hyperlink" Target="https://www.facebook.com/media/set/?set=a.10153205277263995.1073741851.186654778994&amp;type=3" TargetMode="External"/><Relationship Id="rId1" Type="http://schemas.openxmlformats.org/officeDocument/2006/relationships/slideLayout" Target="../slideLayouts/slideLayout3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hyperlink" Target="https://www.facebook.com/media/set/?set=a.10153205277263995.1073741851.186654778994&amp;type=3" TargetMode="External"/><Relationship Id="rId1" Type="http://schemas.openxmlformats.org/officeDocument/2006/relationships/slideLayout" Target="../slideLayouts/slideLayout3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hyperlink" Target="https://www.facebook.com/media/set/?set=a.10153205277263995.1073741851.186654778994&amp;type=3" TargetMode="External"/><Relationship Id="rId1" Type="http://schemas.openxmlformats.org/officeDocument/2006/relationships/slideLayout" Target="../slideLayouts/slideLayout3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hyperlink" Target="https://www.facebook.com/media/set/?set=a.10153205277263995.1073741851.186654778994&amp;type=3" TargetMode="External"/><Relationship Id="rId1" Type="http://schemas.openxmlformats.org/officeDocument/2006/relationships/slideLayout" Target="../slideLayouts/slideLayout3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hyperlink" Target="https://www.facebook.com/media/set/?set=a.10153205277263995.1073741851.186654778994&amp;type=3" TargetMode="External"/><Relationship Id="rId1" Type="http://schemas.openxmlformats.org/officeDocument/2006/relationships/slideLayout" Target="../slideLayouts/slideLayout3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hyperlink" Target="https://www.facebook.com/media/set/?set=a.10153205277263995.1073741851.186654778994&amp;type=3" TargetMode="External"/><Relationship Id="rId1" Type="http://schemas.openxmlformats.org/officeDocument/2006/relationships/slideLayout" Target="../slideLayouts/slideLayout3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hyperlink" Target="https://www.facebook.com/media/set/?set=a.10153205277263995.1073741851.186654778994&amp;type=3" TargetMode="External"/><Relationship Id="rId1" Type="http://schemas.openxmlformats.org/officeDocument/2006/relationships/slideLayout" Target="../slideLayouts/slideLayout3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3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3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3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3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3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3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3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3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3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3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3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3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3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3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3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3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3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3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3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3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3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3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3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3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3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3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3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3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3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3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3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3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3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3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3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3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3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3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3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3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3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3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3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3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3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3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3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3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3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3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3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3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3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3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3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3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3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3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3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3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3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3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3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jpeg"/><Relationship Id="rId1" Type="http://schemas.openxmlformats.org/officeDocument/2006/relationships/slideLayout" Target="../slideLayouts/slideLayout3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3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3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3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3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3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jpeg"/><Relationship Id="rId1" Type="http://schemas.openxmlformats.org/officeDocument/2006/relationships/slideLayout" Target="../slideLayouts/slideLayout3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3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3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jpeg"/><Relationship Id="rId1" Type="http://schemas.openxmlformats.org/officeDocument/2006/relationships/slideLayout" Target="../slideLayouts/slideLayout3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3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3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jpeg"/><Relationship Id="rId1" Type="http://schemas.openxmlformats.org/officeDocument/2006/relationships/slideLayout" Target="../slideLayouts/slideLayout3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jpeg"/><Relationship Id="rId1" Type="http://schemas.openxmlformats.org/officeDocument/2006/relationships/slideLayout" Target="../slideLayouts/slideLayout3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jpeg"/><Relationship Id="rId1" Type="http://schemas.openxmlformats.org/officeDocument/2006/relationships/slideLayout" Target="../slideLayouts/slideLayout3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jpeg"/><Relationship Id="rId1" Type="http://schemas.openxmlformats.org/officeDocument/2006/relationships/slideLayout" Target="../slideLayouts/slideLayout3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2.jpeg"/><Relationship Id="rId1" Type="http://schemas.openxmlformats.org/officeDocument/2006/relationships/slideLayout" Target="../slideLayouts/slideLayout3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3.jpeg"/><Relationship Id="rId1" Type="http://schemas.openxmlformats.org/officeDocument/2006/relationships/slideLayout" Target="../slideLayouts/slideLayout3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jpeg"/><Relationship Id="rId1" Type="http://schemas.openxmlformats.org/officeDocument/2006/relationships/slideLayout" Target="../slideLayouts/slideLayout3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jpeg"/><Relationship Id="rId1" Type="http://schemas.openxmlformats.org/officeDocument/2006/relationships/slideLayout" Target="../slideLayouts/slideLayout3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jpeg"/><Relationship Id="rId1" Type="http://schemas.openxmlformats.org/officeDocument/2006/relationships/slideLayout" Target="../slideLayouts/slideLayout3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jpeg"/><Relationship Id="rId1" Type="http://schemas.openxmlformats.org/officeDocument/2006/relationships/slideLayout" Target="../slideLayouts/slideLayout3.xml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.jpeg"/><Relationship Id="rId1" Type="http://schemas.openxmlformats.org/officeDocument/2006/relationships/slideLayout" Target="../slideLayouts/slideLayout3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jpeg"/><Relationship Id="rId1" Type="http://schemas.openxmlformats.org/officeDocument/2006/relationships/slideLayout" Target="../slideLayouts/slideLayout3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jpeg"/><Relationship Id="rId1" Type="http://schemas.openxmlformats.org/officeDocument/2006/relationships/slideLayout" Target="../slideLayouts/slideLayout3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jpeg"/><Relationship Id="rId1" Type="http://schemas.openxmlformats.org/officeDocument/2006/relationships/slideLayout" Target="../slideLayouts/slideLayout3.xml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3.jpeg"/><Relationship Id="rId1" Type="http://schemas.openxmlformats.org/officeDocument/2006/relationships/slideLayout" Target="../slideLayouts/slideLayout3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5.jpeg"/><Relationship Id="rId1" Type="http://schemas.openxmlformats.org/officeDocument/2006/relationships/slideLayout" Target="../slideLayouts/slideLayout3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6.jpeg"/><Relationship Id="rId1" Type="http://schemas.openxmlformats.org/officeDocument/2006/relationships/slideLayout" Target="../slideLayouts/slideLayout3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7.jpeg"/><Relationship Id="rId1" Type="http://schemas.openxmlformats.org/officeDocument/2006/relationships/slideLayout" Target="../slideLayouts/slideLayout3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8.jpeg"/><Relationship Id="rId1" Type="http://schemas.openxmlformats.org/officeDocument/2006/relationships/slideLayout" Target="../slideLayouts/slideLayout3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9.jpeg"/><Relationship Id="rId1" Type="http://schemas.openxmlformats.org/officeDocument/2006/relationships/slideLayout" Target="../slideLayouts/slideLayout3.xml"/></Relationships>
</file>

<file path=ppt/slides/_rels/slide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jpeg"/><Relationship Id="rId1" Type="http://schemas.openxmlformats.org/officeDocument/2006/relationships/slideLayout" Target="../slideLayouts/slideLayout3.xml"/></Relationships>
</file>

<file path=ppt/slides/_rels/slide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1.jpeg"/><Relationship Id="rId1" Type="http://schemas.openxmlformats.org/officeDocument/2006/relationships/slideLayout" Target="../slideLayouts/slideLayout3.xml"/></Relationships>
</file>

<file path=ppt/slides/_rels/slide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2.jpeg"/><Relationship Id="rId1" Type="http://schemas.openxmlformats.org/officeDocument/2006/relationships/slideLayout" Target="../slideLayouts/slideLayout3.xml"/></Relationships>
</file>

<file path=ppt/slides/_rels/slide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3.jpeg"/><Relationship Id="rId1" Type="http://schemas.openxmlformats.org/officeDocument/2006/relationships/slideLayout" Target="../slideLayouts/slideLayout3.xml"/></Relationships>
</file>

<file path=ppt/slides/_rels/slide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4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5.jpeg"/><Relationship Id="rId1" Type="http://schemas.openxmlformats.org/officeDocument/2006/relationships/slideLayout" Target="../slideLayouts/slideLayout3.xml"/></Relationships>
</file>

<file path=ppt/slides/_rels/slide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6.jpeg"/><Relationship Id="rId1" Type="http://schemas.openxmlformats.org/officeDocument/2006/relationships/slideLayout" Target="../slideLayouts/slideLayout3.xml"/></Relationships>
</file>

<file path=ppt/slides/_rels/slide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7.jpeg"/><Relationship Id="rId1" Type="http://schemas.openxmlformats.org/officeDocument/2006/relationships/slideLayout" Target="../slideLayouts/slideLayout3.xml"/></Relationships>
</file>

<file path=ppt/slides/_rels/slide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8.jpeg"/><Relationship Id="rId1" Type="http://schemas.openxmlformats.org/officeDocument/2006/relationships/slideLayout" Target="../slideLayouts/slideLayout3.xml"/></Relationships>
</file>

<file path=ppt/slides/_rels/slide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9.jpeg"/><Relationship Id="rId1" Type="http://schemas.openxmlformats.org/officeDocument/2006/relationships/slideLayout" Target="../slideLayouts/slideLayout3.xml"/></Relationships>
</file>

<file path=ppt/slides/_rels/slide2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jpeg"/><Relationship Id="rId1" Type="http://schemas.openxmlformats.org/officeDocument/2006/relationships/slideLayout" Target="../slideLayouts/slideLayout3.xml"/></Relationships>
</file>

<file path=ppt/slides/_rels/slide2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1.jpeg"/><Relationship Id="rId1" Type="http://schemas.openxmlformats.org/officeDocument/2006/relationships/slideLayout" Target="../slideLayouts/slideLayout3.xml"/></Relationships>
</file>

<file path=ppt/slides/_rels/slide2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2.jpeg"/><Relationship Id="rId1" Type="http://schemas.openxmlformats.org/officeDocument/2006/relationships/slideLayout" Target="../slideLayouts/slideLayout3.xml"/></Relationships>
</file>

<file path=ppt/slides/_rels/slide2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3.jpeg"/><Relationship Id="rId1" Type="http://schemas.openxmlformats.org/officeDocument/2006/relationships/slideLayout" Target="../slideLayouts/slideLayout3.xml"/></Relationships>
</file>

<file path=ppt/slides/_rels/slide2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4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5.jpeg"/><Relationship Id="rId1" Type="http://schemas.openxmlformats.org/officeDocument/2006/relationships/slideLayout" Target="../slideLayouts/slideLayout3.xml"/></Relationships>
</file>

<file path=ppt/slides/_rels/slide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6.jpeg"/><Relationship Id="rId1" Type="http://schemas.openxmlformats.org/officeDocument/2006/relationships/slideLayout" Target="../slideLayouts/slideLayout3.xml"/></Relationships>
</file>

<file path=ppt/slides/_rels/slide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7.jpeg"/><Relationship Id="rId1" Type="http://schemas.openxmlformats.org/officeDocument/2006/relationships/slideLayout" Target="../slideLayouts/slideLayout3.xml"/></Relationships>
</file>

<file path=ppt/slides/_rels/slide2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8.jpeg"/><Relationship Id="rId1" Type="http://schemas.openxmlformats.org/officeDocument/2006/relationships/slideLayout" Target="../slideLayouts/slideLayout3.xml"/></Relationships>
</file>

<file path=ppt/slides/_rels/slide2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9.jpeg"/><Relationship Id="rId1" Type="http://schemas.openxmlformats.org/officeDocument/2006/relationships/slideLayout" Target="../slideLayouts/slideLayout3.xml"/></Relationships>
</file>

<file path=ppt/slides/_rels/slide2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jpeg"/><Relationship Id="rId1" Type="http://schemas.openxmlformats.org/officeDocument/2006/relationships/slideLayout" Target="../slideLayouts/slideLayout3.xml"/></Relationships>
</file>

<file path=ppt/slides/_rels/slide2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jpeg"/><Relationship Id="rId1" Type="http://schemas.openxmlformats.org/officeDocument/2006/relationships/slideLayout" Target="../slideLayouts/slideLayout3.xml"/></Relationships>
</file>

<file path=ppt/slides/_rels/slide2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2.jpeg"/><Relationship Id="rId1" Type="http://schemas.openxmlformats.org/officeDocument/2006/relationships/slideLayout" Target="../slideLayouts/slideLayout3.xml"/></Relationships>
</file>

<file path=ppt/slides/_rels/slide2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3.jpeg"/><Relationship Id="rId1" Type="http://schemas.openxmlformats.org/officeDocument/2006/relationships/slideLayout" Target="../slideLayouts/slideLayout3.xml"/></Relationships>
</file>

<file path=ppt/slides/_rels/slide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4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5.jpeg"/><Relationship Id="rId1" Type="http://schemas.openxmlformats.org/officeDocument/2006/relationships/slideLayout" Target="../slideLayouts/slideLayout3.xml"/></Relationships>
</file>

<file path=ppt/slides/_rels/slide2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6.jpeg"/><Relationship Id="rId1" Type="http://schemas.openxmlformats.org/officeDocument/2006/relationships/slideLayout" Target="../slideLayouts/slideLayout3.xml"/></Relationships>
</file>

<file path=ppt/slides/_rels/slide2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7.jpeg"/><Relationship Id="rId1" Type="http://schemas.openxmlformats.org/officeDocument/2006/relationships/slideLayout" Target="../slideLayouts/slideLayout3.xml"/></Relationships>
</file>

<file path=ppt/slides/_rels/slide2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8.jpeg"/><Relationship Id="rId1" Type="http://schemas.openxmlformats.org/officeDocument/2006/relationships/slideLayout" Target="../slideLayouts/slideLayout3.xml"/></Relationships>
</file>

<file path=ppt/slides/_rels/slide2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9.jpeg"/><Relationship Id="rId1" Type="http://schemas.openxmlformats.org/officeDocument/2006/relationships/slideLayout" Target="../slideLayouts/slideLayout3.xml"/></Relationships>
</file>

<file path=ppt/slides/_rels/slide2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jpeg"/><Relationship Id="rId1" Type="http://schemas.openxmlformats.org/officeDocument/2006/relationships/slideLayout" Target="../slideLayouts/slideLayout3.xml"/></Relationships>
</file>

<file path=ppt/slides/_rels/slide2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1.jpeg"/><Relationship Id="rId1" Type="http://schemas.openxmlformats.org/officeDocument/2006/relationships/slideLayout" Target="../slideLayouts/slideLayout3.xml"/></Relationships>
</file>

<file path=ppt/slides/_rels/slide2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2.jpeg"/><Relationship Id="rId1" Type="http://schemas.openxmlformats.org/officeDocument/2006/relationships/slideLayout" Target="../slideLayouts/slideLayout3.xml"/></Relationships>
</file>

<file path=ppt/slides/_rels/slide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3.jpeg"/><Relationship Id="rId1" Type="http://schemas.openxmlformats.org/officeDocument/2006/relationships/slideLayout" Target="../slideLayouts/slideLayout3.xml"/></Relationships>
</file>

<file path=ppt/slides/_rels/slide2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4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5.jpeg"/><Relationship Id="rId1" Type="http://schemas.openxmlformats.org/officeDocument/2006/relationships/slideLayout" Target="../slideLayouts/slideLayout3.xml"/></Relationships>
</file>

<file path=ppt/slides/_rels/slide2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6.jpeg"/><Relationship Id="rId1" Type="http://schemas.openxmlformats.org/officeDocument/2006/relationships/slideLayout" Target="../slideLayouts/slideLayout3.xml"/></Relationships>
</file>

<file path=ppt/slides/_rels/slide2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7.jpeg"/><Relationship Id="rId1" Type="http://schemas.openxmlformats.org/officeDocument/2006/relationships/slideLayout" Target="../slideLayouts/slideLayout3.xml"/></Relationships>
</file>

<file path=ppt/slides/_rels/slide2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8.jpeg"/><Relationship Id="rId1" Type="http://schemas.openxmlformats.org/officeDocument/2006/relationships/slideLayout" Target="../slideLayouts/slideLayout3.xml"/></Relationships>
</file>

<file path=ppt/slides/_rels/slide2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9.jpeg"/><Relationship Id="rId1" Type="http://schemas.openxmlformats.org/officeDocument/2006/relationships/slideLayout" Target="../slideLayouts/slideLayout3.xml"/></Relationships>
</file>

<file path=ppt/slides/_rels/slide2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0.jpeg"/><Relationship Id="rId1" Type="http://schemas.openxmlformats.org/officeDocument/2006/relationships/slideLayout" Target="../slideLayouts/slideLayout3.xml"/></Relationships>
</file>

<file path=ppt/slides/_rels/slide2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1.jpeg"/><Relationship Id="rId1" Type="http://schemas.openxmlformats.org/officeDocument/2006/relationships/slideLayout" Target="../slideLayouts/slideLayout3.xml"/></Relationships>
</file>

<file path=ppt/slides/_rels/slide2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2.jpeg"/><Relationship Id="rId1" Type="http://schemas.openxmlformats.org/officeDocument/2006/relationships/slideLayout" Target="../slideLayouts/slideLayout3.xml"/></Relationships>
</file>

<file path=ppt/slides/_rels/slide2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3.jpeg"/><Relationship Id="rId1" Type="http://schemas.openxmlformats.org/officeDocument/2006/relationships/slideLayout" Target="../slideLayouts/slideLayout3.xml"/></Relationships>
</file>

<file path=ppt/slides/_rels/slide2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4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5.jpeg"/><Relationship Id="rId1" Type="http://schemas.openxmlformats.org/officeDocument/2006/relationships/slideLayout" Target="../slideLayouts/slideLayout3.xml"/></Relationships>
</file>

<file path=ppt/slides/_rels/slide2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6.jpeg"/><Relationship Id="rId1" Type="http://schemas.openxmlformats.org/officeDocument/2006/relationships/slideLayout" Target="../slideLayouts/slideLayout3.xml"/></Relationships>
</file>

<file path=ppt/slides/_rels/slide2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7.jpeg"/><Relationship Id="rId1" Type="http://schemas.openxmlformats.org/officeDocument/2006/relationships/slideLayout" Target="../slideLayouts/slideLayout3.xml"/></Relationships>
</file>

<file path=ppt/slides/_rels/slide2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8.jpeg"/><Relationship Id="rId1" Type="http://schemas.openxmlformats.org/officeDocument/2006/relationships/slideLayout" Target="../slideLayouts/slideLayout3.xml"/></Relationships>
</file>

<file path=ppt/slides/_rels/slide2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9.jpeg"/><Relationship Id="rId1" Type="http://schemas.openxmlformats.org/officeDocument/2006/relationships/slideLayout" Target="../slideLayouts/slideLayout3.xml"/></Relationships>
</file>

<file path=ppt/slides/_rels/slide2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0.jpeg"/><Relationship Id="rId1" Type="http://schemas.openxmlformats.org/officeDocument/2006/relationships/slideLayout" Target="../slideLayouts/slideLayout3.xml"/></Relationships>
</file>

<file path=ppt/slides/_rels/slide2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1.jpeg"/><Relationship Id="rId1" Type="http://schemas.openxmlformats.org/officeDocument/2006/relationships/slideLayout" Target="../slideLayouts/slideLayout3.xml"/></Relationships>
</file>

<file path=ppt/slides/_rels/slide2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2.jpeg"/><Relationship Id="rId1" Type="http://schemas.openxmlformats.org/officeDocument/2006/relationships/slideLayout" Target="../slideLayouts/slideLayout3.xml"/></Relationships>
</file>

<file path=ppt/slides/_rels/slide2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3.jpeg"/><Relationship Id="rId1" Type="http://schemas.openxmlformats.org/officeDocument/2006/relationships/slideLayout" Target="../slideLayouts/slideLayout3.xml"/></Relationships>
</file>

<file path=ppt/slides/_rels/slide2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4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5.jpeg"/><Relationship Id="rId1" Type="http://schemas.openxmlformats.org/officeDocument/2006/relationships/slideLayout" Target="../slideLayouts/slideLayout3.xml"/></Relationships>
</file>

<file path=ppt/slides/_rels/slide2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6.jpeg"/><Relationship Id="rId1" Type="http://schemas.openxmlformats.org/officeDocument/2006/relationships/slideLayout" Target="../slideLayouts/slideLayout3.xml"/></Relationships>
</file>

<file path=ppt/slides/_rels/slide2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7.jpeg"/><Relationship Id="rId1" Type="http://schemas.openxmlformats.org/officeDocument/2006/relationships/slideLayout" Target="../slideLayouts/slideLayout3.xml"/></Relationships>
</file>

<file path=ppt/slides/_rels/slide2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8.jpeg"/><Relationship Id="rId1" Type="http://schemas.openxmlformats.org/officeDocument/2006/relationships/slideLayout" Target="../slideLayouts/slideLayout3.xml"/></Relationships>
</file>

<file path=ppt/slides/_rels/slide2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9.jpeg"/><Relationship Id="rId1" Type="http://schemas.openxmlformats.org/officeDocument/2006/relationships/slideLayout" Target="../slideLayouts/slideLayout3.xml"/></Relationships>
</file>

<file path=ppt/slides/_rels/slide2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0.jpeg"/><Relationship Id="rId1" Type="http://schemas.openxmlformats.org/officeDocument/2006/relationships/slideLayout" Target="../slideLayouts/slideLayout3.xml"/></Relationships>
</file>

<file path=ppt/slides/_rels/slide2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1.jpeg"/><Relationship Id="rId1" Type="http://schemas.openxmlformats.org/officeDocument/2006/relationships/slideLayout" Target="../slideLayouts/slideLayout3.xml"/></Relationships>
</file>

<file path=ppt/slides/_rels/slide2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2.jpeg"/><Relationship Id="rId1" Type="http://schemas.openxmlformats.org/officeDocument/2006/relationships/slideLayout" Target="../slideLayouts/slideLayout3.xml"/></Relationships>
</file>

<file path=ppt/slides/_rels/slide2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3.jpeg"/><Relationship Id="rId1" Type="http://schemas.openxmlformats.org/officeDocument/2006/relationships/slideLayout" Target="../slideLayouts/slideLayout3.xml"/></Relationships>
</file>

<file path=ppt/slides/_rels/slide2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4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5.jpeg"/><Relationship Id="rId1" Type="http://schemas.openxmlformats.org/officeDocument/2006/relationships/slideLayout" Target="../slideLayouts/slideLayout3.xml"/></Relationships>
</file>

<file path=ppt/slides/_rels/slide2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6.jpeg"/><Relationship Id="rId1" Type="http://schemas.openxmlformats.org/officeDocument/2006/relationships/slideLayout" Target="../slideLayouts/slideLayout3.xml"/></Relationships>
</file>

<file path=ppt/slides/_rels/slide2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7.jpeg"/><Relationship Id="rId1" Type="http://schemas.openxmlformats.org/officeDocument/2006/relationships/slideLayout" Target="../slideLayouts/slideLayout3.xml"/></Relationships>
</file>

<file path=ppt/slides/_rels/slide2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8.jpeg"/><Relationship Id="rId1" Type="http://schemas.openxmlformats.org/officeDocument/2006/relationships/slideLayout" Target="../slideLayouts/slideLayout3.xml"/></Relationships>
</file>

<file path=ppt/slides/_rels/slide2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9.jpeg"/><Relationship Id="rId1" Type="http://schemas.openxmlformats.org/officeDocument/2006/relationships/slideLayout" Target="../slideLayouts/slideLayout3.xml"/></Relationships>
</file>

<file path=ppt/slides/_rels/slide2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0.jpeg"/><Relationship Id="rId1" Type="http://schemas.openxmlformats.org/officeDocument/2006/relationships/slideLayout" Target="../slideLayouts/slideLayout3.xml"/></Relationships>
</file>

<file path=ppt/slides/_rels/slide2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1.jpeg"/><Relationship Id="rId1" Type="http://schemas.openxmlformats.org/officeDocument/2006/relationships/slideLayout" Target="../slideLayouts/slideLayout3.xml"/></Relationships>
</file>

<file path=ppt/slides/_rels/slide2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2.jpeg"/><Relationship Id="rId1" Type="http://schemas.openxmlformats.org/officeDocument/2006/relationships/slideLayout" Target="../slideLayouts/slideLayout3.xml"/></Relationships>
</file>

<file path=ppt/slides/_rels/slide2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3.jpeg"/><Relationship Id="rId1" Type="http://schemas.openxmlformats.org/officeDocument/2006/relationships/slideLayout" Target="../slideLayouts/slideLayout3.xml"/></Relationships>
</file>

<file path=ppt/slides/_rels/slide2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5.jpeg"/><Relationship Id="rId1" Type="http://schemas.openxmlformats.org/officeDocument/2006/relationships/slideLayout" Target="../slideLayouts/slideLayout3.xml"/></Relationships>
</file>

<file path=ppt/slides/_rels/slide3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6.jpeg"/><Relationship Id="rId1" Type="http://schemas.openxmlformats.org/officeDocument/2006/relationships/slideLayout" Target="../slideLayouts/slideLayout3.xml"/></Relationships>
</file>

<file path=ppt/slides/_rels/slide3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7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3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3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3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3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3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3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3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3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3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7851648" cy="1905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Wonderful world of orchids</a:t>
            </a:r>
            <a:endParaRPr lang="fil-PH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3400864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>
                <a:solidFill>
                  <a:srgbClr val="FFFF00"/>
                </a:solidFill>
              </a:rPr>
              <a:t>All major groups of orchids are shown  although not all the orchids in the group can be  included due to limited space. However, it will give you a good idea of the  wonderful orchids that are popular due to their aesthetic  splendor and dazzling colors. It is for your personal viewing only.   </a:t>
            </a:r>
          </a:p>
          <a:p>
            <a:pPr algn="just"/>
            <a:r>
              <a:rPr lang="en-US" dirty="0" smtClean="0">
                <a:solidFill>
                  <a:srgbClr val="FFFF00"/>
                </a:solidFill>
              </a:rPr>
              <a:t>Editor  AKC.</a:t>
            </a:r>
          </a:p>
          <a:p>
            <a:endParaRPr lang="en-US" dirty="0" smtClean="0">
              <a:solidFill>
                <a:srgbClr val="FFFF00"/>
              </a:solidFill>
            </a:endParaRPr>
          </a:p>
          <a:p>
            <a:endParaRPr lang="en-US" dirty="0" smtClean="0">
              <a:solidFill>
                <a:srgbClr val="FFFF00"/>
              </a:solidFill>
            </a:endParaRPr>
          </a:p>
          <a:p>
            <a:endParaRPr lang="en-US" dirty="0" smtClean="0">
              <a:solidFill>
                <a:srgbClr val="FFFF00"/>
              </a:solidFill>
            </a:endParaRPr>
          </a:p>
          <a:p>
            <a:endParaRPr lang="en-US" dirty="0" smtClean="0">
              <a:solidFill>
                <a:srgbClr val="FFFF00"/>
              </a:solidFill>
            </a:endParaRPr>
          </a:p>
          <a:p>
            <a:endParaRPr lang="en-US" dirty="0" smtClean="0">
              <a:solidFill>
                <a:srgbClr val="FFFF00"/>
              </a:solidFill>
            </a:endParaRPr>
          </a:p>
          <a:p>
            <a:endParaRPr lang="fil-P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brassolaelia_yellowbir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144000" cy="5943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990600"/>
            <a:ext cx="3581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Brassolaelia</a:t>
            </a:r>
            <a:r>
              <a:rPr lang="en-US" sz="2400" b="1" dirty="0" smtClean="0">
                <a:solidFill>
                  <a:schemeClr val="bg1"/>
                </a:solidFill>
              </a:rPr>
              <a:t> yellowbird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SCN50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81800" y="60198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DSCN 5052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SCN50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5943600"/>
            <a:ext cx="1752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DSCN 5057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SCN506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29400" y="6096000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DSCN 5061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SCN506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76800" y="6096000"/>
            <a:ext cx="1981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DSCN 5069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SCN50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600" y="0"/>
            <a:ext cx="9372600" cy="70294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86600" y="62484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DSCN 5073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SCN507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53000" y="6248400"/>
            <a:ext cx="1752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DSCN 5076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4" name="Rectangle 3"/>
          <p:cNvSpPr/>
          <p:nvPr/>
        </p:nvSpPr>
        <p:spPr>
          <a:xfrm>
            <a:off x="2751726" y="3244334"/>
            <a:ext cx="36405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>
                <a:hlinkClick r:id="rId2"/>
              </a:rPr>
              <a:t>#UPLB joins 2015 Bañamos parade</a:t>
            </a:r>
            <a:r>
              <a:rPr lang="fil-PH" dirty="0" smtClean="0"/>
              <a:t>.</a:t>
            </a:r>
            <a:endParaRPr lang="fil-PH" dirty="0"/>
          </a:p>
        </p:txBody>
      </p:sp>
      <p:pic>
        <p:nvPicPr>
          <p:cNvPr id="5" name="Picture 4" descr="DSCN507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3400" y="5334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DSCN 5078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4" name="Rectangle 3"/>
          <p:cNvSpPr/>
          <p:nvPr/>
        </p:nvSpPr>
        <p:spPr>
          <a:xfrm>
            <a:off x="2751726" y="3244334"/>
            <a:ext cx="36405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>
                <a:hlinkClick r:id="rId2"/>
              </a:rPr>
              <a:t>#UPLB joins 2015 Bañamos parade</a:t>
            </a:r>
            <a:r>
              <a:rPr lang="fil-PH" dirty="0" smtClean="0"/>
              <a:t>.</a:t>
            </a:r>
            <a:endParaRPr lang="fil-PH" dirty="0"/>
          </a:p>
        </p:txBody>
      </p:sp>
      <p:pic>
        <p:nvPicPr>
          <p:cNvPr id="5" name="Picture 4" descr="DSCN508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72200" y="5715000"/>
            <a:ext cx="1752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DSCN 5085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4" name="Rectangle 3"/>
          <p:cNvSpPr/>
          <p:nvPr/>
        </p:nvSpPr>
        <p:spPr>
          <a:xfrm>
            <a:off x="2751726" y="3244334"/>
            <a:ext cx="36405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>
                <a:hlinkClick r:id="rId2"/>
              </a:rPr>
              <a:t>#UPLB joins 2015 Bañamos parade</a:t>
            </a:r>
            <a:r>
              <a:rPr lang="fil-PH" dirty="0" smtClean="0"/>
              <a:t>.</a:t>
            </a:r>
            <a:endParaRPr lang="fil-PH" dirty="0"/>
          </a:p>
        </p:txBody>
      </p:sp>
      <p:pic>
        <p:nvPicPr>
          <p:cNvPr id="5" name="Picture 4" descr="DSCN508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300"/>
            <a:ext cx="8991600" cy="67437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53200" y="6027003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DSCN 5088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4" name="Rectangle 3"/>
          <p:cNvSpPr/>
          <p:nvPr/>
        </p:nvSpPr>
        <p:spPr>
          <a:xfrm>
            <a:off x="2751726" y="3244334"/>
            <a:ext cx="36405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>
                <a:hlinkClick r:id="rId2"/>
              </a:rPr>
              <a:t>#UPLB joins 2015 Bañamos parade</a:t>
            </a:r>
            <a:r>
              <a:rPr lang="fil-PH" dirty="0" smtClean="0"/>
              <a:t>.</a:t>
            </a:r>
            <a:endParaRPr lang="fil-PH" dirty="0"/>
          </a:p>
        </p:txBody>
      </p:sp>
      <p:pic>
        <p:nvPicPr>
          <p:cNvPr id="5" name="Picture 4" descr="DSCN509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5867400"/>
            <a:ext cx="1752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DSCN 5092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eallara_purplepass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"/>
            <a:ext cx="9144000" cy="6766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0" y="533400"/>
            <a:ext cx="28194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Beallara</a:t>
            </a:r>
            <a:r>
              <a:rPr lang="en-US" b="1" dirty="0" smtClean="0">
                <a:solidFill>
                  <a:srgbClr val="FF0000"/>
                </a:solidFill>
              </a:rPr>
              <a:t> purple passion</a:t>
            </a:r>
            <a:endParaRPr lang="fil-PH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4" name="Rectangle 3"/>
          <p:cNvSpPr/>
          <p:nvPr/>
        </p:nvSpPr>
        <p:spPr>
          <a:xfrm>
            <a:off x="2751726" y="3244334"/>
            <a:ext cx="36405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>
                <a:hlinkClick r:id="rId2"/>
              </a:rPr>
              <a:t>#UPLB joins 2015 Bañamos parade</a:t>
            </a:r>
            <a:r>
              <a:rPr lang="fil-PH" dirty="0" smtClean="0"/>
              <a:t>.</a:t>
            </a:r>
            <a:endParaRPr lang="fil-PH" dirty="0"/>
          </a:p>
        </p:txBody>
      </p:sp>
      <p:pic>
        <p:nvPicPr>
          <p:cNvPr id="5" name="Picture 4" descr="DSCN509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300"/>
            <a:ext cx="8991600" cy="67437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324600" y="6172200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DSCN 5094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4" name="Rectangle 3"/>
          <p:cNvSpPr/>
          <p:nvPr/>
        </p:nvSpPr>
        <p:spPr>
          <a:xfrm>
            <a:off x="2751726" y="3244334"/>
            <a:ext cx="36405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>
                <a:hlinkClick r:id="rId2"/>
              </a:rPr>
              <a:t>#UPLB joins 2015 Bañamos parade</a:t>
            </a:r>
            <a:r>
              <a:rPr lang="fil-PH" dirty="0" smtClean="0"/>
              <a:t>.</a:t>
            </a:r>
            <a:endParaRPr lang="fil-PH" dirty="0"/>
          </a:p>
        </p:txBody>
      </p:sp>
      <p:pic>
        <p:nvPicPr>
          <p:cNvPr id="5" name="Picture 4" descr="DSCN511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304800"/>
            <a:ext cx="1676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DSCN 5118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4" name="Rectangle 3"/>
          <p:cNvSpPr/>
          <p:nvPr/>
        </p:nvSpPr>
        <p:spPr>
          <a:xfrm>
            <a:off x="2751726" y="3244334"/>
            <a:ext cx="36405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>
                <a:hlinkClick r:id="rId2"/>
              </a:rPr>
              <a:t>#UPLB joins 2015 Bañamos parade</a:t>
            </a:r>
            <a:r>
              <a:rPr lang="fil-PH" dirty="0" smtClean="0"/>
              <a:t>.</a:t>
            </a:r>
            <a:endParaRPr lang="fil-PH" dirty="0"/>
          </a:p>
        </p:txBody>
      </p:sp>
      <p:pic>
        <p:nvPicPr>
          <p:cNvPr id="5" name="Picture 4" descr="DSCN512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086600" y="60960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DSCN 5120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4" name="Rectangle 3"/>
          <p:cNvSpPr/>
          <p:nvPr/>
        </p:nvSpPr>
        <p:spPr>
          <a:xfrm>
            <a:off x="2751726" y="3244334"/>
            <a:ext cx="36405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>
                <a:hlinkClick r:id="rId2"/>
              </a:rPr>
              <a:t>#UPLB joins 2015 Bañamos parade</a:t>
            </a:r>
            <a:r>
              <a:rPr lang="fil-PH" dirty="0" smtClean="0"/>
              <a:t>.</a:t>
            </a:r>
            <a:endParaRPr lang="fil-PH" dirty="0"/>
          </a:p>
        </p:txBody>
      </p:sp>
      <p:pic>
        <p:nvPicPr>
          <p:cNvPr id="5" name="Picture 4" descr="DSCN51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0" y="60198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DSCN 5123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4" name="Rectangle 3"/>
          <p:cNvSpPr/>
          <p:nvPr/>
        </p:nvSpPr>
        <p:spPr>
          <a:xfrm>
            <a:off x="2751726" y="3244334"/>
            <a:ext cx="36405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>
                <a:hlinkClick r:id="rId2"/>
              </a:rPr>
              <a:t>#UPLB joins 2015 Bañamos parade</a:t>
            </a:r>
            <a:r>
              <a:rPr lang="fil-PH" dirty="0" smtClean="0"/>
              <a:t>.</a:t>
            </a:r>
            <a:endParaRPr lang="fil-PH" dirty="0"/>
          </a:p>
        </p:txBody>
      </p:sp>
      <p:pic>
        <p:nvPicPr>
          <p:cNvPr id="5" name="Picture 4" descr="DSCN512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09600" y="0"/>
            <a:ext cx="9372600" cy="7029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38800" y="6019800"/>
            <a:ext cx="1752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DSCN 5125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4" name="Rectangle 3"/>
          <p:cNvSpPr/>
          <p:nvPr/>
        </p:nvSpPr>
        <p:spPr>
          <a:xfrm>
            <a:off x="2751726" y="3244334"/>
            <a:ext cx="36405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>
                <a:hlinkClick r:id="rId2"/>
              </a:rPr>
              <a:t>#UPLB joins 2015 Bañamos parade</a:t>
            </a:r>
            <a:r>
              <a:rPr lang="fil-PH" dirty="0" smtClean="0"/>
              <a:t>.</a:t>
            </a:r>
            <a:endParaRPr lang="fil-PH" dirty="0"/>
          </a:p>
        </p:txBody>
      </p:sp>
      <p:pic>
        <p:nvPicPr>
          <p:cNvPr id="5" name="Picture 4" descr="DSCN513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53200" y="6096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DSCN 5139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4" name="Rectangle 3"/>
          <p:cNvSpPr/>
          <p:nvPr/>
        </p:nvSpPr>
        <p:spPr>
          <a:xfrm>
            <a:off x="2751726" y="3244334"/>
            <a:ext cx="36405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>
                <a:hlinkClick r:id="rId2"/>
              </a:rPr>
              <a:t>#UPLB joins 2015 Bañamos parade</a:t>
            </a:r>
            <a:r>
              <a:rPr lang="fil-PH" dirty="0" smtClean="0"/>
              <a:t>.</a:t>
            </a:r>
            <a:endParaRPr lang="fil-PH" dirty="0"/>
          </a:p>
        </p:txBody>
      </p:sp>
      <p:pic>
        <p:nvPicPr>
          <p:cNvPr id="5" name="Picture 4" descr="DSCN51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48200" y="6248400"/>
            <a:ext cx="1981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DSCN 5144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4" name="Rectangle 3"/>
          <p:cNvSpPr/>
          <p:nvPr/>
        </p:nvSpPr>
        <p:spPr>
          <a:xfrm>
            <a:off x="2751726" y="3244334"/>
            <a:ext cx="36405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>
                <a:hlinkClick r:id="rId2"/>
              </a:rPr>
              <a:t>#UPLB joins 2015 Bañamos parade</a:t>
            </a:r>
            <a:r>
              <a:rPr lang="fil-PH" dirty="0" smtClean="0"/>
              <a:t>.</a:t>
            </a:r>
            <a:endParaRPr lang="fil-PH" dirty="0"/>
          </a:p>
        </p:txBody>
      </p:sp>
      <p:pic>
        <p:nvPicPr>
          <p:cNvPr id="5" name="Picture 4" descr="DSCN514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81400" y="6019800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DSCN 5148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SCN515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60960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DSCN 5151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SCN51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6019800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DSCN 5173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rassavola_cordat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5720"/>
            <a:ext cx="9144000" cy="69494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0" y="457200"/>
            <a:ext cx="243840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00B0F0"/>
                </a:solidFill>
              </a:rPr>
              <a:t>Brassavola</a:t>
            </a:r>
            <a:r>
              <a:rPr lang="en-US" sz="2000" b="1" dirty="0" smtClean="0">
                <a:solidFill>
                  <a:srgbClr val="00B0F0"/>
                </a:solidFill>
              </a:rPr>
              <a:t> </a:t>
            </a:r>
            <a:r>
              <a:rPr lang="en-US" sz="2000" b="1" dirty="0" err="1" smtClean="0">
                <a:solidFill>
                  <a:srgbClr val="00B0F0"/>
                </a:solidFill>
              </a:rPr>
              <a:t>cordata</a:t>
            </a:r>
            <a:endParaRPr lang="fil-PH" sz="20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SCN519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600" y="0"/>
            <a:ext cx="9372600" cy="70294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63246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DSCN 5191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SCN519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0" y="60198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DSCN 5199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SCN52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60960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DSCN 5203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SCN52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457200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DSCN 5205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SCN52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60960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DSCN 5209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SCN52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24600" y="6096000"/>
            <a:ext cx="1752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DSCN 5228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SCN54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6019800"/>
            <a:ext cx="1981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DSCN 5414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ncycordigera_alb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8872"/>
            <a:ext cx="9144000" cy="70957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0" y="381000"/>
            <a:ext cx="3124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Encycordigera</a:t>
            </a:r>
            <a:r>
              <a:rPr lang="en-US" sz="2400" b="1" dirty="0" smtClean="0">
                <a:solidFill>
                  <a:schemeClr val="bg1"/>
                </a:solidFill>
              </a:rPr>
              <a:t> alba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pidendru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214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533400"/>
            <a:ext cx="2057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Epidendrum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pidendrum_baguens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64592"/>
            <a:ext cx="9144000" cy="71871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53000" y="6172200"/>
            <a:ext cx="3581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Epidendrum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baguense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6" name="Picture 5" descr="brassia_rex_lanc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1440"/>
            <a:ext cx="9144000" cy="70408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457200"/>
            <a:ext cx="2667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Brassia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rex</a:t>
            </a:r>
            <a:r>
              <a:rPr lang="en-US" sz="2400" b="1" dirty="0" smtClean="0">
                <a:solidFill>
                  <a:schemeClr val="bg1"/>
                </a:solidFill>
              </a:rPr>
              <a:t> lance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pidendrum_chlorops_woodst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0"/>
            <a:ext cx="6506718" cy="69073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00200" y="228600"/>
            <a:ext cx="4572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Epidendrum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chlorops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woodstr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pidendrum_conopseu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0" y="685800"/>
            <a:ext cx="3886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Epidendrum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conopseum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pidendrum_hokule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667" y="-27432"/>
            <a:ext cx="8500533" cy="68854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00600" y="152400"/>
            <a:ext cx="3581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Epidendrum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hokulea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pidendrum_ibaguens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0824" y="0"/>
            <a:ext cx="5102352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24200" y="6019800"/>
            <a:ext cx="3581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Epidendrum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ibaguense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pidendrum_plasticdol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1440"/>
            <a:ext cx="9144000" cy="70408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304800"/>
            <a:ext cx="3657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Epidendrum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plasticdoll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pidendrum_stanfordianu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0"/>
            <a:ext cx="54864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81200" y="304800"/>
            <a:ext cx="4343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Epidendrum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stanfordianum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pidendrum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28599"/>
            <a:ext cx="9250946" cy="63276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096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Epidendrum</a:t>
            </a:r>
            <a:r>
              <a:rPr lang="en-US" sz="2400" b="1" dirty="0" smtClean="0">
                <a:solidFill>
                  <a:schemeClr val="bg1"/>
                </a:solidFill>
              </a:rPr>
              <a:t> 1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pistanfordianu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0"/>
            <a:ext cx="9086740" cy="62880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838200"/>
            <a:ext cx="2819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Epistanfordianum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fam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6009" y="0"/>
            <a:ext cx="9416018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4572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Fame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reg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brassocattleya_mayum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9221492" cy="63474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81600" y="5943600"/>
            <a:ext cx="3733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Brasso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</a:rPr>
              <a:t>mayumi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reg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reg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812" y="0"/>
            <a:ext cx="706437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reg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reg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9312" y="0"/>
            <a:ext cx="490537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reg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750" y="0"/>
            <a:ext cx="45085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arawara_redlav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22626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172200"/>
            <a:ext cx="2971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Karawara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redlava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efer_mystacin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144000" cy="5943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5791200"/>
            <a:ext cx="2971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Kefer</a:t>
            </a:r>
            <a:r>
              <a:rPr lang="en-US" sz="2400" b="1" dirty="0" smtClean="0">
                <a:solidFill>
                  <a:schemeClr val="bg1"/>
                </a:solidFill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</a:rPr>
              <a:t>mystacina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aelio_ancep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4864"/>
            <a:ext cx="9144000" cy="69677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0" y="61722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Laelio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anceps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aeliocattleya_angellov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52399"/>
            <a:ext cx="9241738" cy="64846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609600"/>
            <a:ext cx="3810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Laelio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angel love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aeliocattleya_carolynrei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00600" y="152400"/>
            <a:ext cx="4343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Laelio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carolynreid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brassocattleya_willisharr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9174684" cy="68351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6172200"/>
            <a:ext cx="4267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Brassocattleya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willisharring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aeliocattleya_coloram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860"/>
            <a:ext cx="9144000" cy="69037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6019800"/>
            <a:ext cx="4038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Laelio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colorama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aeliocattleya_culmina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00600" y="533400"/>
            <a:ext cx="4038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Laelio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culminant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aeliocattleya_desertoran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7655" y="0"/>
            <a:ext cx="9301655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19600" y="6248400"/>
            <a:ext cx="4343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Laelio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desert orange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aeliocattleya_drumbea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5856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5867400"/>
            <a:ext cx="3886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Laelio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drumbeat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aeliocattleya_eleanorhitc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381000"/>
            <a:ext cx="4419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Laelio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eleanor</a:t>
            </a:r>
            <a:r>
              <a:rPr lang="en-US" sz="2400" b="1" dirty="0" smtClean="0">
                <a:solidFill>
                  <a:schemeClr val="bg1"/>
                </a:solidFill>
              </a:rPr>
              <a:t> hitch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aeliocattleya_emilia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9025246" cy="69494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48200" y="6324600"/>
            <a:ext cx="3886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Laelio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emiliae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aeliocattleya_ev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37306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6248400"/>
            <a:ext cx="3124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Laelio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eva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aeliocattleya_fireytrea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304800"/>
            <a:ext cx="3886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Laelio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firey</a:t>
            </a:r>
            <a:r>
              <a:rPr lang="en-US" sz="2400" b="1" dirty="0" smtClean="0">
                <a:solidFill>
                  <a:schemeClr val="bg1"/>
                </a:solidFill>
              </a:rPr>
              <a:t> treat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aeliocattleya_golddigg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76600" y="6019800"/>
            <a:ext cx="3962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Laelio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gold digger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aeliocattleya_grodkesgol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5720"/>
            <a:ext cx="9144000" cy="69037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95800" y="6248400"/>
            <a:ext cx="4114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Laelio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grodkesgold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brassolaelia_yellowbir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144000" cy="5943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914400"/>
            <a:ext cx="3733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Brassolaelia</a:t>
            </a:r>
            <a:r>
              <a:rPr lang="en-US" sz="2400" b="1" dirty="0" smtClean="0">
                <a:solidFill>
                  <a:schemeClr val="bg1"/>
                </a:solidFill>
              </a:rPr>
              <a:t> yellowbird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aeliocattleya_helenblawren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705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19600" y="5943600"/>
            <a:ext cx="4343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Laelio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helenblorenc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aeliocattleya_intermediof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9154182" cy="68503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248400"/>
            <a:ext cx="4191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Laelio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intermediofl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aeliocattleya_kenbatt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43400" y="381000"/>
            <a:ext cx="4114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Laelio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ken battle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aeliocattleya_latuler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7962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304800"/>
            <a:ext cx="3886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Laelio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latulerie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aeliocattleya_lucyingra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533400"/>
            <a:ext cx="4114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Laelio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lucy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ingram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aeliocattleya_mischie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0" y="0"/>
            <a:ext cx="9368644" cy="691718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457200"/>
            <a:ext cx="3657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Laelio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mischief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aeliocattleya_pink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533400"/>
            <a:ext cx="3429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Laelio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pinkie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aeliocattleya_stloui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3820"/>
            <a:ext cx="9144000" cy="70256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00600" y="5867400"/>
            <a:ext cx="3505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Laelio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st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louis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aeliocattleya_sugarbow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81600" y="381000"/>
            <a:ext cx="3962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Laelio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sugarbowl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eptotes_bicolo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99" y="-73152"/>
            <a:ext cx="9048501" cy="69311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62400" y="6096000"/>
            <a:ext cx="2590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Leptotes</a:t>
            </a:r>
            <a:r>
              <a:rPr lang="en-US" sz="2400" b="1" dirty="0" smtClean="0">
                <a:solidFill>
                  <a:schemeClr val="bg1"/>
                </a:solidFill>
              </a:rPr>
              <a:t> bicolor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brassolaeliocattleya_borne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020"/>
            <a:ext cx="9144000" cy="65379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609600"/>
            <a:ext cx="32004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Brassolaelio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borneo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udisia_discolo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1140" y="0"/>
            <a:ext cx="944628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48200" y="5715000"/>
            <a:ext cx="2514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Ludicia</a:t>
            </a:r>
            <a:r>
              <a:rPr lang="en-US" sz="2400" b="1" dirty="0" smtClean="0">
                <a:solidFill>
                  <a:schemeClr val="bg1"/>
                </a:solidFill>
              </a:rPr>
              <a:t> discolor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clellanara_paganloveso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261" y="0"/>
            <a:ext cx="9276522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0" y="5943600"/>
            <a:ext cx="4267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Mclellanara</a:t>
            </a:r>
            <a:r>
              <a:rPr lang="en-US" sz="2400" b="1" dirty="0" smtClean="0">
                <a:solidFill>
                  <a:schemeClr val="bg1"/>
                </a:solidFill>
              </a:rPr>
              <a:t> pagan love song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ry_be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48400" y="457200"/>
            <a:ext cx="1676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Mary Bea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sdevallia_copperange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2426" y="0"/>
            <a:ext cx="9368852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533400"/>
            <a:ext cx="3886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Masdevallia</a:t>
            </a:r>
            <a:r>
              <a:rPr lang="en-US" sz="2400" b="1" dirty="0" smtClean="0">
                <a:solidFill>
                  <a:schemeClr val="bg1"/>
                </a:solidFill>
              </a:rPr>
              <a:t> copper angel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xillaria_tenuifoli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225" y="0"/>
            <a:ext cx="916845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62600" y="457200"/>
            <a:ext cx="3352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Maxillaria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tenuifolia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ncidium_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5985" y="0"/>
            <a:ext cx="945597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6324600"/>
            <a:ext cx="2286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Oncidium</a:t>
            </a:r>
            <a:r>
              <a:rPr lang="en-US" sz="2400" b="1" dirty="0" smtClean="0">
                <a:solidFill>
                  <a:schemeClr val="bg1"/>
                </a:solidFill>
              </a:rPr>
              <a:t> 001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phiopedilum_actaeu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515" y="0"/>
            <a:ext cx="919303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57800" y="6019800"/>
            <a:ext cx="3657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Paphiopedilum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actaeus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ncidium_carniv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6575" y="0"/>
            <a:ext cx="9380575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" y="5943600"/>
            <a:ext cx="3048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Oncidium</a:t>
            </a:r>
            <a:r>
              <a:rPr lang="en-US" sz="2400" b="1" dirty="0" smtClean="0">
                <a:solidFill>
                  <a:schemeClr val="bg1"/>
                </a:solidFill>
              </a:rPr>
              <a:t> carnival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ncidium_divaricatu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3888"/>
            <a:ext cx="9086222" cy="69018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6248400"/>
            <a:ext cx="3657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Oncidium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divaricatum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ncidium_equita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9348" y="0"/>
            <a:ext cx="9152426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6096000"/>
            <a:ext cx="2971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Oncidium</a:t>
            </a:r>
            <a:r>
              <a:rPr lang="en-US" sz="2400" b="1" dirty="0" smtClean="0">
                <a:solidFill>
                  <a:schemeClr val="bg1"/>
                </a:solidFill>
              </a:rPr>
              <a:t> equitant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brassolaeliocattleya_kur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081082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24400" y="6248400"/>
            <a:ext cx="4191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Brassolaelio</a:t>
            </a:r>
            <a:r>
              <a:rPr lang="en-US" sz="2400" b="1" dirty="0" smtClean="0">
                <a:solidFill>
                  <a:schemeClr val="bg1"/>
                </a:solidFill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kurt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ncidium_goldensunse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1920"/>
            <a:ext cx="9144000" cy="71018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10200" y="533400"/>
            <a:ext cx="3733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Oncidium</a:t>
            </a:r>
            <a:r>
              <a:rPr lang="en-US" dirty="0" smtClean="0"/>
              <a:t> </a:t>
            </a:r>
            <a:r>
              <a:rPr lang="en-US" sz="2400" b="1" dirty="0" smtClean="0">
                <a:solidFill>
                  <a:schemeClr val="bg1"/>
                </a:solidFill>
              </a:rPr>
              <a:t>golden sunset</a:t>
            </a:r>
            <a:endParaRPr lang="fil-PH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ncidium_gowerramse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754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685800"/>
            <a:ext cx="3886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Oncidiium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gowerramsey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ncidium_g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5009" y="0"/>
            <a:ext cx="9379009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24600" y="60960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Oncidium</a:t>
            </a:r>
            <a:r>
              <a:rPr lang="en-US" sz="2400" b="1" dirty="0" smtClean="0">
                <a:solidFill>
                  <a:schemeClr val="bg1"/>
                </a:solidFill>
              </a:rPr>
              <a:t> GS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ncidium_maculatu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411" y="0"/>
            <a:ext cx="9184822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6096000"/>
            <a:ext cx="3429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Oncidium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maculatum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ncidium_sniffe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3909" y="0"/>
            <a:ext cx="9351818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096000"/>
            <a:ext cx="2895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Oncidium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sniffen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ncidium_spendicu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9172064" cy="68370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609600"/>
            <a:ext cx="3276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Oncidium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pendicum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ncidium_sugarplu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01872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6019800"/>
            <a:ext cx="3352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Oncidium</a:t>
            </a:r>
            <a:r>
              <a:rPr lang="en-US" sz="2400" b="1" dirty="0" smtClean="0">
                <a:solidFill>
                  <a:schemeClr val="bg1"/>
                </a:solidFill>
              </a:rPr>
              <a:t> sugarplum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ncidium_tigenu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05200" y="6096000"/>
            <a:ext cx="3048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Oncidium</a:t>
            </a:r>
            <a:r>
              <a:rPr lang="en-US" sz="2400" b="1" dirty="0" smtClean="0">
                <a:solidFill>
                  <a:schemeClr val="bg1"/>
                </a:solidFill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</a:rPr>
              <a:t>tigenum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ncidium_wilbu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8938" y="0"/>
            <a:ext cx="9341876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533400"/>
            <a:ext cx="2895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Oncidium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wilbur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phiopedilum_almagavaer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5720"/>
            <a:ext cx="9144000" cy="69494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5638800"/>
            <a:ext cx="25146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Paphiopedilum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almagavaert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brassolaeliocattleya_ojaiv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457200"/>
            <a:ext cx="4191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Brassolaelio</a:t>
            </a:r>
            <a:r>
              <a:rPr lang="en-US" sz="2400" b="1" dirty="0" smtClean="0">
                <a:solidFill>
                  <a:schemeClr val="bg1"/>
                </a:solidFill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</a:rPr>
              <a:t>ojaive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phiopedilum_ansu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515" y="0"/>
            <a:ext cx="919303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72200" y="533400"/>
            <a:ext cx="24384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Paphiopedilum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ansom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phiopedilum_armeniacu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10"/>
            <a:ext cx="9144000" cy="68586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0" y="4572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P.armeniacum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phiopedilum_arthurianu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898"/>
            <a:ext cx="9144000" cy="68342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19800" y="59436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P. </a:t>
            </a:r>
            <a:r>
              <a:rPr lang="en-US" sz="2400" b="1" dirty="0" err="1" smtClean="0">
                <a:solidFill>
                  <a:schemeClr val="bg1"/>
                </a:solidFill>
              </a:rPr>
              <a:t>arthurianum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phiopedilum_aureu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5967" y="0"/>
            <a:ext cx="9148305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0960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P. </a:t>
            </a:r>
            <a:r>
              <a:rPr lang="en-US" sz="2400" b="1" dirty="0" err="1" smtClean="0">
                <a:solidFill>
                  <a:schemeClr val="bg1"/>
                </a:solidFill>
              </a:rPr>
              <a:t>aureum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phiopedilum_bembrid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76"/>
            <a:ext cx="9144000" cy="67848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6172200"/>
            <a:ext cx="2286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P. </a:t>
            </a:r>
            <a:r>
              <a:rPr lang="en-US" sz="2400" b="1" dirty="0" err="1" smtClean="0">
                <a:solidFill>
                  <a:schemeClr val="bg1"/>
                </a:solidFill>
              </a:rPr>
              <a:t>bembridge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phiopedilum_bens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515" y="18288"/>
            <a:ext cx="9168515" cy="68397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6096000"/>
            <a:ext cx="1676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P. </a:t>
            </a:r>
            <a:r>
              <a:rPr lang="en-US" sz="2400" b="1" dirty="0" err="1" smtClean="0">
                <a:solidFill>
                  <a:schemeClr val="bg1"/>
                </a:solidFill>
              </a:rPr>
              <a:t>benson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phiopedilum_blackflam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4011" y="0"/>
            <a:ext cx="9632022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67400" y="533400"/>
            <a:ext cx="2286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P. </a:t>
            </a:r>
            <a:r>
              <a:rPr lang="en-US" sz="2400" b="1" dirty="0" err="1" smtClean="0">
                <a:solidFill>
                  <a:schemeClr val="bg1"/>
                </a:solidFill>
              </a:rPr>
              <a:t>blackflame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phiopedilum_blackthrorp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9230966" cy="67939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0" y="61722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P. </a:t>
            </a:r>
            <a:r>
              <a:rPr lang="en-US" sz="2400" b="1" dirty="0" err="1" smtClean="0">
                <a:solidFill>
                  <a:schemeClr val="bg1"/>
                </a:solidFill>
              </a:rPr>
              <a:t>blackthorpe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phiopedilum_cer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73966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5334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P. </a:t>
            </a:r>
            <a:r>
              <a:rPr lang="en-US" sz="2400" b="1" dirty="0" err="1" smtClean="0">
                <a:solidFill>
                  <a:schemeClr val="bg1"/>
                </a:solidFill>
              </a:rPr>
              <a:t>ceres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phiopedilum_charj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515" y="0"/>
            <a:ext cx="919303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48400" y="6172200"/>
            <a:ext cx="1676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P. </a:t>
            </a:r>
            <a:r>
              <a:rPr lang="en-US" sz="2400" b="1" dirty="0" err="1" smtClean="0">
                <a:solidFill>
                  <a:schemeClr val="bg1"/>
                </a:solidFill>
              </a:rPr>
              <a:t>charjan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scocentrum_ampulaceum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0"/>
            <a:ext cx="8534400" cy="69128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67200" y="5791200"/>
            <a:ext cx="4191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Ascocentrum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Ampulaceum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brassolaeliocattleya_riosg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738"/>
            <a:ext cx="8991600" cy="68486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381000"/>
            <a:ext cx="3505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Brassocattleya</a:t>
            </a:r>
            <a:r>
              <a:rPr lang="en-US" sz="2400" b="1" dirty="0" smtClean="0">
                <a:solidFill>
                  <a:schemeClr val="bg1"/>
                </a:solidFill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</a:rPr>
              <a:t>riosgr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phiopedilum_copenhage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857" y="0"/>
            <a:ext cx="925285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6858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P. </a:t>
            </a:r>
            <a:r>
              <a:rPr lang="en-US" sz="2400" b="1" dirty="0" err="1" smtClean="0">
                <a:solidFill>
                  <a:schemeClr val="bg1"/>
                </a:solidFill>
              </a:rPr>
              <a:t>copenhagen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phiopedilum_fairdo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3152"/>
            <a:ext cx="9144000" cy="70043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0" y="457200"/>
            <a:ext cx="1676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P. </a:t>
            </a:r>
            <a:r>
              <a:rPr lang="en-US" sz="2400" b="1" dirty="0" err="1" smtClean="0">
                <a:solidFill>
                  <a:schemeClr val="bg1"/>
                </a:solidFill>
              </a:rPr>
              <a:t>fairdot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phiopedilum_fairrieanu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2426" y="0"/>
            <a:ext cx="9368852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1722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P. </a:t>
            </a:r>
            <a:r>
              <a:rPr lang="en-US" sz="2400" b="1" dirty="0" err="1" smtClean="0">
                <a:solidFill>
                  <a:schemeClr val="bg1"/>
                </a:solidFill>
              </a:rPr>
              <a:t>fairrieanum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phiopedilum_fcpudd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64009"/>
            <a:ext cx="9144000" cy="69860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48400" y="6172200"/>
            <a:ext cx="1981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P. </a:t>
            </a:r>
            <a:r>
              <a:rPr lang="en-US" sz="2400" b="1" dirty="0" err="1" smtClean="0">
                <a:solidFill>
                  <a:schemeClr val="bg1"/>
                </a:solidFill>
              </a:rPr>
              <a:t>fcpuddle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phiopedilum_imperialja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4008"/>
            <a:ext cx="9144000" cy="69860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5334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P. imperial jade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phiopedilum_insig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8165" y="0"/>
            <a:ext cx="942033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58674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P. insigne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phiopedilum_jenniferkalina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2400"/>
            <a:ext cx="9144000" cy="701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72200" y="533400"/>
            <a:ext cx="2667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P. </a:t>
            </a:r>
            <a:r>
              <a:rPr lang="en-US" sz="2400" b="1" dirty="0" err="1" smtClean="0">
                <a:solidFill>
                  <a:schemeClr val="bg1"/>
                </a:solidFill>
              </a:rPr>
              <a:t>jenniferkalina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phiopedilum_joan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9180870" cy="683056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72200" y="6324600"/>
            <a:ext cx="1600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P. </a:t>
            </a:r>
            <a:r>
              <a:rPr lang="en-US" sz="2400" b="1" dirty="0" err="1" smtClean="0">
                <a:solidFill>
                  <a:schemeClr val="bg1"/>
                </a:solidFill>
              </a:rPr>
              <a:t>joanne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phiopedilum_joeheadric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6576"/>
            <a:ext cx="9144000" cy="69311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5334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P. </a:t>
            </a:r>
            <a:r>
              <a:rPr lang="en-US" sz="2400" b="1" dirty="0" err="1" smtClean="0">
                <a:solidFill>
                  <a:schemeClr val="bg1"/>
                </a:solidFill>
              </a:rPr>
              <a:t>joeheadrick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phiopedilum_meadowheight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0584"/>
            <a:ext cx="9144000" cy="70591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38800" y="6172200"/>
            <a:ext cx="2819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P. </a:t>
            </a:r>
            <a:r>
              <a:rPr lang="en-US" sz="2400" b="1" dirty="0" err="1" smtClean="0">
                <a:solidFill>
                  <a:schemeClr val="bg1"/>
                </a:solidFill>
              </a:rPr>
              <a:t>meadowheights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brassoliocattleya_coppergl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3840"/>
            <a:ext cx="9144000" cy="63703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5867400"/>
            <a:ext cx="3886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Brassocattleya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copperglo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phiopedilum_micranthu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202"/>
            <a:ext cx="9144000" cy="68772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72200" y="6019800"/>
            <a:ext cx="2514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P. </a:t>
            </a:r>
            <a:r>
              <a:rPr lang="en-US" sz="2400" b="1" dirty="0" err="1" smtClean="0">
                <a:solidFill>
                  <a:schemeClr val="bg1"/>
                </a:solidFill>
              </a:rPr>
              <a:t>micranthum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phiopedilum_spicerianu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747"/>
            <a:ext cx="9144000" cy="690554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6096000"/>
            <a:ext cx="2590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P. </a:t>
            </a:r>
            <a:r>
              <a:rPr lang="en-US" sz="2400" b="1" dirty="0" err="1" smtClean="0">
                <a:solidFill>
                  <a:schemeClr val="bg1"/>
                </a:solidFill>
              </a:rPr>
              <a:t>spicerianum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phiopedilum_stwithin - Cop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1" y="0"/>
            <a:ext cx="6637282" cy="692932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57800" y="6096000"/>
            <a:ext cx="1752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P. </a:t>
            </a:r>
            <a:r>
              <a:rPr lang="en-US" sz="2400" b="1" dirty="0" err="1" smtClean="0">
                <a:solidFill>
                  <a:schemeClr val="bg1"/>
                </a:solidFill>
              </a:rPr>
              <a:t>stwithin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ha_011 - Cop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6009" y="0"/>
            <a:ext cx="9280009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86600" y="6858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Pha</a:t>
            </a:r>
            <a:r>
              <a:rPr lang="en-US" sz="2400" b="1" dirty="0" smtClean="0">
                <a:solidFill>
                  <a:schemeClr val="bg1"/>
                </a:solidFill>
              </a:rPr>
              <a:t>. 011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ha_0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35" y="0"/>
            <a:ext cx="9189379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10400" y="609600"/>
            <a:ext cx="1524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Pha</a:t>
            </a:r>
            <a:r>
              <a:rPr lang="en-US" sz="2400" b="1" dirty="0" smtClean="0">
                <a:solidFill>
                  <a:schemeClr val="bg1"/>
                </a:solidFill>
              </a:rPr>
              <a:t>. 012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ha_0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412" y="304800"/>
            <a:ext cx="9188824" cy="6248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15200" y="838200"/>
            <a:ext cx="1524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Pha</a:t>
            </a:r>
            <a:r>
              <a:rPr lang="en-US" sz="2400" b="1" dirty="0" smtClean="0">
                <a:solidFill>
                  <a:schemeClr val="bg1"/>
                </a:solidFill>
              </a:rPr>
              <a:t>. 013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ha_0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86600" y="6096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Pha</a:t>
            </a:r>
            <a:r>
              <a:rPr lang="en-US" sz="2400" b="1" dirty="0" smtClean="0">
                <a:solidFill>
                  <a:schemeClr val="bg1"/>
                </a:solidFill>
              </a:rPr>
              <a:t>. 014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ha_0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3999" cy="69418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10400" y="609600"/>
            <a:ext cx="1524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Pha</a:t>
            </a:r>
            <a:r>
              <a:rPr lang="en-US" sz="2400" b="1" dirty="0" smtClean="0">
                <a:solidFill>
                  <a:schemeClr val="bg1"/>
                </a:solidFill>
              </a:rPr>
              <a:t>. 015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ha_0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240"/>
            <a:ext cx="9144000" cy="68884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15200" y="609600"/>
            <a:ext cx="1524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Pha</a:t>
            </a:r>
            <a:r>
              <a:rPr lang="en-US" sz="2400" b="1" dirty="0" smtClean="0">
                <a:solidFill>
                  <a:schemeClr val="bg1"/>
                </a:solidFill>
              </a:rPr>
              <a:t>. 016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ha_017 - Cop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457199"/>
            <a:ext cx="9155752" cy="59359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10400" y="12192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Pha</a:t>
            </a:r>
            <a:r>
              <a:rPr lang="en-US" sz="2400" b="1" dirty="0" smtClean="0">
                <a:solidFill>
                  <a:schemeClr val="bg1"/>
                </a:solidFill>
              </a:rPr>
              <a:t>. 017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brown_bomb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780"/>
            <a:ext cx="9144000" cy="65684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533400"/>
            <a:ext cx="2667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Brown bomber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ha_bradle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7739" y="0"/>
            <a:ext cx="9241739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24600" y="609600"/>
            <a:ext cx="2057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Pha</a:t>
            </a:r>
            <a:r>
              <a:rPr lang="en-US" sz="2400" b="1" dirty="0" smtClean="0">
                <a:solidFill>
                  <a:schemeClr val="bg1"/>
                </a:solidFill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</a:rPr>
              <a:t>bradley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ha_brotherfancyf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004" y="30480"/>
            <a:ext cx="9185004" cy="68275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457200"/>
            <a:ext cx="3505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Pha</a:t>
            </a:r>
            <a:r>
              <a:rPr lang="en-US" sz="2400" b="1" dirty="0" smtClean="0">
                <a:solidFill>
                  <a:schemeClr val="bg1"/>
                </a:solidFill>
              </a:rPr>
              <a:t>. brother </a:t>
            </a:r>
            <a:r>
              <a:rPr lang="en-US" sz="2400" b="1" dirty="0" err="1" smtClean="0">
                <a:solidFill>
                  <a:schemeClr val="bg1"/>
                </a:solidFill>
              </a:rPr>
              <a:t>fancyfree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ha_brotherisabe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457199"/>
            <a:ext cx="9109098" cy="596645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29000" y="5562600"/>
            <a:ext cx="2971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Pha</a:t>
            </a:r>
            <a:r>
              <a:rPr lang="en-US" sz="2400" b="1" dirty="0" smtClean="0">
                <a:solidFill>
                  <a:schemeClr val="bg1"/>
                </a:solidFill>
              </a:rPr>
              <a:t>. brother </a:t>
            </a:r>
            <a:r>
              <a:rPr lang="en-US" sz="2400" b="1" dirty="0" err="1" smtClean="0">
                <a:solidFill>
                  <a:schemeClr val="bg1"/>
                </a:solidFill>
              </a:rPr>
              <a:t>isabel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ha_brotherpassa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9111574" cy="64236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62600" y="609600"/>
            <a:ext cx="2971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Pha</a:t>
            </a:r>
            <a:r>
              <a:rPr lang="en-US" sz="2400" b="1" dirty="0" smtClean="0">
                <a:solidFill>
                  <a:schemeClr val="bg1"/>
                </a:solidFill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</a:rPr>
              <a:t>brotherpassat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ha_carmel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0117" y="304800"/>
            <a:ext cx="9232993" cy="6324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91200" y="6019800"/>
            <a:ext cx="2133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Pha</a:t>
            </a:r>
            <a:r>
              <a:rPr lang="en-US" sz="2400" b="1" dirty="0" smtClean="0">
                <a:solidFill>
                  <a:schemeClr val="bg1"/>
                </a:solidFill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</a:rPr>
              <a:t>carmela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ha_carolina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04799"/>
            <a:ext cx="9281848" cy="615695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7620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Pha</a:t>
            </a:r>
            <a:r>
              <a:rPr lang="en-US" sz="2400" b="1" dirty="0" smtClean="0">
                <a:solidFill>
                  <a:schemeClr val="bg1"/>
                </a:solidFill>
              </a:rPr>
              <a:t>. Carolina 2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ha_cassandr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80999"/>
            <a:ext cx="9109964" cy="611885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0" y="838200"/>
            <a:ext cx="2590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Pha</a:t>
            </a:r>
            <a:r>
              <a:rPr lang="en-US" sz="2400" b="1" dirty="0" smtClean="0">
                <a:solidFill>
                  <a:schemeClr val="bg1"/>
                </a:solidFill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</a:rPr>
              <a:t>cassandra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ha_dend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880"/>
            <a:ext cx="9144000" cy="6492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762000"/>
            <a:ext cx="1981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Pha</a:t>
            </a:r>
            <a:r>
              <a:rPr lang="en-US" sz="2400" b="1" dirty="0" smtClean="0">
                <a:solidFill>
                  <a:schemeClr val="bg1"/>
                </a:solidFill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</a:rPr>
              <a:t>dendi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ha_fairychar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6009" y="0"/>
            <a:ext cx="9416018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0" y="533400"/>
            <a:ext cx="2590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Pha</a:t>
            </a:r>
            <a:r>
              <a:rPr lang="en-US" sz="2400" b="1" dirty="0" smtClean="0">
                <a:solidFill>
                  <a:schemeClr val="bg1"/>
                </a:solidFill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</a:rPr>
              <a:t>fairycharm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ha_hampshi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26" y="0"/>
            <a:ext cx="903767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72200" y="762000"/>
            <a:ext cx="2514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Pha</a:t>
            </a:r>
            <a:r>
              <a:rPr lang="en-US" sz="2400" b="1" dirty="0" smtClean="0">
                <a:solidFill>
                  <a:schemeClr val="bg1"/>
                </a:solidFill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</a:rPr>
              <a:t>hampshire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bulbophyllum_falcatu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144000" cy="5943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76800" y="990600"/>
            <a:ext cx="3657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Bulbophyllum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fulcatum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ha_hauserman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0480"/>
            <a:ext cx="9144000" cy="69189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6096000"/>
            <a:ext cx="2819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Pha</a:t>
            </a:r>
            <a:r>
              <a:rPr lang="en-US" sz="2400" b="1" dirty="0" smtClean="0">
                <a:solidFill>
                  <a:schemeClr val="bg1"/>
                </a:solidFill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</a:rPr>
              <a:t>hausermann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ha_rl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753" y="464820"/>
            <a:ext cx="9155753" cy="59359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0" y="1219200"/>
            <a:ext cx="1524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Pha</a:t>
            </a:r>
            <a:r>
              <a:rPr lang="en-US" sz="2400" b="1" dirty="0" smtClean="0">
                <a:solidFill>
                  <a:schemeClr val="bg1"/>
                </a:solidFill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</a:rPr>
              <a:t>ris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ha_tinyphi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4561" y="0"/>
            <a:ext cx="9373121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86600" y="609600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Pha</a:t>
            </a:r>
            <a:r>
              <a:rPr lang="en-US" sz="2400" b="1" dirty="0" smtClean="0">
                <a:solidFill>
                  <a:schemeClr val="bg1"/>
                </a:solidFill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</a:rPr>
              <a:t>tinyfill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ha_tsj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4560" y="0"/>
            <a:ext cx="937312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8382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Pha</a:t>
            </a:r>
            <a:r>
              <a:rPr lang="en-US" sz="2400" b="1" dirty="0" smtClean="0">
                <a:solidFill>
                  <a:schemeClr val="bg1"/>
                </a:solidFill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</a:rPr>
              <a:t>tsj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haiu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975" y="304800"/>
            <a:ext cx="9304824" cy="6172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62800" y="9906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Phaius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hragmipedium_bessea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144"/>
            <a:ext cx="9144000" cy="68762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0" y="685800"/>
            <a:ext cx="25146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Phragmipidium</a:t>
            </a:r>
            <a:r>
              <a:rPr lang="en-US" sz="2400" b="1" dirty="0" smtClean="0">
                <a:solidFill>
                  <a:schemeClr val="bg1"/>
                </a:solidFill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</a:rPr>
              <a:t>besseae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hragmipedium_donwimb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660"/>
            <a:ext cx="9144000" cy="68776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91200" y="914400"/>
            <a:ext cx="2971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Phrag</a:t>
            </a:r>
            <a:r>
              <a:rPr lang="en-US" sz="2400" b="1" dirty="0" smtClean="0">
                <a:solidFill>
                  <a:schemeClr val="bg1"/>
                </a:solidFill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</a:rPr>
              <a:t>donwimber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hragmipedium_ericyou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0973"/>
            <a:ext cx="9144000" cy="68689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85800"/>
            <a:ext cx="2743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Phrag</a:t>
            </a:r>
            <a:r>
              <a:rPr lang="en-US" sz="2400" b="1" dirty="0" smtClean="0">
                <a:solidFill>
                  <a:schemeClr val="bg1"/>
                </a:solidFill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</a:rPr>
              <a:t>ericyoung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hragmipedium_prayingmanti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829"/>
            <a:ext cx="9144000" cy="68598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81600" y="6096000"/>
            <a:ext cx="3505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Phrag</a:t>
            </a:r>
            <a:r>
              <a:rPr lang="en-US" sz="2400" b="1" dirty="0" smtClean="0">
                <a:solidFill>
                  <a:schemeClr val="bg1"/>
                </a:solidFill>
              </a:rPr>
              <a:t>. praying mantis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hragmipedium_sedeni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5260" y="0"/>
            <a:ext cx="939452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0" y="609600"/>
            <a:ext cx="2286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Phrag</a:t>
            </a:r>
            <a:r>
              <a:rPr lang="en-US" sz="2400" b="1" dirty="0" smtClean="0">
                <a:solidFill>
                  <a:schemeClr val="bg1"/>
                </a:solidFill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</a:rPr>
              <a:t>sedenii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alanth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80999"/>
            <a:ext cx="9155458" cy="60883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0" y="609600"/>
            <a:ext cx="1676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Calanthe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enanthera_matutin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86" y="0"/>
            <a:ext cx="9071428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19400" y="6172200"/>
            <a:ext cx="3352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Renanthera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matutina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hynohostylus_gigante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6002"/>
            <a:ext cx="9144000" cy="68740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248400"/>
            <a:ext cx="3810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Rhynohostylus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gigantea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odriguezia_minu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44"/>
            <a:ext cx="9144000" cy="68397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95400" y="6248400"/>
            <a:ext cx="3200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Rodriguezia</a:t>
            </a:r>
            <a:r>
              <a:rPr lang="en-US" sz="2400" b="1" dirty="0" smtClean="0">
                <a:solidFill>
                  <a:schemeClr val="bg1"/>
                </a:solidFill>
              </a:rPr>
              <a:t>  minus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chom_superbien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250" y="0"/>
            <a:ext cx="79375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0" y="609600"/>
            <a:ext cx="3048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Schom</a:t>
            </a:r>
            <a:r>
              <a:rPr lang="en-US" sz="2400" b="1" dirty="0" smtClean="0">
                <a:solidFill>
                  <a:schemeClr val="bg1"/>
                </a:solidFill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</a:rPr>
              <a:t>superbien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obralia_decor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8872"/>
            <a:ext cx="9144000" cy="70957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0" y="6324600"/>
            <a:ext cx="2590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Sobralia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decoro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ohomburgkia_undulat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40157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0" y="533400"/>
            <a:ext cx="4114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Sohomburgkia</a:t>
            </a:r>
            <a:r>
              <a:rPr lang="en-US" sz="2400" b="1" dirty="0" smtClean="0">
                <a:solidFill>
                  <a:schemeClr val="bg1"/>
                </a:solidFill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</a:rPr>
              <a:t>undulata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ohrolaeliocattleya_tinytit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33020"/>
            <a:ext cx="9144000" cy="68910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0" y="381000"/>
            <a:ext cx="31242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Sophrolaelia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tiny titan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ophrolaeliocattleya_goldc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090212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19800" y="6096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Sophro</a:t>
            </a:r>
            <a:r>
              <a:rPr lang="en-US" sz="2400" b="1" dirty="0" smtClean="0">
                <a:solidFill>
                  <a:schemeClr val="bg1"/>
                </a:solidFill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</a:rPr>
              <a:t>goldco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ophrolaeliocattleya_lipst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0824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6096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Sophro</a:t>
            </a:r>
            <a:r>
              <a:rPr lang="en-US" sz="2400" b="1" dirty="0" smtClean="0">
                <a:solidFill>
                  <a:schemeClr val="bg1"/>
                </a:solidFill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</a:rPr>
              <a:t>lipsty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ophrolaeliocattleya_sutt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248400"/>
            <a:ext cx="2286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Sophro</a:t>
            </a:r>
            <a:r>
              <a:rPr lang="en-US" sz="2400" b="1" dirty="0" smtClean="0">
                <a:solidFill>
                  <a:schemeClr val="bg1"/>
                </a:solidFill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</a:rPr>
              <a:t>sutter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attleya_0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820"/>
            <a:ext cx="9144000" cy="66903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533400"/>
            <a:ext cx="2286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011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park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04799"/>
            <a:ext cx="9270044" cy="61645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86600" y="9144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Sparkle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nd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86600" y="6019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Vanda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nda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99418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5791200"/>
            <a:ext cx="1524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Vanda   1</a:t>
            </a:r>
            <a:r>
              <a:rPr lang="en-US" dirty="0" smtClean="0"/>
              <a:t>1</a:t>
            </a:r>
            <a:endParaRPr lang="fil-PH" dirty="0"/>
          </a:p>
        </p:txBody>
      </p:sp>
    </p:spTree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nda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716"/>
            <a:ext cx="9144000" cy="68694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39000" y="59436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Vanda 2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nda-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57912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Vanda 4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nda-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5219" y="0"/>
            <a:ext cx="951067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05600" y="5943600"/>
            <a:ext cx="1524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Vanda 5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nda-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28810" cy="68694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86600" y="7620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Vanda 6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nda-7 - Cop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60960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Vanda 7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nda-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9229" y="0"/>
            <a:ext cx="9362458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43800" y="61722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Vanda 8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nda-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252448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15200" y="5867400"/>
            <a:ext cx="1524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Vanda  9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attleya_0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3360"/>
            <a:ext cx="9144000" cy="64312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72200" y="685800"/>
            <a:ext cx="1905000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012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nda-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1402" y="0"/>
            <a:ext cx="942680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57912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Vanda 10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nda-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8783" y="0"/>
            <a:ext cx="9541565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6172200"/>
            <a:ext cx="1524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Vanda 11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nda-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7655" y="0"/>
            <a:ext cx="945931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248400"/>
            <a:ext cx="1600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Vanda 12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nda-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5458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57150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Vanda 13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nda-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918410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10400" y="60960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Vanda 14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nda-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7577" y="0"/>
            <a:ext cx="965915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61722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Vanda 15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nda-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8783" y="0"/>
            <a:ext cx="932953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0" y="61722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Vanda 16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nda-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10400" y="58674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Vanda 18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nda-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625" y="0"/>
            <a:ext cx="9283249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57912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Vanda 19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nda-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459" y="0"/>
            <a:ext cx="9166918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6248400"/>
            <a:ext cx="1524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Vanda 20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attleya_0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9189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381000"/>
            <a:ext cx="1981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 013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ndathai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81" y="0"/>
            <a:ext cx="906343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0" y="60960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Vanda </a:t>
            </a:r>
            <a:r>
              <a:rPr lang="en-US" sz="2400" b="1" dirty="0" err="1" smtClean="0">
                <a:solidFill>
                  <a:schemeClr val="bg1"/>
                </a:solidFill>
              </a:rPr>
              <a:t>thai</a:t>
            </a:r>
            <a:r>
              <a:rPr lang="en-US" sz="2400" b="1" dirty="0" smtClean="0">
                <a:solidFill>
                  <a:schemeClr val="bg1"/>
                </a:solidFill>
              </a:rPr>
              <a:t>   1</a:t>
            </a:r>
            <a:endParaRPr lang="fil-PH" dirty="0"/>
          </a:p>
        </p:txBody>
      </p:sp>
    </p:spTree>
  </p:cSld>
  <p:clrMapOvr>
    <a:masterClrMapping/>
  </p:clrMapOvr>
</p:sld>
</file>

<file path=ppt/slides/slide2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ndathai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1921"/>
            <a:ext cx="9144000" cy="71018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6096000"/>
            <a:ext cx="1981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Vanda </a:t>
            </a:r>
            <a:r>
              <a:rPr lang="en-US" sz="2400" b="1" dirty="0" err="1" smtClean="0">
                <a:solidFill>
                  <a:schemeClr val="bg1"/>
                </a:solidFill>
              </a:rPr>
              <a:t>thai</a:t>
            </a:r>
            <a:r>
              <a:rPr lang="en-US" sz="2400" b="1" dirty="0" smtClean="0">
                <a:solidFill>
                  <a:schemeClr val="bg1"/>
                </a:solidFill>
              </a:rPr>
              <a:t> 2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ndathai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0499" y="0"/>
            <a:ext cx="9313329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5867400"/>
            <a:ext cx="1981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Vanda </a:t>
            </a:r>
            <a:r>
              <a:rPr lang="en-US" sz="2400" b="1" dirty="0" err="1" smtClean="0">
                <a:solidFill>
                  <a:schemeClr val="bg1"/>
                </a:solidFill>
              </a:rPr>
              <a:t>thai</a:t>
            </a:r>
            <a:r>
              <a:rPr lang="en-US" sz="2400" b="1" dirty="0" smtClean="0">
                <a:solidFill>
                  <a:schemeClr val="bg1"/>
                </a:solidFill>
              </a:rPr>
              <a:t> 3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ndathai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52800" y="6096000"/>
            <a:ext cx="1981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Vanda </a:t>
            </a:r>
            <a:r>
              <a:rPr lang="en-US" sz="2400" b="1" dirty="0" err="1" smtClean="0">
                <a:solidFill>
                  <a:schemeClr val="bg1"/>
                </a:solidFill>
              </a:rPr>
              <a:t>thai</a:t>
            </a:r>
            <a:r>
              <a:rPr lang="en-US" sz="2400" b="1" dirty="0" smtClean="0">
                <a:solidFill>
                  <a:schemeClr val="bg1"/>
                </a:solidFill>
              </a:rPr>
              <a:t> 4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ndathai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600" y="0"/>
            <a:ext cx="9524999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62400" y="6019800"/>
            <a:ext cx="1981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Vanda </a:t>
            </a:r>
            <a:r>
              <a:rPr lang="en-US" sz="2400" b="1" dirty="0" err="1" smtClean="0">
                <a:solidFill>
                  <a:schemeClr val="bg1"/>
                </a:solidFill>
              </a:rPr>
              <a:t>thai</a:t>
            </a:r>
            <a:r>
              <a:rPr lang="en-US" sz="2400" b="1" dirty="0" smtClean="0">
                <a:solidFill>
                  <a:schemeClr val="bg1"/>
                </a:solidFill>
              </a:rPr>
              <a:t> 5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ndathai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189" y="0"/>
            <a:ext cx="7705619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91200" y="6096000"/>
            <a:ext cx="2133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Vanda </a:t>
            </a:r>
            <a:r>
              <a:rPr lang="en-US" sz="2400" b="1" dirty="0" err="1" smtClean="0">
                <a:solidFill>
                  <a:schemeClr val="bg1"/>
                </a:solidFill>
              </a:rPr>
              <a:t>thai</a:t>
            </a:r>
            <a:r>
              <a:rPr lang="en-US" sz="2400" b="1" dirty="0" smtClean="0">
                <a:solidFill>
                  <a:schemeClr val="bg1"/>
                </a:solidFill>
              </a:rPr>
              <a:t> 6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ndathai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83" y="609600"/>
            <a:ext cx="9094834" cy="5638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5410200"/>
            <a:ext cx="1981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Vanda </a:t>
            </a:r>
            <a:r>
              <a:rPr lang="en-US" sz="2400" b="1" dirty="0" err="1" smtClean="0">
                <a:solidFill>
                  <a:schemeClr val="bg1"/>
                </a:solidFill>
              </a:rPr>
              <a:t>thai</a:t>
            </a:r>
            <a:r>
              <a:rPr lang="en-US" sz="2400" b="1" dirty="0" smtClean="0">
                <a:solidFill>
                  <a:schemeClr val="bg1"/>
                </a:solidFill>
              </a:rPr>
              <a:t> 8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ndathai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60" y="0"/>
            <a:ext cx="902368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81800" y="6172200"/>
            <a:ext cx="2057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Vanda </a:t>
            </a:r>
            <a:r>
              <a:rPr lang="en-US" sz="2400" b="1" dirty="0" err="1" smtClean="0">
                <a:solidFill>
                  <a:schemeClr val="bg1"/>
                </a:solidFill>
              </a:rPr>
              <a:t>thai</a:t>
            </a:r>
            <a:r>
              <a:rPr lang="en-US" sz="2400" b="1" dirty="0" smtClean="0">
                <a:solidFill>
                  <a:schemeClr val="bg1"/>
                </a:solidFill>
              </a:rPr>
              <a:t> 9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ndathai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2960"/>
            <a:ext cx="9144000" cy="691095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7000" y="5334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Vanda </a:t>
            </a:r>
            <a:r>
              <a:rPr lang="en-US" sz="2400" b="1" dirty="0" err="1" smtClean="0">
                <a:solidFill>
                  <a:schemeClr val="bg1"/>
                </a:solidFill>
              </a:rPr>
              <a:t>thai</a:t>
            </a:r>
            <a:r>
              <a:rPr lang="en-US" sz="2400" b="1" dirty="0" smtClean="0">
                <a:solidFill>
                  <a:schemeClr val="bg1"/>
                </a:solidFill>
              </a:rPr>
              <a:t> 10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ndathai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335"/>
            <a:ext cx="9144000" cy="688086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5943600"/>
            <a:ext cx="2133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Vanda </a:t>
            </a:r>
            <a:r>
              <a:rPr lang="en-US" sz="2400" b="1" dirty="0" err="1" smtClean="0">
                <a:solidFill>
                  <a:schemeClr val="bg1"/>
                </a:solidFill>
              </a:rPr>
              <a:t>thai</a:t>
            </a:r>
            <a:r>
              <a:rPr lang="en-US" sz="2400" b="1" dirty="0" smtClean="0">
                <a:solidFill>
                  <a:schemeClr val="bg1"/>
                </a:solidFill>
              </a:rPr>
              <a:t> 12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attleya_0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680"/>
            <a:ext cx="9144000" cy="66446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29400" y="6096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  014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ndathai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5052"/>
            <a:ext cx="9144000" cy="68229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0" y="6248400"/>
            <a:ext cx="2057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Vanda </a:t>
            </a:r>
            <a:r>
              <a:rPr lang="en-US" sz="2400" b="1" dirty="0" err="1" smtClean="0">
                <a:solidFill>
                  <a:schemeClr val="bg1"/>
                </a:solidFill>
              </a:rPr>
              <a:t>thai</a:t>
            </a:r>
            <a:r>
              <a:rPr lang="en-US" sz="2400" b="1" dirty="0" smtClean="0">
                <a:solidFill>
                  <a:schemeClr val="bg1"/>
                </a:solidFill>
              </a:rPr>
              <a:t> 13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wilsonara_oxac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62400" y="6096000"/>
            <a:ext cx="2590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Wilsonara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oxaca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zygopelatum_alexislind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871" y="27432"/>
            <a:ext cx="9180871" cy="68305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381000"/>
            <a:ext cx="30480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Zygopelatum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alexis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linder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ttleya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91200" y="5943600"/>
            <a:ext cx="3352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Vietnamese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1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ttleya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0" y="5715000"/>
            <a:ext cx="2057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VN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2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ttley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583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0" y="6172200"/>
            <a:ext cx="2133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VN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3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ttleya-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0480"/>
            <a:ext cx="9103718" cy="68884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05600" y="60960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VN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4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ttleya-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876" y="243840"/>
            <a:ext cx="9165876" cy="6385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5943600"/>
            <a:ext cx="2133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VN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5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ttleya-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3909" y="0"/>
            <a:ext cx="9247909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6096000"/>
            <a:ext cx="2057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VN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6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ttleya-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0" y="5791200"/>
            <a:ext cx="2057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VN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7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attleya_0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755" y="0"/>
            <a:ext cx="925151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24600" y="6096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015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ttleya-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5009" y="0"/>
            <a:ext cx="9614018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0" y="6019800"/>
            <a:ext cx="2057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VN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8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ttleya-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7577" y="0"/>
            <a:ext cx="940157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48400" y="5791200"/>
            <a:ext cx="2133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VN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9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ttleya-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411" y="0"/>
            <a:ext cx="9184822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29400" y="5943600"/>
            <a:ext cx="2286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VN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10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ttleya-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930" y="0"/>
            <a:ext cx="918693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53200" y="5943600"/>
            <a:ext cx="2133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VN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11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ttleya-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0" y="61722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VN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12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ttleya-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05600" y="57912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VN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13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ttleya-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876" y="228600"/>
            <a:ext cx="9187752" cy="640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60198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VN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14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ttleya-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59436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VN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15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ttleya-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1440"/>
            <a:ext cx="9144000" cy="70408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61722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VN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16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ttleya-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0"/>
            <a:ext cx="9258300" cy="6172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57150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VN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17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scocentrum_garay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30175"/>
            <a:ext cx="8305800" cy="68605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457200"/>
            <a:ext cx="3048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Ascocentrum</a:t>
            </a:r>
            <a:r>
              <a:rPr lang="en-US" sz="2400" b="1" dirty="0" smtClean="0">
                <a:solidFill>
                  <a:schemeClr val="bg1"/>
                </a:solidFill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</a:rPr>
              <a:t>garai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attleya_0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8580"/>
            <a:ext cx="9144000" cy="69951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48400" y="3810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016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cattleya-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4300" y="381000"/>
            <a:ext cx="9258300" cy="6172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57150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VN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18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ttleya-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876" y="243840"/>
            <a:ext cx="9165876" cy="6385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58674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VN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19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ttleya-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5562600"/>
            <a:ext cx="2286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VN </a:t>
            </a:r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20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attleya_0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4300"/>
            <a:ext cx="9144000" cy="7086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228600"/>
            <a:ext cx="2057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 017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attleya_amethystogloss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9195370" cy="68198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228600"/>
            <a:ext cx="32766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</a:rPr>
              <a:t>amethysto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glossa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attleya_astr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880"/>
            <a:ext cx="9144000" cy="6492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48400" y="609600"/>
            <a:ext cx="2286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astri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attleya_bobbett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3820"/>
            <a:ext cx="9144000" cy="70256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304800"/>
            <a:ext cx="2895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bobbetts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attleya_carmel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020"/>
            <a:ext cx="9144000" cy="65379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533400"/>
            <a:ext cx="2743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</a:rPr>
              <a:t>carmela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attleya_chewela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340"/>
            <a:ext cx="9144000" cy="67513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533400"/>
            <a:ext cx="2971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</a:rPr>
              <a:t>chewelah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attleya_forbesi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0" y="609600"/>
            <a:ext cx="2590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forbesii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attleya_guatamalensi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04799"/>
            <a:ext cx="9234984" cy="61874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3400" y="5486400"/>
            <a:ext cx="3733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guatamalensis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attleya_hildabatt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"/>
            <a:ext cx="9144000" cy="6629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19800" y="533400"/>
            <a:ext cx="3124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</a:rPr>
              <a:t>hildabattle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spepidendroides_hybri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9324" y="0"/>
            <a:ext cx="934332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019800"/>
            <a:ext cx="4114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Aspepidendroides</a:t>
            </a:r>
            <a:r>
              <a:rPr lang="en-US" sz="2400" b="1" dirty="0" smtClean="0">
                <a:solidFill>
                  <a:schemeClr val="bg1"/>
                </a:solidFill>
              </a:rPr>
              <a:t>  hybrid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attleya_intermedi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0"/>
            <a:ext cx="9144000" cy="6248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762000"/>
            <a:ext cx="3124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intermedia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attleya_jenic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160"/>
            <a:ext cx="9144000" cy="65836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096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jenico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attleya_loddigesi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91200" y="609600"/>
            <a:ext cx="3200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</a:rPr>
              <a:t>loddigesii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attleya_losgato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38800" y="228600"/>
            <a:ext cx="2667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losgatos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attleya_valentined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1460"/>
            <a:ext cx="9144000" cy="6355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5943600"/>
            <a:ext cx="3429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valentineday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attleya_zen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23770" cy="6873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7000" y="4572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Cattleya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zeno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olmanara_wildcat_carmel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957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0" y="533400"/>
            <a:ext cx="4267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Colmanara</a:t>
            </a:r>
            <a:r>
              <a:rPr lang="en-US" sz="2400" b="1" dirty="0" smtClean="0">
                <a:solidFill>
                  <a:schemeClr val="bg1"/>
                </a:solidFill>
              </a:rPr>
              <a:t> wildcat </a:t>
            </a:r>
            <a:r>
              <a:rPr lang="en-US" sz="2400" b="1" dirty="0" err="1" smtClean="0">
                <a:solidFill>
                  <a:schemeClr val="bg1"/>
                </a:solidFill>
              </a:rPr>
              <a:t>carmela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ymbidium_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0540"/>
            <a:ext cx="9144000" cy="58369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48400" y="5791200"/>
            <a:ext cx="2590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Cymbidium 001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ymbidium_0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1503"/>
            <a:ext cx="9144000" cy="62749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62600" y="762000"/>
            <a:ext cx="2514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Cymbidium 012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ymbidium_earlypalac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5133"/>
            <a:ext cx="9144000" cy="61522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1066800"/>
            <a:ext cx="20574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Cymbidium early palace</a:t>
            </a:r>
            <a:endParaRPr lang="fil-PH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mboo_orchi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9048500" cy="69311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0" y="6324600"/>
            <a:ext cx="2514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Bamboo  orchid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ymbidium_eveningsta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1" y="0"/>
            <a:ext cx="6675966" cy="68885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95400" y="304800"/>
            <a:ext cx="3733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Cymbidium evening star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ymbidium_mainste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9176892" cy="63779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609600"/>
            <a:ext cx="3581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Cymbidium </a:t>
            </a:r>
            <a:r>
              <a:rPr lang="en-US" sz="2400" b="1" dirty="0" err="1" smtClean="0">
                <a:solidFill>
                  <a:schemeClr val="bg1"/>
                </a:solidFill>
              </a:rPr>
              <a:t>mainstem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ymbidium_maluk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6686"/>
            <a:ext cx="9144000" cy="68913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0" y="457200"/>
            <a:ext cx="3276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Cymbidium </a:t>
            </a:r>
            <a:r>
              <a:rPr lang="en-US" sz="2400" b="1" dirty="0" err="1" smtClean="0">
                <a:solidFill>
                  <a:schemeClr val="bg1"/>
                </a:solidFill>
              </a:rPr>
              <a:t>maluca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ymbidium_minibeac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8943" y="101134"/>
            <a:ext cx="9282943" cy="67568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609600"/>
            <a:ext cx="3657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Cymbidium mini bacon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ymbidium_redbeaut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8523"/>
            <a:ext cx="9144000" cy="63809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85800"/>
            <a:ext cx="3505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Cymbidium red beauty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ymbidium_redblac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8830"/>
            <a:ext cx="9144000" cy="53403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0" y="1219200"/>
            <a:ext cx="3352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Cymbidium red black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ymbidium_sylviamiller - Copy - Cop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0646"/>
            <a:ext cx="9144000" cy="61367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10200" y="990600"/>
            <a:ext cx="3733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Cymbidium </a:t>
            </a:r>
            <a:r>
              <a:rPr lang="en-US" sz="2400" b="1" dirty="0" err="1" smtClean="0">
                <a:solidFill>
                  <a:schemeClr val="bg1"/>
                </a:solidFill>
              </a:rPr>
              <a:t>sylvia</a:t>
            </a:r>
            <a:r>
              <a:rPr lang="en-US" sz="2400" b="1" dirty="0" smtClean="0">
                <a:solidFill>
                  <a:schemeClr val="bg1"/>
                </a:solidFill>
              </a:rPr>
              <a:t> miller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ymbidium_tomthum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8425"/>
            <a:ext cx="9144000" cy="58411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0" y="5791200"/>
            <a:ext cx="3505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Cymbidium </a:t>
            </a:r>
            <a:r>
              <a:rPr lang="en-US" sz="2400" b="1" dirty="0" err="1" smtClean="0">
                <a:solidFill>
                  <a:schemeClr val="bg1"/>
                </a:solidFill>
              </a:rPr>
              <a:t>tomthump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ymbidium_viamartranquil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81600" y="6248400"/>
            <a:ext cx="381000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Cymbidium </a:t>
            </a:r>
            <a:r>
              <a:rPr lang="en-US" sz="2000" b="1" dirty="0" err="1" smtClean="0">
                <a:solidFill>
                  <a:schemeClr val="bg1"/>
                </a:solidFill>
              </a:rPr>
              <a:t>viamar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tranquille</a:t>
            </a:r>
            <a:endParaRPr lang="fil-PH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ymbidium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4300"/>
            <a:ext cx="9144000" cy="7086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72200" y="3810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Cymbidium 3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rassavola_cordat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5720"/>
            <a:ext cx="9144000" cy="69494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81600" y="381000"/>
            <a:ext cx="3200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Brassavola</a:t>
            </a:r>
            <a:r>
              <a:rPr lang="en-US" sz="2400" b="1" dirty="0" smtClean="0">
                <a:solidFill>
                  <a:schemeClr val="bg1"/>
                </a:solidFill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</a:rPr>
              <a:t>cordata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cyrtochilum_macranthu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30"/>
            <a:ext cx="9144000" cy="69594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6172200"/>
            <a:ext cx="4114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Cyrtochilum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macranthum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deligh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60960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Delight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dendrobium_canaliculatu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91000" y="5943600"/>
            <a:ext cx="4343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Dendrobium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canaliculatum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dendrobium_cinderell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62600" y="533400"/>
            <a:ext cx="3581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Dendrobium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cinderella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dendrobium_ekapo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457200"/>
            <a:ext cx="3276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Dendrobium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ekapol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dendrobium_friendsh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178" y="0"/>
            <a:ext cx="9155178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10200" y="304800"/>
            <a:ext cx="3733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Dendrobium</a:t>
            </a:r>
            <a:r>
              <a:rPr lang="en-US" sz="2400" b="1" dirty="0" smtClean="0">
                <a:solidFill>
                  <a:schemeClr val="bg1"/>
                </a:solidFill>
              </a:rPr>
              <a:t> friendship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dendrobium_hawaiianprinces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533400"/>
            <a:ext cx="34290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Dendrobium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hawaiian</a:t>
            </a:r>
            <a:r>
              <a:rPr lang="en-US" sz="2400" b="1" dirty="0" smtClean="0">
                <a:solidFill>
                  <a:schemeClr val="bg1"/>
                </a:solidFill>
              </a:rPr>
              <a:t> princess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dendrobium_johnsonia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609600"/>
            <a:ext cx="3810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Dendrobium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johnsoniae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dendrobium_kingianu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57800" y="5867400"/>
            <a:ext cx="3886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Dendrobium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kingianum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dendrobium_kingianum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244" y="0"/>
            <a:ext cx="9252488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6019800"/>
            <a:ext cx="3962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Dendrobium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kingianum</a:t>
            </a:r>
            <a:r>
              <a:rPr lang="en-US" sz="2400" b="1" dirty="0" smtClean="0">
                <a:solidFill>
                  <a:schemeClr val="bg1"/>
                </a:solidFill>
              </a:rPr>
              <a:t> 1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rassia_rex_lanc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0408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457200"/>
            <a:ext cx="2895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Brassia</a:t>
            </a:r>
            <a:r>
              <a:rPr lang="en-US" sz="2400" b="1" dirty="0" smtClean="0">
                <a:solidFill>
                  <a:schemeClr val="bg1"/>
                </a:solidFill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</a:rPr>
              <a:t>rex</a:t>
            </a:r>
            <a:r>
              <a:rPr lang="en-US" sz="2400" b="1" dirty="0" smtClean="0">
                <a:solidFill>
                  <a:schemeClr val="bg1"/>
                </a:solidFill>
              </a:rPr>
              <a:t>  lance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dendrobium_kingianumbett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457200"/>
            <a:ext cx="4648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Dendrobium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kingianum</a:t>
            </a:r>
            <a:r>
              <a:rPr lang="en-US" sz="2400" b="1" dirty="0" smtClean="0">
                <a:solidFill>
                  <a:schemeClr val="bg1"/>
                </a:solidFill>
              </a:rPr>
              <a:t> betty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dendrobium_kunic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3306" y="0"/>
            <a:ext cx="9330612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533400"/>
            <a:ext cx="3276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Dendrobium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kunico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dendrobium_nob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4560" y="0"/>
            <a:ext cx="937312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0" y="685800"/>
            <a:ext cx="3048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Dendrobium</a:t>
            </a:r>
            <a:r>
              <a:rPr lang="en-US" sz="2400" b="1" dirty="0" smtClean="0">
                <a:solidFill>
                  <a:schemeClr val="bg1"/>
                </a:solidFill>
              </a:rPr>
              <a:t> noble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dendrobium_pohkie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4780"/>
            <a:ext cx="9144000" cy="70027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0" y="6248400"/>
            <a:ext cx="3505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Dendrobium</a:t>
            </a:r>
            <a:r>
              <a:rPr lang="en-US" sz="2400" b="1" dirty="0" smtClean="0">
                <a:solidFill>
                  <a:schemeClr val="bg1"/>
                </a:solidFill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</a:rPr>
              <a:t>pohkiew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dendrobium_pugelflow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19600" y="6096000"/>
            <a:ext cx="4114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Dendrobium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pugel</a:t>
            </a:r>
            <a:r>
              <a:rPr lang="en-US" sz="2400" b="1" dirty="0" smtClean="0">
                <a:solidFill>
                  <a:schemeClr val="bg1"/>
                </a:solidFill>
              </a:rPr>
              <a:t> flower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dendrobium_roytokunag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53000" y="457200"/>
            <a:ext cx="4191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Dendrobium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roytokunaga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dendrobium_saupaul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609600"/>
            <a:ext cx="3505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Dendrobium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sau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paulo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dendrobium_thai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0" y="533400"/>
            <a:ext cx="3048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Dendrobium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thai</a:t>
            </a:r>
            <a:r>
              <a:rPr lang="en-US" sz="2400" b="1" dirty="0" smtClean="0">
                <a:solidFill>
                  <a:schemeClr val="bg1"/>
                </a:solidFill>
              </a:rPr>
              <a:t> 1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dendrobium_thai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586"/>
            <a:ext cx="9144000" cy="67162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62600" y="6019800"/>
            <a:ext cx="3048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Dendrobium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thai</a:t>
            </a:r>
            <a:r>
              <a:rPr lang="en-US" sz="2400" b="1" dirty="0" smtClean="0">
                <a:solidFill>
                  <a:schemeClr val="bg1"/>
                </a:solidFill>
              </a:rPr>
              <a:t> 2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dendrobium_thai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91200" y="6172200"/>
            <a:ext cx="2971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Dendrobium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thai</a:t>
            </a:r>
            <a:r>
              <a:rPr lang="en-US" sz="2400" b="1" dirty="0" smtClean="0">
                <a:solidFill>
                  <a:schemeClr val="bg1"/>
                </a:solidFill>
              </a:rPr>
              <a:t> 3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rassocattleya_mayum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7492" y="281940"/>
            <a:ext cx="9221492" cy="63474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00600" y="6019800"/>
            <a:ext cx="4038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Brassocattleya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mayayumi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dendrobium_thai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1921"/>
            <a:ext cx="9144000" cy="71018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38800" y="6248400"/>
            <a:ext cx="2971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Dendrobium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thai</a:t>
            </a:r>
            <a:r>
              <a:rPr lang="en-US" sz="2400" b="1" dirty="0" smtClean="0">
                <a:solidFill>
                  <a:schemeClr val="bg1"/>
                </a:solidFill>
              </a:rPr>
              <a:t> 6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dendrobium_thai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6248400"/>
            <a:ext cx="3200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Dendrobium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thai</a:t>
            </a:r>
            <a:r>
              <a:rPr lang="en-US" sz="2400" b="1" dirty="0" smtClean="0">
                <a:solidFill>
                  <a:schemeClr val="bg1"/>
                </a:solidFill>
              </a:rPr>
              <a:t> 7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dendrobium_thai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0" y="609600"/>
            <a:ext cx="2971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Dendrobium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thai</a:t>
            </a:r>
            <a:r>
              <a:rPr lang="en-US" sz="2400" b="1" dirty="0" smtClean="0">
                <a:solidFill>
                  <a:schemeClr val="bg1"/>
                </a:solidFill>
              </a:rPr>
              <a:t> 8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dendrobium_thai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600" y="-114300"/>
            <a:ext cx="9372600" cy="69684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0" y="609600"/>
            <a:ext cx="3048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Dendrobium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thai</a:t>
            </a:r>
            <a:r>
              <a:rPr lang="en-US" sz="2400" b="1" dirty="0" smtClean="0">
                <a:solidFill>
                  <a:schemeClr val="bg1"/>
                </a:solidFill>
              </a:rPr>
              <a:t> 9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dendrobium_thai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533400"/>
            <a:ext cx="3124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Dendrobium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thai</a:t>
            </a:r>
            <a:r>
              <a:rPr lang="en-US" sz="2400" b="1" dirty="0" smtClean="0">
                <a:solidFill>
                  <a:schemeClr val="bg1"/>
                </a:solidFill>
              </a:rPr>
              <a:t> 10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dendrobium_thai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3726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57800" y="6096000"/>
            <a:ext cx="3200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Dendrobium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thai</a:t>
            </a:r>
            <a:r>
              <a:rPr lang="en-US" sz="2400" b="1" dirty="0" smtClean="0">
                <a:solidFill>
                  <a:schemeClr val="bg1"/>
                </a:solidFill>
              </a:rPr>
              <a:t> 11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dendrobium_youppadaew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6019800"/>
            <a:ext cx="4343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Dendrobium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yuppadaewan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dendrobium_yukidarum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183" y="0"/>
            <a:ext cx="9164366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457200"/>
            <a:ext cx="4114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Dendrobium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yukidaruma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7526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4" name="Picture 3" descr="dendrochilum_formosanum_to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100" y="0"/>
            <a:ext cx="91571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19600" y="6019800"/>
            <a:ext cx="449580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Dendrochillum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formosanum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endParaRPr lang="fil-PH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enham_cour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00600" y="60198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Denham court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rassocattleya_willisharr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685" y="0"/>
            <a:ext cx="920537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533400"/>
            <a:ext cx="4343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i="1" dirty="0" err="1" smtClean="0">
                <a:solidFill>
                  <a:schemeClr val="bg1"/>
                </a:solidFill>
              </a:rPr>
              <a:t>Brassocattleya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willisharring</a:t>
            </a:r>
            <a:endParaRPr lang="fil-PH" sz="24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gmra_flyinghig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144"/>
            <a:ext cx="9144000" cy="68762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533400"/>
            <a:ext cx="2895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Dgmra</a:t>
            </a:r>
            <a:r>
              <a:rPr lang="en-US" sz="2400" b="1" dirty="0" smtClean="0">
                <a:solidFill>
                  <a:schemeClr val="bg1"/>
                </a:solidFill>
              </a:rPr>
              <a:t> flying high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risia_sunse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225" y="0"/>
            <a:ext cx="916845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62484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Dorisia</a:t>
            </a:r>
            <a:r>
              <a:rPr lang="en-US" sz="2400" b="1" dirty="0" smtClean="0">
                <a:solidFill>
                  <a:schemeClr val="bg1"/>
                </a:solidFill>
              </a:rPr>
              <a:t> sunset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SCN46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48400" y="381000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DSCN 4602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SCN46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0480"/>
            <a:ext cx="9144000" cy="69189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24600" y="6019800"/>
            <a:ext cx="1752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DSCN 4619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SCN46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5867400"/>
            <a:ext cx="1676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DSCN 4621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SCN465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533400"/>
            <a:ext cx="1981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DSCN 4651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SCN467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533400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DSCN 4675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SCN47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6019800"/>
            <a:ext cx="1676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DSCN 4752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SCN47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609600"/>
            <a:ext cx="1752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DSCN 4773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SCN48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62800" y="7620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DSCN 4824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468</TotalTime>
  <Words>882</Words>
  <Application>Microsoft Office PowerPoint</Application>
  <PresentationFormat>On-screen Show (4:3)</PresentationFormat>
  <Paragraphs>315</Paragraphs>
  <Slides>302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302</vt:i4>
      </vt:variant>
    </vt:vector>
  </HeadingPairs>
  <TitlesOfParts>
    <vt:vector size="303" baseType="lpstr">
      <vt:lpstr>Flow</vt:lpstr>
      <vt:lpstr>Wonderful world of orchids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  <vt:lpstr>Slide 124</vt:lpstr>
      <vt:lpstr>Slide 125</vt:lpstr>
      <vt:lpstr>Slide 126</vt:lpstr>
      <vt:lpstr>Slide 127</vt:lpstr>
      <vt:lpstr>Slide 128</vt:lpstr>
      <vt:lpstr>Slide 129</vt:lpstr>
      <vt:lpstr>Slide 130</vt:lpstr>
      <vt:lpstr>Slide 131</vt:lpstr>
      <vt:lpstr>Slide 132</vt:lpstr>
      <vt:lpstr>Slide 133</vt:lpstr>
      <vt:lpstr>Slide 134</vt:lpstr>
      <vt:lpstr>Slide 135</vt:lpstr>
      <vt:lpstr>Slide 136</vt:lpstr>
      <vt:lpstr>Slide 137</vt:lpstr>
      <vt:lpstr>Slide 138</vt:lpstr>
      <vt:lpstr>Slide 139</vt:lpstr>
      <vt:lpstr>Slide 140</vt:lpstr>
      <vt:lpstr>Slide 141</vt:lpstr>
      <vt:lpstr>Slide 142</vt:lpstr>
      <vt:lpstr>Slide 143</vt:lpstr>
      <vt:lpstr>Slide 144</vt:lpstr>
      <vt:lpstr>Slide 145</vt:lpstr>
      <vt:lpstr>Slide 146</vt:lpstr>
      <vt:lpstr>Slide 147</vt:lpstr>
      <vt:lpstr>Slide 148</vt:lpstr>
      <vt:lpstr>Slide 149</vt:lpstr>
      <vt:lpstr>Slide 150</vt:lpstr>
      <vt:lpstr>Slide 151</vt:lpstr>
      <vt:lpstr>Slide 152</vt:lpstr>
      <vt:lpstr>Slide 153</vt:lpstr>
      <vt:lpstr>Slide 154</vt:lpstr>
      <vt:lpstr>Slide 155</vt:lpstr>
      <vt:lpstr>Slide 156</vt:lpstr>
      <vt:lpstr>Slide 157</vt:lpstr>
      <vt:lpstr>Slide 158</vt:lpstr>
      <vt:lpstr>Slide 159</vt:lpstr>
      <vt:lpstr>Slide 160</vt:lpstr>
      <vt:lpstr>Slide 161</vt:lpstr>
      <vt:lpstr>Slide 162</vt:lpstr>
      <vt:lpstr>Slide 163</vt:lpstr>
      <vt:lpstr>Slide 164</vt:lpstr>
      <vt:lpstr>Slide 165</vt:lpstr>
      <vt:lpstr>Slide 166</vt:lpstr>
      <vt:lpstr>Slide 167</vt:lpstr>
      <vt:lpstr>Slide 168</vt:lpstr>
      <vt:lpstr>Slide 169</vt:lpstr>
      <vt:lpstr>Slide 170</vt:lpstr>
      <vt:lpstr>Slide 171</vt:lpstr>
      <vt:lpstr>Slide 172</vt:lpstr>
      <vt:lpstr>Slide 173</vt:lpstr>
      <vt:lpstr>Slide 174</vt:lpstr>
      <vt:lpstr>Slide 175</vt:lpstr>
      <vt:lpstr>Slide 176</vt:lpstr>
      <vt:lpstr>Slide 177</vt:lpstr>
      <vt:lpstr>Slide 178</vt:lpstr>
      <vt:lpstr>Slide 179</vt:lpstr>
      <vt:lpstr>Slide 180</vt:lpstr>
      <vt:lpstr>Slide 181</vt:lpstr>
      <vt:lpstr>Slide 182</vt:lpstr>
      <vt:lpstr>Slide 183</vt:lpstr>
      <vt:lpstr>Slide 184</vt:lpstr>
      <vt:lpstr>Slide 185</vt:lpstr>
      <vt:lpstr>Slide 186</vt:lpstr>
      <vt:lpstr>Slide 187</vt:lpstr>
      <vt:lpstr>Slide 188</vt:lpstr>
      <vt:lpstr>Slide 189</vt:lpstr>
      <vt:lpstr>Slide 190</vt:lpstr>
      <vt:lpstr>Slide 191</vt:lpstr>
      <vt:lpstr>Slide 192</vt:lpstr>
      <vt:lpstr>Slide 193</vt:lpstr>
      <vt:lpstr>Slide 194</vt:lpstr>
      <vt:lpstr>Slide 195</vt:lpstr>
      <vt:lpstr>Slide 196</vt:lpstr>
      <vt:lpstr>Slide 197</vt:lpstr>
      <vt:lpstr>Slide 198</vt:lpstr>
      <vt:lpstr>Slide 199</vt:lpstr>
      <vt:lpstr>Slide 200</vt:lpstr>
      <vt:lpstr>Slide 201</vt:lpstr>
      <vt:lpstr>Slide 202</vt:lpstr>
      <vt:lpstr>Slide 203</vt:lpstr>
      <vt:lpstr>Slide 204</vt:lpstr>
      <vt:lpstr>Slide 205</vt:lpstr>
      <vt:lpstr>Slide 206</vt:lpstr>
      <vt:lpstr>Slide 207</vt:lpstr>
      <vt:lpstr>Slide 208</vt:lpstr>
      <vt:lpstr>Slide 209</vt:lpstr>
      <vt:lpstr>Slide 210</vt:lpstr>
      <vt:lpstr>Slide 211</vt:lpstr>
      <vt:lpstr>Slide 212</vt:lpstr>
      <vt:lpstr>Slide 213</vt:lpstr>
      <vt:lpstr>Slide 214</vt:lpstr>
      <vt:lpstr>Slide 215</vt:lpstr>
      <vt:lpstr>Slide 216</vt:lpstr>
      <vt:lpstr>Slide 217</vt:lpstr>
      <vt:lpstr>Slide 218</vt:lpstr>
      <vt:lpstr>Slide 219</vt:lpstr>
      <vt:lpstr>Slide 220</vt:lpstr>
      <vt:lpstr>Slide 221</vt:lpstr>
      <vt:lpstr>Slide 222</vt:lpstr>
      <vt:lpstr>Slide 223</vt:lpstr>
      <vt:lpstr>Slide 224</vt:lpstr>
      <vt:lpstr>Slide 225</vt:lpstr>
      <vt:lpstr>Slide 226</vt:lpstr>
      <vt:lpstr>Slide 227</vt:lpstr>
      <vt:lpstr>Slide 228</vt:lpstr>
      <vt:lpstr>Slide 229</vt:lpstr>
      <vt:lpstr>Slide 230</vt:lpstr>
      <vt:lpstr>Slide 231</vt:lpstr>
      <vt:lpstr>Slide 232</vt:lpstr>
      <vt:lpstr>Slide 233</vt:lpstr>
      <vt:lpstr>Slide 234</vt:lpstr>
      <vt:lpstr>Slide 235</vt:lpstr>
      <vt:lpstr>Slide 236</vt:lpstr>
      <vt:lpstr>Slide 237</vt:lpstr>
      <vt:lpstr>Slide 238</vt:lpstr>
      <vt:lpstr>Slide 239</vt:lpstr>
      <vt:lpstr>Slide 240</vt:lpstr>
      <vt:lpstr>Slide 241</vt:lpstr>
      <vt:lpstr>Slide 242</vt:lpstr>
      <vt:lpstr>Slide 243</vt:lpstr>
      <vt:lpstr>Slide 244</vt:lpstr>
      <vt:lpstr>Slide 245</vt:lpstr>
      <vt:lpstr>Slide 246</vt:lpstr>
      <vt:lpstr>Slide 247</vt:lpstr>
      <vt:lpstr>Slide 248</vt:lpstr>
      <vt:lpstr>Slide 249</vt:lpstr>
      <vt:lpstr>Slide 250</vt:lpstr>
      <vt:lpstr>Slide 251</vt:lpstr>
      <vt:lpstr>Slide 252</vt:lpstr>
      <vt:lpstr>Slide 253</vt:lpstr>
      <vt:lpstr>Slide 254</vt:lpstr>
      <vt:lpstr>Slide 255</vt:lpstr>
      <vt:lpstr>Slide 256</vt:lpstr>
      <vt:lpstr>Slide 257</vt:lpstr>
      <vt:lpstr>Slide 258</vt:lpstr>
      <vt:lpstr>Slide 259</vt:lpstr>
      <vt:lpstr>Slide 260</vt:lpstr>
      <vt:lpstr>Slide 261</vt:lpstr>
      <vt:lpstr>Slide 262</vt:lpstr>
      <vt:lpstr>Slide 263</vt:lpstr>
      <vt:lpstr>Slide 264</vt:lpstr>
      <vt:lpstr>Slide 265</vt:lpstr>
      <vt:lpstr>Slide 266</vt:lpstr>
      <vt:lpstr>Slide 267</vt:lpstr>
      <vt:lpstr>Slide 268</vt:lpstr>
      <vt:lpstr>Slide 269</vt:lpstr>
      <vt:lpstr>Slide 270</vt:lpstr>
      <vt:lpstr>Slide 271</vt:lpstr>
      <vt:lpstr>Slide 272</vt:lpstr>
      <vt:lpstr>Slide 273</vt:lpstr>
      <vt:lpstr>Slide 274</vt:lpstr>
      <vt:lpstr>Slide 275</vt:lpstr>
      <vt:lpstr>Slide 276</vt:lpstr>
      <vt:lpstr>Slide 277</vt:lpstr>
      <vt:lpstr>Slide 278</vt:lpstr>
      <vt:lpstr>Slide 279</vt:lpstr>
      <vt:lpstr>Slide 280</vt:lpstr>
      <vt:lpstr>Slide 281</vt:lpstr>
      <vt:lpstr>Slide 282</vt:lpstr>
      <vt:lpstr>Slide 283</vt:lpstr>
      <vt:lpstr>Slide 284</vt:lpstr>
      <vt:lpstr>Slide 285</vt:lpstr>
      <vt:lpstr>Slide 286</vt:lpstr>
      <vt:lpstr>Slide 287</vt:lpstr>
      <vt:lpstr>Slide 288</vt:lpstr>
      <vt:lpstr>Slide 289</vt:lpstr>
      <vt:lpstr>Slide 290</vt:lpstr>
      <vt:lpstr>Slide 291</vt:lpstr>
      <vt:lpstr>Slide 292</vt:lpstr>
      <vt:lpstr>Slide 293</vt:lpstr>
      <vt:lpstr>Slide 294</vt:lpstr>
      <vt:lpstr>Slide 295</vt:lpstr>
      <vt:lpstr>Slide 296</vt:lpstr>
      <vt:lpstr>Slide 297</vt:lpstr>
      <vt:lpstr>Slide 298</vt:lpstr>
      <vt:lpstr>Slide 299</vt:lpstr>
      <vt:lpstr>Slide 300</vt:lpstr>
      <vt:lpstr>Slide 301</vt:lpstr>
      <vt:lpstr>Slide 302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Wonderful world of orchids</dc:title>
  <dc:creator>Amal</dc:creator>
  <cp:lastModifiedBy>Amal</cp:lastModifiedBy>
  <cp:revision>63</cp:revision>
  <dcterms:created xsi:type="dcterms:W3CDTF">2006-08-16T00:00:00Z</dcterms:created>
  <dcterms:modified xsi:type="dcterms:W3CDTF">2015-09-19T01:57:21Z</dcterms:modified>
</cp:coreProperties>
</file>