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0" r:id="rId3"/>
    <p:sldId id="334" r:id="rId4"/>
    <p:sldId id="257" r:id="rId5"/>
    <p:sldId id="325" r:id="rId6"/>
    <p:sldId id="258" r:id="rId7"/>
    <p:sldId id="259" r:id="rId8"/>
    <p:sldId id="262" r:id="rId9"/>
    <p:sldId id="264" r:id="rId10"/>
    <p:sldId id="265" r:id="rId11"/>
    <p:sldId id="343" r:id="rId12"/>
    <p:sldId id="267" r:id="rId13"/>
    <p:sldId id="269" r:id="rId14"/>
    <p:sldId id="274" r:id="rId15"/>
    <p:sldId id="263" r:id="rId16"/>
    <p:sldId id="261" r:id="rId17"/>
    <p:sldId id="268" r:id="rId18"/>
    <p:sldId id="279" r:id="rId19"/>
    <p:sldId id="270" r:id="rId20"/>
    <p:sldId id="271" r:id="rId21"/>
    <p:sldId id="272" r:id="rId22"/>
    <p:sldId id="273" r:id="rId23"/>
    <p:sldId id="275" r:id="rId24"/>
    <p:sldId id="276" r:id="rId25"/>
    <p:sldId id="277"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2" r:id="rId69"/>
    <p:sldId id="323" r:id="rId70"/>
    <p:sldId id="324" r:id="rId71"/>
    <p:sldId id="326" r:id="rId72"/>
    <p:sldId id="327" r:id="rId73"/>
    <p:sldId id="328" r:id="rId74"/>
    <p:sldId id="329" r:id="rId75"/>
    <p:sldId id="330" r:id="rId76"/>
    <p:sldId id="331" r:id="rId77"/>
    <p:sldId id="332" r:id="rId78"/>
    <p:sldId id="333" r:id="rId79"/>
    <p:sldId id="335" r:id="rId80"/>
    <p:sldId id="336" r:id="rId81"/>
    <p:sldId id="337" r:id="rId82"/>
    <p:sldId id="338" r:id="rId83"/>
    <p:sldId id="339" r:id="rId84"/>
    <p:sldId id="340" r:id="rId85"/>
    <p:sldId id="341" r:id="rId86"/>
    <p:sldId id="342"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3" r:id="rId116"/>
    <p:sldId id="377" r:id="rId117"/>
    <p:sldId id="378" r:id="rId118"/>
    <p:sldId id="379" r:id="rId119"/>
    <p:sldId id="380" r:id="rId120"/>
    <p:sldId id="374" r:id="rId121"/>
    <p:sldId id="375" r:id="rId122"/>
    <p:sldId id="376" r:id="rId1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17" name="Footer Placeholder 16"/>
          <p:cNvSpPr>
            <a:spLocks noGrp="1"/>
          </p:cNvSpPr>
          <p:nvPr>
            <p:ph type="ftr" sz="quarter" idx="11"/>
          </p:nvPr>
        </p:nvSpPr>
        <p:spPr/>
        <p:txBody>
          <a:bodyPr/>
          <a:lstStyle>
            <a:extLst/>
          </a:lstStyle>
          <a:p>
            <a:endParaRPr kumimoji="0" lang="en-US"/>
          </a:p>
        </p:txBody>
      </p:sp>
      <p:sp>
        <p:nvSpPr>
          <p:cNvPr id="29" name="Slide Number Placeholder 28"/>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8" name="Footer Placeholder 7"/>
          <p:cNvSpPr>
            <a:spLocks noGrp="1"/>
          </p:cNvSpPr>
          <p:nvPr>
            <p:ph type="ftr" sz="quarter" idx="11"/>
          </p:nvPr>
        </p:nvSpPr>
        <p:spPr/>
        <p:txBody>
          <a:bodyPr/>
          <a:lstStyle>
            <a:extLst/>
          </a:lstStyle>
          <a:p>
            <a:endParaRPr kumimoji="0" lang="en-US" dirty="0"/>
          </a:p>
        </p:txBody>
      </p:sp>
      <p:sp>
        <p:nvSpPr>
          <p:cNvPr id="9" name="Slide Number Placeholder 8"/>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7C9B81F-C347-4BEF-BFDF-29C42F48304A}" type="datetimeFigureOut">
              <a:rPr lang="en-US" smtClean="0"/>
              <a:pPr/>
              <a:t>8/9/2016</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47C9B81F-C347-4BEF-BFDF-29C42F48304A}" type="datetimeFigureOut">
              <a:rPr lang="en-US" smtClean="0"/>
              <a:pPr/>
              <a:t>8/9/2016</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kumimoji="0"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042AED99-7FB4-404E-8A97-64753DCE42E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47C9B81F-C347-4BEF-BFDF-29C42F48304A}" type="datetimeFigureOut">
              <a:rPr lang="en-US" smtClean="0"/>
              <a:pPr/>
              <a:t>8/9/2016</a:t>
            </a:fld>
            <a:endParaRPr lang="en-US" dirty="0">
              <a:solidFill>
                <a:schemeClr val="tx2">
                  <a:shade val="90000"/>
                </a:schemeClr>
              </a:solidFill>
            </a:endParaRPr>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pPr algn="l" eaLnBrk="1" latinLnBrk="0" hangingPunct="1"/>
            <a:endParaRPr kumimoji="0" lang="en-US" dirty="0">
              <a:solidFill>
                <a:schemeClr val="tx2">
                  <a:shade val="90000"/>
                </a:schemeClr>
              </a:solidFill>
            </a:endParaRPr>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42AED99-7FB4-404E-8A97-64753DCE42EC}" type="slidenum">
              <a:rPr kumimoji="0" lang="en-US" smtClean="0"/>
              <a:pPr/>
              <a:t>‹#›</a:t>
            </a:fld>
            <a:endParaRPr kumimoji="0" lang="en-US" dirty="0">
              <a:solidFill>
                <a:schemeClr val="tx2">
                  <a:shade val="90000"/>
                </a:schemeClr>
              </a:solidFill>
            </a:endParaRP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5.gi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2438400"/>
            <a:ext cx="9144000" cy="4038600"/>
          </a:xfrm>
        </p:spPr>
        <p:txBody>
          <a:bodyPr/>
          <a:lstStyle/>
          <a:p>
            <a:pPr algn="ctr"/>
            <a:r>
              <a:rPr lang="en-US" sz="2000" b="1" dirty="0" smtClean="0">
                <a:solidFill>
                  <a:srgbClr val="FFFF00"/>
                </a:solidFill>
              </a:rPr>
              <a:t>The desert city of </a:t>
            </a:r>
            <a:r>
              <a:rPr lang="en-US" sz="2000" b="1" dirty="0" err="1" smtClean="0">
                <a:solidFill>
                  <a:srgbClr val="FFFF00"/>
                </a:solidFill>
              </a:rPr>
              <a:t>Jaisalmer</a:t>
            </a:r>
            <a:r>
              <a:rPr lang="en-US" sz="2000" b="1" dirty="0" smtClean="0">
                <a:solidFill>
                  <a:srgbClr val="FFFF00"/>
                </a:solidFill>
              </a:rPr>
              <a:t> in Rajasthan , India is the gateway to the great </a:t>
            </a:r>
            <a:r>
              <a:rPr lang="en-US" sz="2000" b="1" dirty="0" err="1" smtClean="0">
                <a:solidFill>
                  <a:srgbClr val="FFFF00"/>
                </a:solidFill>
              </a:rPr>
              <a:t>Thar</a:t>
            </a:r>
            <a:r>
              <a:rPr lang="en-US" sz="2000" b="1" dirty="0" smtClean="0">
                <a:solidFill>
                  <a:srgbClr val="FFFF00"/>
                </a:solidFill>
              </a:rPr>
              <a:t> desert. The Architecture of this old city reflects the climate and the need for cooler buildings with thick walls and stone grill windows. The stone masonry and design reached its zenith here. </a:t>
            </a:r>
            <a:br>
              <a:rPr lang="en-US" sz="2000" b="1" dirty="0" smtClean="0">
                <a:solidFill>
                  <a:srgbClr val="FFFF00"/>
                </a:solidFill>
              </a:rPr>
            </a:br>
            <a:r>
              <a:rPr lang="en-US" sz="2000" b="1" dirty="0" smtClean="0">
                <a:solidFill>
                  <a:srgbClr val="FFFF00"/>
                </a:solidFill>
              </a:rPr>
              <a:t>The massive forts and richly decorated palaces show the martial nature of Rajasthan and the creativity of its people who love color. The rich art of Rajasthan is seen everywhere in palaces and forts. People of Rajasthan wear very colorful clothes where women are pretty and adorn themselves with jewelry.</a:t>
            </a:r>
            <a:br>
              <a:rPr lang="en-US" sz="2000" b="1" dirty="0" smtClean="0">
                <a:solidFill>
                  <a:srgbClr val="FFFF00"/>
                </a:solidFill>
              </a:rPr>
            </a:br>
            <a:r>
              <a:rPr lang="en-US" sz="2000" b="1" dirty="0" smtClean="0">
                <a:solidFill>
                  <a:srgbClr val="FFFF00"/>
                </a:solidFill>
              </a:rPr>
              <a:t/>
            </a:r>
            <a:br>
              <a:rPr lang="en-US" sz="2000" b="1" dirty="0" smtClean="0">
                <a:solidFill>
                  <a:srgbClr val="FFFF00"/>
                </a:solidFill>
              </a:rPr>
            </a:br>
            <a:r>
              <a:rPr lang="en-US" sz="2000" b="1" dirty="0" smtClean="0">
                <a:solidFill>
                  <a:srgbClr val="FFFF00"/>
                </a:solidFill>
              </a:rPr>
              <a:t>This presentation is for personal viewing only.</a:t>
            </a:r>
            <a:br>
              <a:rPr lang="en-US" sz="2000" b="1" dirty="0" smtClean="0">
                <a:solidFill>
                  <a:srgbClr val="FFFF00"/>
                </a:solidFill>
              </a:rPr>
            </a:br>
            <a:r>
              <a:rPr lang="en-US" sz="2000" b="1" dirty="0" smtClean="0">
                <a:solidFill>
                  <a:srgbClr val="FFFF00"/>
                </a:solidFill>
              </a:rPr>
              <a:t/>
            </a:r>
            <a:br>
              <a:rPr lang="en-US" sz="2000" b="1" dirty="0" smtClean="0">
                <a:solidFill>
                  <a:srgbClr val="FFFF00"/>
                </a:solidFill>
              </a:rPr>
            </a:br>
            <a:r>
              <a:rPr lang="en-US" sz="2000" b="1" dirty="0" smtClean="0">
                <a:solidFill>
                  <a:srgbClr val="FFFF00"/>
                </a:solidFill>
              </a:rPr>
              <a:t>AKC  </a:t>
            </a:r>
            <a:endParaRPr lang="fil-PH" sz="2000" b="1" dirty="0">
              <a:solidFill>
                <a:srgbClr val="FFFF00"/>
              </a:solidFill>
            </a:endParaRPr>
          </a:p>
        </p:txBody>
      </p:sp>
      <p:sp>
        <p:nvSpPr>
          <p:cNvPr id="3" name="Subtitle 2"/>
          <p:cNvSpPr>
            <a:spLocks noGrp="1"/>
          </p:cNvSpPr>
          <p:nvPr>
            <p:ph type="subTitle" idx="4294967295"/>
          </p:nvPr>
        </p:nvSpPr>
        <p:spPr>
          <a:xfrm>
            <a:off x="0" y="609600"/>
            <a:ext cx="9144000" cy="1066800"/>
          </a:xfrm>
          <a:solidFill>
            <a:srgbClr val="FFFF00"/>
          </a:solidFill>
        </p:spPr>
        <p:txBody>
          <a:bodyPr>
            <a:noAutofit/>
          </a:bodyPr>
          <a:lstStyle/>
          <a:p>
            <a:pPr algn="ctr"/>
            <a:r>
              <a:rPr lang="en-US" sz="5400" b="1" dirty="0" smtClean="0">
                <a:solidFill>
                  <a:schemeClr val="bg1"/>
                </a:solidFill>
              </a:rPr>
              <a:t>Desert city of </a:t>
            </a:r>
            <a:r>
              <a:rPr lang="en-US" sz="5400" b="1" dirty="0" err="1" smtClean="0">
                <a:solidFill>
                  <a:schemeClr val="bg1"/>
                </a:solidFill>
              </a:rPr>
              <a:t>Jaisalmer</a:t>
            </a:r>
            <a:endParaRPr lang="fil-PH" sz="54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images (4).jpg"/>
          <p:cNvPicPr>
            <a:picLocks noChangeAspect="1"/>
          </p:cNvPicPr>
          <p:nvPr/>
        </p:nvPicPr>
        <p:blipFill>
          <a:blip r:embed="rId2"/>
          <a:stretch>
            <a:fillRect/>
          </a:stretch>
        </p:blipFill>
        <p:spPr>
          <a:xfrm>
            <a:off x="1826067" y="0"/>
            <a:ext cx="5491864" cy="6858000"/>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1010114.jpg"/>
          <p:cNvPicPr>
            <a:picLocks noChangeAspect="1"/>
          </p:cNvPicPr>
          <p:nvPr/>
        </p:nvPicPr>
        <p:blipFill>
          <a:blip r:embed="rId2"/>
          <a:stretch>
            <a:fillRect/>
          </a:stretch>
        </p:blipFill>
        <p:spPr>
          <a:xfrm>
            <a:off x="2000250" y="0"/>
            <a:ext cx="5143500" cy="6858000"/>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lace-jaisalmer-fort-jaisalmer-rajasthan-india.jpg"/>
          <p:cNvPicPr>
            <a:picLocks noChangeAspect="1"/>
          </p:cNvPicPr>
          <p:nvPr/>
        </p:nvPicPr>
        <p:blipFill>
          <a:blip r:embed="rId2"/>
          <a:stretch>
            <a:fillRect/>
          </a:stretch>
        </p:blipFill>
        <p:spPr>
          <a:xfrm>
            <a:off x="4269" y="378151"/>
            <a:ext cx="9139731" cy="6098849"/>
          </a:xfrm>
          <a:prstGeom prst="rect">
            <a:avLst/>
          </a:prstGeom>
        </p:spPr>
      </p:pic>
      <p:sp>
        <p:nvSpPr>
          <p:cNvPr id="3" name="TextBox 2"/>
          <p:cNvSpPr txBox="1"/>
          <p:nvPr/>
        </p:nvSpPr>
        <p:spPr>
          <a:xfrm>
            <a:off x="5410200" y="914400"/>
            <a:ext cx="2971800" cy="461665"/>
          </a:xfrm>
          <a:prstGeom prst="rect">
            <a:avLst/>
          </a:prstGeom>
          <a:solidFill>
            <a:srgbClr val="FFFF00"/>
          </a:solidFill>
        </p:spPr>
        <p:txBody>
          <a:bodyPr wrap="square" rtlCol="0">
            <a:spAutoFit/>
          </a:bodyPr>
          <a:lstStyle/>
          <a:p>
            <a:r>
              <a:rPr lang="en-US" sz="2400" b="1" dirty="0" smtClean="0">
                <a:solidFill>
                  <a:schemeClr val="bg1"/>
                </a:solidFill>
              </a:rPr>
              <a:t>Palace inside the fort</a:t>
            </a:r>
            <a:endParaRPr lang="fil-PH" sz="2400" b="1" dirty="0">
              <a:solidFill>
                <a:schemeClr val="bg1"/>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lace-jaisalmer-fort-western-india-city-indian-state-rajasthan-lies-heart-thar-desert-has-nickname-50469700.jpg"/>
          <p:cNvPicPr>
            <a:picLocks noChangeAspect="1"/>
          </p:cNvPicPr>
          <p:nvPr/>
        </p:nvPicPr>
        <p:blipFill>
          <a:blip r:embed="rId2"/>
          <a:srcRect b="10815"/>
          <a:stretch>
            <a:fillRect/>
          </a:stretch>
        </p:blipFill>
        <p:spPr>
          <a:xfrm>
            <a:off x="0" y="321212"/>
            <a:ext cx="9144000" cy="6003388"/>
          </a:xfrm>
          <a:prstGeom prst="rect">
            <a:avLst/>
          </a:prstGeom>
        </p:spPr>
      </p:pic>
      <p:sp>
        <p:nvSpPr>
          <p:cNvPr id="3" name="TextBox 2"/>
          <p:cNvSpPr txBox="1"/>
          <p:nvPr/>
        </p:nvSpPr>
        <p:spPr>
          <a:xfrm>
            <a:off x="304800" y="533400"/>
            <a:ext cx="2514600" cy="461665"/>
          </a:xfrm>
          <a:prstGeom prst="rect">
            <a:avLst/>
          </a:prstGeom>
          <a:solidFill>
            <a:srgbClr val="FFFF00"/>
          </a:solidFill>
        </p:spPr>
        <p:txBody>
          <a:bodyPr wrap="square" rtlCol="0">
            <a:spAutoFit/>
          </a:bodyPr>
          <a:lstStyle/>
          <a:p>
            <a:r>
              <a:rPr lang="en-US" sz="2400" b="1" dirty="0" smtClean="0">
                <a:solidFill>
                  <a:schemeClr val="bg1"/>
                </a:solidFill>
              </a:rPr>
              <a:t>Palace inside fort</a:t>
            </a:r>
            <a:endParaRPr lang="fil-PH" sz="2400" b="1" dirty="0">
              <a:solidFill>
                <a:schemeClr val="bg1"/>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lace-of-the-maharajah-in-jaisalmer-the-magnificent-golden-city-in-the-heart-of-rajasthan-india-1600x1200.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3733800" y="533400"/>
            <a:ext cx="2362200" cy="461665"/>
          </a:xfrm>
          <a:prstGeom prst="rect">
            <a:avLst/>
          </a:prstGeom>
          <a:solidFill>
            <a:srgbClr val="FFFF00"/>
          </a:solidFill>
        </p:spPr>
        <p:txBody>
          <a:bodyPr wrap="square" rtlCol="0">
            <a:spAutoFit/>
          </a:bodyPr>
          <a:lstStyle/>
          <a:p>
            <a:r>
              <a:rPr lang="en-US" sz="2400" b="1" dirty="0" smtClean="0">
                <a:solidFill>
                  <a:schemeClr val="bg1"/>
                </a:solidFill>
              </a:rPr>
              <a:t>Maharaja palace </a:t>
            </a:r>
            <a:endParaRPr lang="fil-PH" sz="2400" b="1" dirty="0">
              <a:solidFill>
                <a:schemeClr val="bg1"/>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laces-&amp;-Villages.jpg"/>
          <p:cNvPicPr>
            <a:picLocks noChangeAspect="1"/>
          </p:cNvPicPr>
          <p:nvPr/>
        </p:nvPicPr>
        <p:blipFill>
          <a:blip r:embed="rId2"/>
          <a:stretch>
            <a:fillRect/>
          </a:stretch>
        </p:blipFill>
        <p:spPr>
          <a:xfrm>
            <a:off x="0" y="137160"/>
            <a:ext cx="9144000" cy="6583680"/>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ajasthan.jpg"/>
          <p:cNvPicPr>
            <a:picLocks noChangeAspect="1"/>
          </p:cNvPicPr>
          <p:nvPr/>
        </p:nvPicPr>
        <p:blipFill>
          <a:blip r:embed="rId2"/>
          <a:stretch>
            <a:fillRect/>
          </a:stretch>
        </p:blipFill>
        <p:spPr>
          <a:xfrm>
            <a:off x="10727" y="1290382"/>
            <a:ext cx="9133273" cy="4272217"/>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ajasthan-6.png"/>
          <p:cNvPicPr>
            <a:picLocks noChangeAspect="1"/>
          </p:cNvPicPr>
          <p:nvPr/>
        </p:nvPicPr>
        <p:blipFill>
          <a:blip r:embed="rId2"/>
          <a:stretch>
            <a:fillRect/>
          </a:stretch>
        </p:blipFill>
        <p:spPr>
          <a:xfrm>
            <a:off x="0" y="388795"/>
            <a:ext cx="9143999" cy="6080409"/>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ajmahal-palace-jaisalmer-western-rajasthan-india-asia-dpf8kc.jpg"/>
          <p:cNvPicPr>
            <a:picLocks noChangeAspect="1"/>
          </p:cNvPicPr>
          <p:nvPr/>
        </p:nvPicPr>
        <p:blipFill>
          <a:blip r:embed="rId2"/>
          <a:srcRect b="5157"/>
          <a:stretch>
            <a:fillRect/>
          </a:stretch>
        </p:blipFill>
        <p:spPr>
          <a:xfrm>
            <a:off x="-90069" y="297656"/>
            <a:ext cx="9234069" cy="6103143"/>
          </a:xfrm>
          <a:prstGeom prst="rect">
            <a:avLst/>
          </a:prstGeom>
        </p:spPr>
      </p:pic>
      <p:sp>
        <p:nvSpPr>
          <p:cNvPr id="3" name="TextBox 2"/>
          <p:cNvSpPr txBox="1"/>
          <p:nvPr/>
        </p:nvSpPr>
        <p:spPr>
          <a:xfrm>
            <a:off x="5410200" y="838200"/>
            <a:ext cx="2438400" cy="461665"/>
          </a:xfrm>
          <a:prstGeom prst="rect">
            <a:avLst/>
          </a:prstGeom>
          <a:solidFill>
            <a:srgbClr val="FFFF00"/>
          </a:solidFill>
        </p:spPr>
        <p:txBody>
          <a:bodyPr wrap="square" rtlCol="0">
            <a:spAutoFit/>
          </a:bodyPr>
          <a:lstStyle/>
          <a:p>
            <a:r>
              <a:rPr lang="en-US" sz="2400" b="1" dirty="0" smtClean="0">
                <a:solidFill>
                  <a:schemeClr val="bg1"/>
                </a:solidFill>
              </a:rPr>
              <a:t>Raj </a:t>
            </a:r>
            <a:r>
              <a:rPr lang="en-US" sz="2400" b="1" dirty="0" err="1" smtClean="0">
                <a:solidFill>
                  <a:schemeClr val="bg1"/>
                </a:solidFill>
              </a:rPr>
              <a:t>Mahal</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painted-hands-at-the-entrance-to-the-maharaja-s-palace-jaisalmer-atn95w.jpg"/>
          <p:cNvPicPr>
            <a:picLocks noChangeAspect="1"/>
          </p:cNvPicPr>
          <p:nvPr/>
        </p:nvPicPr>
        <p:blipFill>
          <a:blip r:embed="rId2"/>
          <a:srcRect b="4074"/>
          <a:stretch>
            <a:fillRect/>
          </a:stretch>
        </p:blipFill>
        <p:spPr>
          <a:xfrm>
            <a:off x="2362200" y="-52401"/>
            <a:ext cx="4522444" cy="6910401"/>
          </a:xfrm>
          <a:prstGeom prst="rect">
            <a:avLst/>
          </a:prstGeom>
        </p:spPr>
      </p:pic>
      <p:sp>
        <p:nvSpPr>
          <p:cNvPr id="3" name="TextBox 2"/>
          <p:cNvSpPr txBox="1"/>
          <p:nvPr/>
        </p:nvSpPr>
        <p:spPr>
          <a:xfrm>
            <a:off x="4876800" y="5562600"/>
            <a:ext cx="3352800" cy="830997"/>
          </a:xfrm>
          <a:prstGeom prst="rect">
            <a:avLst/>
          </a:prstGeom>
          <a:solidFill>
            <a:srgbClr val="FFFF00"/>
          </a:solidFill>
        </p:spPr>
        <p:txBody>
          <a:bodyPr wrap="square" rtlCol="0">
            <a:spAutoFit/>
          </a:bodyPr>
          <a:lstStyle/>
          <a:p>
            <a:pPr algn="ctr"/>
            <a:r>
              <a:rPr lang="en-US" sz="2400" b="1" dirty="0" smtClean="0">
                <a:solidFill>
                  <a:schemeClr val="bg1"/>
                </a:solidFill>
              </a:rPr>
              <a:t>Hands at the entrance Raj </a:t>
            </a:r>
            <a:r>
              <a:rPr lang="en-US" sz="2400" b="1" dirty="0" err="1" smtClean="0">
                <a:solidFill>
                  <a:schemeClr val="bg1"/>
                </a:solidFill>
              </a:rPr>
              <a:t>Mahal</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yal-5.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odhabai-219x300.jpg"/>
          <p:cNvPicPr>
            <a:picLocks noChangeAspect="1"/>
          </p:cNvPicPr>
          <p:nvPr/>
        </p:nvPicPr>
        <p:blipFill>
          <a:blip r:embed="rId2"/>
          <a:stretch>
            <a:fillRect/>
          </a:stretch>
        </p:blipFill>
        <p:spPr>
          <a:xfrm>
            <a:off x="2057400" y="-15659"/>
            <a:ext cx="5029200" cy="6889315"/>
          </a:xfrm>
          <a:prstGeom prst="rect">
            <a:avLst/>
          </a:prstGeom>
        </p:spPr>
      </p:pic>
      <p:sp>
        <p:nvSpPr>
          <p:cNvPr id="3" name="TextBox 2"/>
          <p:cNvSpPr txBox="1"/>
          <p:nvPr/>
        </p:nvSpPr>
        <p:spPr>
          <a:xfrm>
            <a:off x="2438400" y="6396335"/>
            <a:ext cx="4343400" cy="461665"/>
          </a:xfrm>
          <a:prstGeom prst="rect">
            <a:avLst/>
          </a:prstGeom>
          <a:solidFill>
            <a:srgbClr val="FFFF00"/>
          </a:solidFill>
        </p:spPr>
        <p:txBody>
          <a:bodyPr wrap="square" rtlCol="0">
            <a:spAutoFit/>
          </a:bodyPr>
          <a:lstStyle/>
          <a:p>
            <a:r>
              <a:rPr lang="en-US" sz="2400" b="1" dirty="0" err="1" smtClean="0">
                <a:solidFill>
                  <a:schemeClr val="bg1"/>
                </a:solidFill>
              </a:rPr>
              <a:t>Jodha</a:t>
            </a:r>
            <a:r>
              <a:rPr lang="en-US" sz="2400" b="1" dirty="0" smtClean="0">
                <a:solidFill>
                  <a:schemeClr val="bg1"/>
                </a:solidFill>
              </a:rPr>
              <a:t> </a:t>
            </a:r>
            <a:r>
              <a:rPr lang="en-US" sz="2400" b="1" dirty="0" err="1" smtClean="0">
                <a:solidFill>
                  <a:schemeClr val="bg1"/>
                </a:solidFill>
              </a:rPr>
              <a:t>Bai</a:t>
            </a:r>
            <a:r>
              <a:rPr lang="en-US" sz="2400" b="1" dirty="0" smtClean="0">
                <a:solidFill>
                  <a:schemeClr val="bg1"/>
                </a:solidFill>
              </a:rPr>
              <a:t> came from Rajasthan</a:t>
            </a:r>
            <a:endParaRPr lang="fil-PH" sz="2400" b="1" dirty="0">
              <a:solidFill>
                <a:schemeClr val="bg1"/>
              </a:solidFil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yal-palaces-of-rajasthan-1780.jpg"/>
          <p:cNvPicPr>
            <a:picLocks noChangeAspect="1"/>
          </p:cNvPicPr>
          <p:nvPr/>
        </p:nvPicPr>
        <p:blipFill>
          <a:blip r:embed="rId2"/>
          <a:stretch>
            <a:fillRect/>
          </a:stretch>
        </p:blipFill>
        <p:spPr>
          <a:xfrm>
            <a:off x="-152400" y="348802"/>
            <a:ext cx="9296399" cy="6263067"/>
          </a:xfrm>
          <a:prstGeom prst="rect">
            <a:avLst/>
          </a:prstGeom>
        </p:spPr>
      </p:pic>
      <p:sp>
        <p:nvSpPr>
          <p:cNvPr id="3" name="TextBox 2"/>
          <p:cNvSpPr txBox="1"/>
          <p:nvPr/>
        </p:nvSpPr>
        <p:spPr>
          <a:xfrm>
            <a:off x="3733800" y="6096000"/>
            <a:ext cx="1905000" cy="461665"/>
          </a:xfrm>
          <a:prstGeom prst="rect">
            <a:avLst/>
          </a:prstGeom>
          <a:solidFill>
            <a:srgbClr val="FFFF00"/>
          </a:solidFill>
        </p:spPr>
        <p:txBody>
          <a:bodyPr wrap="square" rtlCol="0">
            <a:spAutoFit/>
          </a:bodyPr>
          <a:lstStyle/>
          <a:p>
            <a:r>
              <a:rPr lang="en-US" sz="2400" b="1" dirty="0" smtClean="0">
                <a:solidFill>
                  <a:schemeClr val="bg1"/>
                </a:solidFill>
              </a:rPr>
              <a:t>Royal palace </a:t>
            </a:r>
            <a:endParaRPr lang="fil-PH" sz="2400" b="1" dirty="0">
              <a:solidFill>
                <a:schemeClr val="bg1"/>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reenathpalace8.jpg"/>
          <p:cNvPicPr>
            <a:picLocks noChangeAspect="1"/>
          </p:cNvPicPr>
          <p:nvPr/>
        </p:nvPicPr>
        <p:blipFill>
          <a:blip r:embed="rId2"/>
          <a:stretch>
            <a:fillRect/>
          </a:stretch>
        </p:blipFill>
        <p:spPr>
          <a:xfrm>
            <a:off x="0" y="365760"/>
            <a:ext cx="9144000" cy="6126480"/>
          </a:xfrm>
          <a:prstGeom prst="rect">
            <a:avLst/>
          </a:prstGeom>
        </p:spPr>
      </p:pic>
      <p:sp>
        <p:nvSpPr>
          <p:cNvPr id="3" name="TextBox 2"/>
          <p:cNvSpPr txBox="1"/>
          <p:nvPr/>
        </p:nvSpPr>
        <p:spPr>
          <a:xfrm>
            <a:off x="4495800" y="6172200"/>
            <a:ext cx="2209800" cy="461665"/>
          </a:xfrm>
          <a:prstGeom prst="rect">
            <a:avLst/>
          </a:prstGeom>
          <a:solidFill>
            <a:srgbClr val="FFFF00"/>
          </a:solidFill>
        </p:spPr>
        <p:txBody>
          <a:bodyPr wrap="square" rtlCol="0">
            <a:spAutoFit/>
          </a:bodyPr>
          <a:lstStyle/>
          <a:p>
            <a:r>
              <a:rPr lang="en-US" sz="2400" b="1" dirty="0" err="1" smtClean="0">
                <a:solidFill>
                  <a:schemeClr val="bg1"/>
                </a:solidFill>
              </a:rPr>
              <a:t>SriNath</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2.jpg"/>
          <p:cNvPicPr>
            <a:picLocks noChangeAspect="1"/>
          </p:cNvPicPr>
          <p:nvPr/>
        </p:nvPicPr>
        <p:blipFill>
          <a:blip r:embed="rId2"/>
          <a:stretch>
            <a:fillRect/>
          </a:stretch>
        </p:blipFill>
        <p:spPr>
          <a:xfrm>
            <a:off x="0" y="1714500"/>
            <a:ext cx="9144000" cy="3429000"/>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ock-photo-intricately-carved-walls-and-balconies-of-jaisalmer-palace-inside-jaisalmer-fort-rajasthan-india-9798175.jpg"/>
          <p:cNvPicPr>
            <a:picLocks noChangeAspect="1"/>
          </p:cNvPicPr>
          <p:nvPr/>
        </p:nvPicPr>
        <p:blipFill>
          <a:blip r:embed="rId2"/>
          <a:srcRect b="4879"/>
          <a:stretch>
            <a:fillRect/>
          </a:stretch>
        </p:blipFill>
        <p:spPr>
          <a:xfrm>
            <a:off x="2362200" y="-33020"/>
            <a:ext cx="4624132" cy="6891020"/>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raj-mahal-jaisalmer-palace-jaisalmer-rajasthan-india-C69493.jpg"/>
          <p:cNvPicPr>
            <a:picLocks noChangeAspect="1"/>
          </p:cNvPicPr>
          <p:nvPr/>
        </p:nvPicPr>
        <p:blipFill>
          <a:blip r:embed="rId2"/>
          <a:srcRect b="9877"/>
          <a:stretch>
            <a:fillRect/>
          </a:stretch>
        </p:blipFill>
        <p:spPr>
          <a:xfrm>
            <a:off x="0" y="0"/>
            <a:ext cx="9144000" cy="5990493"/>
          </a:xfrm>
          <a:prstGeom prst="rect">
            <a:avLst/>
          </a:prstGeom>
        </p:spPr>
      </p:pic>
      <p:sp>
        <p:nvSpPr>
          <p:cNvPr id="3" name="TextBox 2"/>
          <p:cNvSpPr txBox="1"/>
          <p:nvPr/>
        </p:nvSpPr>
        <p:spPr>
          <a:xfrm>
            <a:off x="3505200" y="6248400"/>
            <a:ext cx="1524000" cy="461665"/>
          </a:xfrm>
          <a:prstGeom prst="rect">
            <a:avLst/>
          </a:prstGeom>
          <a:solidFill>
            <a:srgbClr val="FFFF00"/>
          </a:solidFill>
        </p:spPr>
        <p:txBody>
          <a:bodyPr wrap="square" rtlCol="0">
            <a:spAutoFit/>
          </a:bodyPr>
          <a:lstStyle/>
          <a:p>
            <a:r>
              <a:rPr lang="en-US" sz="2400" b="1" dirty="0" smtClean="0">
                <a:solidFill>
                  <a:schemeClr val="bg1"/>
                </a:solidFill>
              </a:rPr>
              <a:t>Raj </a:t>
            </a:r>
            <a:r>
              <a:rPr lang="en-US" sz="2400" b="1" dirty="0" err="1" smtClean="0">
                <a:solidFill>
                  <a:schemeClr val="bg1"/>
                </a:solidFill>
              </a:rPr>
              <a:t>Mahal</a:t>
            </a:r>
            <a:endParaRPr lang="fil-PH" sz="2400" b="1" dirty="0">
              <a:solidFill>
                <a:schemeClr val="bg1"/>
              </a:solidFil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mthumb.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odhpur-2.jpg"/>
          <p:cNvPicPr>
            <a:picLocks noChangeAspect="1"/>
          </p:cNvPicPr>
          <p:nvPr/>
        </p:nvPicPr>
        <p:blipFill>
          <a:blip r:embed="rId2"/>
          <a:stretch>
            <a:fillRect/>
          </a:stretch>
        </p:blipFill>
        <p:spPr>
          <a:xfrm>
            <a:off x="1" y="1219200"/>
            <a:ext cx="9219412" cy="4383740"/>
          </a:xfrm>
          <a:prstGeom prst="rect">
            <a:avLst/>
          </a:prstGeom>
        </p:spPr>
      </p:pic>
      <p:sp>
        <p:nvSpPr>
          <p:cNvPr id="3" name="TextBox 2"/>
          <p:cNvSpPr txBox="1"/>
          <p:nvPr/>
        </p:nvSpPr>
        <p:spPr>
          <a:xfrm>
            <a:off x="3733800" y="5715000"/>
            <a:ext cx="1828800" cy="461665"/>
          </a:xfrm>
          <a:prstGeom prst="rect">
            <a:avLst/>
          </a:prstGeom>
          <a:solidFill>
            <a:srgbClr val="FFFF00"/>
          </a:solidFill>
        </p:spPr>
        <p:txBody>
          <a:bodyPr wrap="square" rtlCol="0">
            <a:spAutoFit/>
          </a:bodyPr>
          <a:lstStyle/>
          <a:p>
            <a:r>
              <a:rPr lang="en-US" sz="2400" b="1" dirty="0" err="1" smtClean="0">
                <a:solidFill>
                  <a:schemeClr val="bg1"/>
                </a:solidFill>
              </a:rPr>
              <a:t>JodhPur</a:t>
            </a:r>
            <a:r>
              <a:rPr lang="en-US" sz="2400" b="1" dirty="0" smtClean="0">
                <a:solidFill>
                  <a:schemeClr val="bg1"/>
                </a:solidFill>
              </a:rPr>
              <a:t> fort</a:t>
            </a:r>
            <a:endParaRPr lang="fil-PH" sz="2400" b="1" dirty="0">
              <a:solidFill>
                <a:schemeClr val="bg1"/>
              </a:solidFil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unagarh-fort-at-bikaner-rajasthan-india.jpg"/>
          <p:cNvPicPr>
            <a:picLocks noChangeAspect="1"/>
          </p:cNvPicPr>
          <p:nvPr/>
        </p:nvPicPr>
        <p:blipFill>
          <a:blip r:embed="rId2"/>
          <a:stretch>
            <a:fillRect/>
          </a:stretch>
        </p:blipFill>
        <p:spPr>
          <a:xfrm>
            <a:off x="0" y="0"/>
            <a:ext cx="9162362" cy="6083808"/>
          </a:xfrm>
          <a:prstGeom prst="rect">
            <a:avLst/>
          </a:prstGeom>
        </p:spPr>
      </p:pic>
      <p:sp>
        <p:nvSpPr>
          <p:cNvPr id="3" name="TextBox 2"/>
          <p:cNvSpPr txBox="1"/>
          <p:nvPr/>
        </p:nvSpPr>
        <p:spPr>
          <a:xfrm>
            <a:off x="3124200" y="6248400"/>
            <a:ext cx="3429000" cy="461665"/>
          </a:xfrm>
          <a:prstGeom prst="rect">
            <a:avLst/>
          </a:prstGeom>
          <a:solidFill>
            <a:srgbClr val="FFFF00"/>
          </a:solidFill>
        </p:spPr>
        <p:txBody>
          <a:bodyPr wrap="square" rtlCol="0">
            <a:spAutoFit/>
          </a:bodyPr>
          <a:lstStyle/>
          <a:p>
            <a:r>
              <a:rPr lang="en-US" sz="2400" b="1" dirty="0" smtClean="0">
                <a:solidFill>
                  <a:schemeClr val="bg1"/>
                </a:solidFill>
              </a:rPr>
              <a:t>Interior of </a:t>
            </a:r>
            <a:r>
              <a:rPr lang="en-US" sz="2400" b="1" dirty="0" err="1" smtClean="0">
                <a:solidFill>
                  <a:schemeClr val="bg1"/>
                </a:solidFill>
              </a:rPr>
              <a:t>JunaGarh</a:t>
            </a:r>
            <a:r>
              <a:rPr lang="en-US" sz="2400" b="1" dirty="0" smtClean="0">
                <a:solidFill>
                  <a:schemeClr val="bg1"/>
                </a:solidFill>
              </a:rPr>
              <a:t> fort</a:t>
            </a:r>
            <a:endParaRPr lang="fil-PH" sz="2400" b="1" dirty="0">
              <a:solidFill>
                <a:schemeClr val="bg1"/>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bikaner-laxmi-niwas-58.jpg"/>
          <p:cNvPicPr>
            <a:picLocks noChangeAspect="1"/>
          </p:cNvPicPr>
          <p:nvPr/>
        </p:nvPicPr>
        <p:blipFill>
          <a:blip r:embed="rId2"/>
          <a:stretch>
            <a:fillRect/>
          </a:stretch>
        </p:blipFill>
        <p:spPr>
          <a:xfrm>
            <a:off x="0" y="8929"/>
            <a:ext cx="9144000" cy="6840141"/>
          </a:xfrm>
          <a:prstGeom prst="rect">
            <a:avLst/>
          </a:prstGeom>
        </p:spPr>
      </p:pic>
      <p:sp>
        <p:nvSpPr>
          <p:cNvPr id="3" name="TextBox 2"/>
          <p:cNvSpPr txBox="1"/>
          <p:nvPr/>
        </p:nvSpPr>
        <p:spPr>
          <a:xfrm>
            <a:off x="3352800" y="6324600"/>
            <a:ext cx="2971800" cy="461665"/>
          </a:xfrm>
          <a:prstGeom prst="rect">
            <a:avLst/>
          </a:prstGeom>
          <a:solidFill>
            <a:srgbClr val="FFFF00"/>
          </a:solidFill>
        </p:spPr>
        <p:txBody>
          <a:bodyPr wrap="square" rtlCol="0">
            <a:spAutoFit/>
          </a:bodyPr>
          <a:lstStyle/>
          <a:p>
            <a:r>
              <a:rPr lang="en-US" sz="2400" b="1" dirty="0" err="1" smtClean="0">
                <a:solidFill>
                  <a:schemeClr val="bg1"/>
                </a:solidFill>
              </a:rPr>
              <a:t>Laxmi</a:t>
            </a:r>
            <a:r>
              <a:rPr lang="en-US" sz="2400" b="1" dirty="0" smtClean="0">
                <a:solidFill>
                  <a:schemeClr val="bg1"/>
                </a:solidFill>
              </a:rPr>
              <a:t> </a:t>
            </a:r>
            <a:r>
              <a:rPr lang="en-US" sz="2400" b="1" dirty="0" err="1" smtClean="0">
                <a:solidFill>
                  <a:schemeClr val="bg1"/>
                </a:solidFill>
              </a:rPr>
              <a:t>Niwas</a:t>
            </a:r>
            <a:r>
              <a:rPr lang="en-US" sz="2400" b="1" dirty="0" smtClean="0">
                <a:solidFill>
                  <a:schemeClr val="bg1"/>
                </a:solidFill>
              </a:rPr>
              <a:t> Bikaner</a:t>
            </a:r>
            <a:endParaRPr lang="fil-PH" sz="2400" b="1" dirty="0">
              <a:solidFill>
                <a:schemeClr val="bg1"/>
              </a:solidFil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323-12.samode.m.jpg"/>
          <p:cNvPicPr>
            <a:picLocks noChangeAspect="1"/>
          </p:cNvPicPr>
          <p:nvPr/>
        </p:nvPicPr>
        <p:blipFill>
          <a:blip r:embed="rId2"/>
          <a:stretch>
            <a:fillRect/>
          </a:stretch>
        </p:blipFill>
        <p:spPr>
          <a:xfrm>
            <a:off x="0" y="381000"/>
            <a:ext cx="9144000" cy="6096000"/>
          </a:xfrm>
          <a:prstGeom prst="rect">
            <a:avLst/>
          </a:prstGeom>
        </p:spPr>
      </p:pic>
      <p:sp>
        <p:nvSpPr>
          <p:cNvPr id="3" name="TextBox 2"/>
          <p:cNvSpPr txBox="1"/>
          <p:nvPr/>
        </p:nvSpPr>
        <p:spPr>
          <a:xfrm>
            <a:off x="3352800" y="6324600"/>
            <a:ext cx="3124200" cy="461665"/>
          </a:xfrm>
          <a:prstGeom prst="rect">
            <a:avLst/>
          </a:prstGeom>
          <a:solidFill>
            <a:srgbClr val="FFFF00"/>
          </a:solidFill>
        </p:spPr>
        <p:txBody>
          <a:bodyPr wrap="square" rtlCol="0">
            <a:spAutoFit/>
          </a:bodyPr>
          <a:lstStyle/>
          <a:p>
            <a:r>
              <a:rPr lang="en-US" sz="2400" b="1" dirty="0" err="1" smtClean="0">
                <a:solidFill>
                  <a:schemeClr val="bg1"/>
                </a:solidFill>
              </a:rPr>
              <a:t>Samode</a:t>
            </a:r>
            <a:r>
              <a:rPr lang="en-US" sz="2400" b="1" dirty="0" smtClean="0">
                <a:solidFill>
                  <a:schemeClr val="bg1"/>
                </a:solidFill>
              </a:rPr>
              <a:t> </a:t>
            </a:r>
            <a:r>
              <a:rPr lang="en-US" sz="2400" b="1" dirty="0" err="1" smtClean="0">
                <a:solidFill>
                  <a:schemeClr val="bg1"/>
                </a:solidFill>
              </a:rPr>
              <a:t>Mahal</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INDIAPRIDE.jpg"/>
          <p:cNvPicPr>
            <a:picLocks noChangeAspect="1"/>
          </p:cNvPicPr>
          <p:nvPr/>
        </p:nvPicPr>
        <p:blipFill>
          <a:blip r:embed="rId2"/>
          <a:stretch>
            <a:fillRect/>
          </a:stretch>
        </p:blipFill>
        <p:spPr>
          <a:xfrm>
            <a:off x="2377440" y="-23813"/>
            <a:ext cx="4404360" cy="6881813"/>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ock-photo-jaisalmer-india-november-colorful-rajasthan-puppets-hanging-in-the-shop-of-jodhpur-city-349450232.jpg"/>
          <p:cNvPicPr>
            <a:picLocks noChangeAspect="1"/>
          </p:cNvPicPr>
          <p:nvPr/>
        </p:nvPicPr>
        <p:blipFill>
          <a:blip r:embed="rId2"/>
          <a:srcRect b="6742"/>
          <a:stretch>
            <a:fillRect/>
          </a:stretch>
        </p:blipFill>
        <p:spPr>
          <a:xfrm>
            <a:off x="0" y="533400"/>
            <a:ext cx="9128014" cy="5410200"/>
          </a:xfrm>
          <a:prstGeom prst="rect">
            <a:avLst/>
          </a:prstGeom>
        </p:spPr>
      </p:pic>
      <p:sp>
        <p:nvSpPr>
          <p:cNvPr id="3" name="TextBox 2"/>
          <p:cNvSpPr txBox="1"/>
          <p:nvPr/>
        </p:nvSpPr>
        <p:spPr>
          <a:xfrm>
            <a:off x="2971800" y="6096000"/>
            <a:ext cx="3048000" cy="461665"/>
          </a:xfrm>
          <a:prstGeom prst="rect">
            <a:avLst/>
          </a:prstGeom>
          <a:solidFill>
            <a:srgbClr val="FFFF00"/>
          </a:solidFill>
        </p:spPr>
        <p:txBody>
          <a:bodyPr wrap="square" rtlCol="0">
            <a:spAutoFit/>
          </a:bodyPr>
          <a:lstStyle/>
          <a:p>
            <a:r>
              <a:rPr lang="en-US" sz="2400" b="1" dirty="0" smtClean="0">
                <a:solidFill>
                  <a:schemeClr val="bg1"/>
                </a:solidFill>
              </a:rPr>
              <a:t>Puppets of Rajasthan</a:t>
            </a:r>
            <a:endParaRPr lang="fil-PH" sz="2400" b="1" dirty="0">
              <a:solidFill>
                <a:schemeClr val="bg1"/>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ppets_of_rajasthan_by_virajdeo.jpg"/>
          <p:cNvPicPr>
            <a:picLocks noChangeAspect="1"/>
          </p:cNvPicPr>
          <p:nvPr/>
        </p:nvPicPr>
        <p:blipFill>
          <a:blip r:embed="rId2"/>
          <a:srcRect t="4928" b="13942"/>
          <a:stretch>
            <a:fillRect/>
          </a:stretch>
        </p:blipFill>
        <p:spPr>
          <a:xfrm>
            <a:off x="0" y="1"/>
            <a:ext cx="9182664" cy="6553200"/>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uppets-of-rajasthan.JPG"/>
          <p:cNvPicPr>
            <a:picLocks noChangeAspect="1"/>
          </p:cNvPicPr>
          <p:nvPr/>
        </p:nvPicPr>
        <p:blipFill>
          <a:blip r:embed="rId2"/>
          <a:stretch>
            <a:fillRect/>
          </a:stretch>
        </p:blipFill>
        <p:spPr>
          <a:xfrm>
            <a:off x="0" y="350520"/>
            <a:ext cx="9144000" cy="61569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VVk3p9xsJUQ.jpg"/>
          <p:cNvPicPr>
            <a:picLocks noChangeAspect="1"/>
          </p:cNvPicPr>
          <p:nvPr/>
        </p:nvPicPr>
        <p:blipFill>
          <a:blip r:embed="rId2"/>
          <a:stretch>
            <a:fillRect/>
          </a:stretch>
        </p:blipFill>
        <p:spPr>
          <a:xfrm>
            <a:off x="2283142" y="4281"/>
            <a:ext cx="4574858" cy="685371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Rajasthan_Jaisalmer_Cultural-Dance-in-Sam-sand-dunes-near-Jaisalmer.jpg"/>
          <p:cNvPicPr>
            <a:picLocks noChangeAspect="1"/>
          </p:cNvPicPr>
          <p:nvPr/>
        </p:nvPicPr>
        <p:blipFill>
          <a:blip r:embed="rId2"/>
          <a:stretch>
            <a:fillRect/>
          </a:stretch>
        </p:blipFill>
        <p:spPr>
          <a:xfrm>
            <a:off x="0" y="0"/>
            <a:ext cx="9144000" cy="6858000"/>
          </a:xfrm>
          <a:prstGeom prst="rect">
            <a:avLst/>
          </a:prstGeom>
        </p:spPr>
      </p:pic>
      <p:sp>
        <p:nvSpPr>
          <p:cNvPr id="6" name="TextBox 5"/>
          <p:cNvSpPr txBox="1"/>
          <p:nvPr/>
        </p:nvSpPr>
        <p:spPr>
          <a:xfrm>
            <a:off x="609600" y="533400"/>
            <a:ext cx="2971800" cy="461665"/>
          </a:xfrm>
          <a:prstGeom prst="rect">
            <a:avLst/>
          </a:prstGeom>
          <a:solidFill>
            <a:srgbClr val="FFFF00"/>
          </a:solidFill>
        </p:spPr>
        <p:txBody>
          <a:bodyPr wrap="square" rtlCol="0">
            <a:spAutoFit/>
          </a:bodyPr>
          <a:lstStyle/>
          <a:p>
            <a:r>
              <a:rPr lang="en-US" sz="2400" b="1" dirty="0" smtClean="0">
                <a:solidFill>
                  <a:schemeClr val="bg1"/>
                </a:solidFill>
              </a:rPr>
              <a:t>Dancers of Rajasthan</a:t>
            </a:r>
            <a:endParaRPr lang="fil-PH" sz="24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0014-Gypsy-Mother-5123.jpg"/>
          <p:cNvPicPr>
            <a:picLocks noChangeAspect="1"/>
          </p:cNvPicPr>
          <p:nvPr/>
        </p:nvPicPr>
        <p:blipFill>
          <a:blip r:embed="rId2"/>
          <a:stretch>
            <a:fillRect/>
          </a:stretch>
        </p:blipFill>
        <p:spPr>
          <a:xfrm>
            <a:off x="0" y="378684"/>
            <a:ext cx="9144000" cy="6100632"/>
          </a:xfrm>
          <a:prstGeom prst="rect">
            <a:avLst/>
          </a:prstGeom>
        </p:spPr>
      </p:pic>
      <p:sp>
        <p:nvSpPr>
          <p:cNvPr id="6" name="TextBox 5"/>
          <p:cNvSpPr txBox="1"/>
          <p:nvPr/>
        </p:nvSpPr>
        <p:spPr>
          <a:xfrm>
            <a:off x="5257800" y="5867400"/>
            <a:ext cx="2133600" cy="461665"/>
          </a:xfrm>
          <a:prstGeom prst="rect">
            <a:avLst/>
          </a:prstGeom>
          <a:solidFill>
            <a:srgbClr val="FFFF00"/>
          </a:solidFill>
        </p:spPr>
        <p:txBody>
          <a:bodyPr wrap="square" rtlCol="0">
            <a:spAutoFit/>
          </a:bodyPr>
          <a:lstStyle/>
          <a:p>
            <a:r>
              <a:rPr lang="en-US" sz="2400" b="1" dirty="0" smtClean="0">
                <a:solidFill>
                  <a:schemeClr val="bg1"/>
                </a:solidFill>
              </a:rPr>
              <a:t>Gypsy  woman</a:t>
            </a:r>
            <a:endParaRPr lang="fil-PH" sz="24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20070123-india-3841.jpg"/>
          <p:cNvPicPr>
            <a:picLocks noChangeAspect="1"/>
          </p:cNvPicPr>
          <p:nvPr/>
        </p:nvPicPr>
        <p:blipFill>
          <a:blip r:embed="rId2"/>
          <a:stretch>
            <a:fillRect/>
          </a:stretch>
        </p:blipFill>
        <p:spPr>
          <a:xfrm>
            <a:off x="0" y="519056"/>
            <a:ext cx="9144000" cy="581988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images (5).jpg"/>
          <p:cNvPicPr>
            <a:picLocks noChangeAspect="1"/>
          </p:cNvPicPr>
          <p:nvPr/>
        </p:nvPicPr>
        <p:blipFill>
          <a:blip r:embed="rId2"/>
          <a:stretch>
            <a:fillRect/>
          </a:stretch>
        </p:blipFill>
        <p:spPr>
          <a:xfrm>
            <a:off x="2286000" y="-6246"/>
            <a:ext cx="4572000" cy="687049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3fd40e82702968af57b51818175b580.jpg"/>
          <p:cNvPicPr>
            <a:picLocks noChangeAspect="1"/>
          </p:cNvPicPr>
          <p:nvPr/>
        </p:nvPicPr>
        <p:blipFill>
          <a:blip r:embed="rId2"/>
          <a:stretch>
            <a:fillRect/>
          </a:stretch>
        </p:blipFill>
        <p:spPr>
          <a:xfrm>
            <a:off x="0" y="1230923"/>
            <a:ext cx="9144000" cy="439615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895600" y="5486400"/>
            <a:ext cx="3429000" cy="533400"/>
          </a:xfrm>
          <a:solidFill>
            <a:srgbClr val="FFFF00"/>
          </a:solidFill>
        </p:spPr>
        <p:txBody>
          <a:bodyPr/>
          <a:lstStyle/>
          <a:p>
            <a:pPr algn="ctr"/>
            <a:r>
              <a:rPr lang="en-US" sz="2000" b="1" dirty="0" smtClean="0">
                <a:solidFill>
                  <a:schemeClr val="bg1"/>
                </a:solidFill>
              </a:rPr>
              <a:t>Raj </a:t>
            </a:r>
            <a:r>
              <a:rPr lang="en-US" sz="2000" b="1" dirty="0" err="1" smtClean="0">
                <a:solidFill>
                  <a:schemeClr val="bg1"/>
                </a:solidFill>
              </a:rPr>
              <a:t>Mahal</a:t>
            </a:r>
            <a:r>
              <a:rPr lang="en-US" sz="2000" b="1" dirty="0" smtClean="0">
                <a:solidFill>
                  <a:schemeClr val="bg1"/>
                </a:solidFill>
              </a:rPr>
              <a:t> in </a:t>
            </a:r>
            <a:r>
              <a:rPr lang="en-US" sz="2000" b="1" dirty="0" err="1" smtClean="0">
                <a:solidFill>
                  <a:schemeClr val="bg1"/>
                </a:solidFill>
              </a:rPr>
              <a:t>Jaisalmer</a:t>
            </a:r>
            <a:endParaRPr lang="fil-PH" sz="2000" b="1" dirty="0">
              <a:solidFill>
                <a:schemeClr val="bg1"/>
              </a:solidFill>
            </a:endParaRPr>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2. Raj Mahal.jpg"/>
          <p:cNvPicPr>
            <a:picLocks noChangeAspect="1"/>
          </p:cNvPicPr>
          <p:nvPr/>
        </p:nvPicPr>
        <p:blipFill>
          <a:blip r:embed="rId2"/>
          <a:stretch>
            <a:fillRect/>
          </a:stretch>
        </p:blipFill>
        <p:spPr>
          <a:xfrm>
            <a:off x="0" y="1062428"/>
            <a:ext cx="9220200" cy="40810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jaisalmer.jpg"/>
          <p:cNvPicPr>
            <a:picLocks noChangeAspect="1"/>
          </p:cNvPicPr>
          <p:nvPr/>
        </p:nvPicPr>
        <p:blipFill>
          <a:blip r:embed="rId2"/>
          <a:stretch>
            <a:fillRect/>
          </a:stretch>
        </p:blipFill>
        <p:spPr>
          <a:xfrm>
            <a:off x="-9236" y="990600"/>
            <a:ext cx="9153236" cy="487188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02raj16.jpg"/>
          <p:cNvPicPr>
            <a:picLocks noChangeAspect="1"/>
          </p:cNvPicPr>
          <p:nvPr/>
        </p:nvPicPr>
        <p:blipFill>
          <a:blip r:embed="rId2"/>
          <a:stretch>
            <a:fillRect/>
          </a:stretch>
        </p:blipFill>
        <p:spPr>
          <a:xfrm>
            <a:off x="0" y="609600"/>
            <a:ext cx="9127019" cy="5649310"/>
          </a:xfrm>
          <a:prstGeom prst="rect">
            <a:avLst/>
          </a:prstGeom>
        </p:spPr>
      </p:pic>
      <p:sp>
        <p:nvSpPr>
          <p:cNvPr id="6" name="TextBox 5"/>
          <p:cNvSpPr txBox="1"/>
          <p:nvPr/>
        </p:nvSpPr>
        <p:spPr>
          <a:xfrm>
            <a:off x="3048000" y="6400800"/>
            <a:ext cx="2667000" cy="400110"/>
          </a:xfrm>
          <a:prstGeom prst="rect">
            <a:avLst/>
          </a:prstGeom>
          <a:solidFill>
            <a:srgbClr val="FFFF00"/>
          </a:solidFill>
        </p:spPr>
        <p:txBody>
          <a:bodyPr wrap="square" rtlCol="0">
            <a:spAutoFit/>
          </a:bodyPr>
          <a:lstStyle/>
          <a:p>
            <a:pPr algn="just"/>
            <a:r>
              <a:rPr lang="en-US" sz="2000" b="1" dirty="0" smtClean="0">
                <a:solidFill>
                  <a:schemeClr val="bg1"/>
                </a:solidFill>
              </a:rPr>
              <a:t>Raj </a:t>
            </a:r>
            <a:r>
              <a:rPr lang="en-US" sz="2000" b="1" dirty="0" err="1" smtClean="0">
                <a:solidFill>
                  <a:schemeClr val="bg1"/>
                </a:solidFill>
              </a:rPr>
              <a:t>Mahal</a:t>
            </a:r>
            <a:r>
              <a:rPr lang="en-US" sz="2000" b="1" dirty="0" smtClean="0">
                <a:solidFill>
                  <a:schemeClr val="bg1"/>
                </a:solidFill>
              </a:rPr>
              <a:t>  in </a:t>
            </a:r>
            <a:r>
              <a:rPr lang="en-US" sz="2000" b="1" dirty="0" err="1" smtClean="0">
                <a:solidFill>
                  <a:schemeClr val="bg1"/>
                </a:solidFill>
              </a:rPr>
              <a:t>Jaisalmer</a:t>
            </a:r>
            <a:endParaRPr lang="fil-PH" sz="2000" b="1"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21673606-Raj-Mahal-royal-palace-of-jaisalmer-in-rajasthan-state-in-india-Stock-Photo.jpg"/>
          <p:cNvPicPr>
            <a:picLocks noChangeAspect="1"/>
          </p:cNvPicPr>
          <p:nvPr/>
        </p:nvPicPr>
        <p:blipFill>
          <a:blip r:embed="rId2"/>
          <a:stretch>
            <a:fillRect/>
          </a:stretch>
        </p:blipFill>
        <p:spPr>
          <a:xfrm>
            <a:off x="0" y="383344"/>
            <a:ext cx="9144000" cy="6091311"/>
          </a:xfrm>
          <a:prstGeom prst="rect">
            <a:avLst/>
          </a:prstGeom>
        </p:spPr>
      </p:pic>
      <p:sp>
        <p:nvSpPr>
          <p:cNvPr id="6" name="TextBox 5"/>
          <p:cNvSpPr txBox="1"/>
          <p:nvPr/>
        </p:nvSpPr>
        <p:spPr>
          <a:xfrm>
            <a:off x="533400" y="762000"/>
            <a:ext cx="1600200" cy="461665"/>
          </a:xfrm>
          <a:prstGeom prst="rect">
            <a:avLst/>
          </a:prstGeom>
          <a:solidFill>
            <a:srgbClr val="FFFF00"/>
          </a:solidFill>
        </p:spPr>
        <p:txBody>
          <a:bodyPr wrap="square" rtlCol="0">
            <a:spAutoFit/>
          </a:bodyPr>
          <a:lstStyle/>
          <a:p>
            <a:r>
              <a:rPr lang="en-US" sz="2400" b="1" dirty="0" smtClean="0">
                <a:solidFill>
                  <a:schemeClr val="bg1"/>
                </a:solidFill>
              </a:rPr>
              <a:t>Raj </a:t>
            </a:r>
            <a:r>
              <a:rPr lang="en-US" sz="2400" b="1" dirty="0" err="1" smtClean="0">
                <a:solidFill>
                  <a:schemeClr val="bg1"/>
                </a:solidFill>
              </a:rPr>
              <a:t>Mahal</a:t>
            </a:r>
            <a:endParaRPr lang="fil-PH" sz="2400" b="1"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6" name="Picture 5" descr="closed-doors-with-colourful-glasses-in-room-of-rajmahal-palace-now-museum-in-jaisalmer-fort-jaisalmer-rajasthan-india.jpg"/>
          <p:cNvPicPr>
            <a:picLocks noChangeAspect="1"/>
          </p:cNvPicPr>
          <p:nvPr/>
        </p:nvPicPr>
        <p:blipFill>
          <a:blip r:embed="rId2"/>
          <a:srcRect b="5694"/>
          <a:stretch>
            <a:fillRect/>
          </a:stretch>
        </p:blipFill>
        <p:spPr>
          <a:xfrm>
            <a:off x="0" y="0"/>
            <a:ext cx="9503434" cy="6296025"/>
          </a:xfrm>
          <a:prstGeom prst="rect">
            <a:avLst/>
          </a:prstGeom>
        </p:spPr>
      </p:pic>
      <p:sp>
        <p:nvSpPr>
          <p:cNvPr id="7" name="TextBox 6"/>
          <p:cNvSpPr txBox="1"/>
          <p:nvPr/>
        </p:nvSpPr>
        <p:spPr>
          <a:xfrm>
            <a:off x="2895600" y="5334000"/>
            <a:ext cx="4572000" cy="461665"/>
          </a:xfrm>
          <a:prstGeom prst="rect">
            <a:avLst/>
          </a:prstGeom>
          <a:noFill/>
        </p:spPr>
        <p:txBody>
          <a:bodyPr wrap="square" rtlCol="0">
            <a:spAutoFit/>
          </a:bodyPr>
          <a:lstStyle/>
          <a:p>
            <a:r>
              <a:rPr lang="en-US" sz="2400" b="1" dirty="0" smtClean="0"/>
              <a:t>Stain glass windows of Raj </a:t>
            </a:r>
            <a:r>
              <a:rPr lang="en-US" sz="2400" b="1" dirty="0" err="1" smtClean="0"/>
              <a:t>Mahal</a:t>
            </a:r>
            <a:endParaRPr lang="fil-PH"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jaisalmer-suryagarh-4.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819400" y="6248400"/>
            <a:ext cx="2590800" cy="461665"/>
          </a:xfrm>
          <a:prstGeom prst="rect">
            <a:avLst/>
          </a:prstGeom>
          <a:solidFill>
            <a:srgbClr val="FFFF00"/>
          </a:solidFill>
        </p:spPr>
        <p:txBody>
          <a:bodyPr wrap="square" rtlCol="0">
            <a:spAutoFit/>
          </a:bodyPr>
          <a:lstStyle/>
          <a:p>
            <a:r>
              <a:rPr lang="en-US" sz="2400" b="1" dirty="0" err="1" smtClean="0">
                <a:solidFill>
                  <a:schemeClr val="bg1"/>
                </a:solidFill>
              </a:rPr>
              <a:t>Suryagarh</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323-12.samode.m.jpg"/>
          <p:cNvPicPr>
            <a:picLocks noChangeAspect="1"/>
          </p:cNvPicPr>
          <p:nvPr/>
        </p:nvPicPr>
        <p:blipFill>
          <a:blip r:embed="rId2"/>
          <a:stretch>
            <a:fillRect/>
          </a:stretch>
        </p:blipFill>
        <p:spPr>
          <a:xfrm>
            <a:off x="0" y="381000"/>
            <a:ext cx="9144000" cy="6096000"/>
          </a:xfrm>
          <a:prstGeom prst="rect">
            <a:avLst/>
          </a:prstGeom>
        </p:spPr>
      </p:pic>
      <p:sp>
        <p:nvSpPr>
          <p:cNvPr id="3" name="TextBox 2"/>
          <p:cNvSpPr txBox="1"/>
          <p:nvPr/>
        </p:nvSpPr>
        <p:spPr>
          <a:xfrm>
            <a:off x="457200" y="838200"/>
            <a:ext cx="3200400" cy="461665"/>
          </a:xfrm>
          <a:prstGeom prst="rect">
            <a:avLst/>
          </a:prstGeom>
          <a:solidFill>
            <a:srgbClr val="FFFF00"/>
          </a:solidFill>
        </p:spPr>
        <p:txBody>
          <a:bodyPr wrap="square" rtlCol="0">
            <a:spAutoFit/>
          </a:bodyPr>
          <a:lstStyle/>
          <a:p>
            <a:r>
              <a:rPr lang="en-US" sz="2400" b="1" dirty="0" err="1" smtClean="0">
                <a:solidFill>
                  <a:schemeClr val="bg1"/>
                </a:solidFill>
              </a:rPr>
              <a:t>Samode</a:t>
            </a:r>
            <a:r>
              <a:rPr lang="en-US" sz="2400" b="1" dirty="0" smtClean="0">
                <a:solidFill>
                  <a:schemeClr val="bg1"/>
                </a:solidFill>
              </a:rPr>
              <a:t> </a:t>
            </a:r>
            <a:r>
              <a:rPr lang="en-US" sz="2400" b="1" dirty="0" err="1" smtClean="0">
                <a:solidFill>
                  <a:schemeClr val="bg1"/>
                </a:solidFill>
              </a:rPr>
              <a:t>Mahal</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jpeg"/>
          <p:cNvPicPr>
            <a:picLocks noChangeAspect="1"/>
          </p:cNvPicPr>
          <p:nvPr/>
        </p:nvPicPr>
        <p:blipFill>
          <a:blip r:embed="rId2"/>
          <a:stretch>
            <a:fillRect/>
          </a:stretch>
        </p:blipFill>
        <p:spPr>
          <a:xfrm>
            <a:off x="0" y="0"/>
            <a:ext cx="9144000" cy="669471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1.jpg"/>
          <p:cNvPicPr>
            <a:picLocks noChangeAspect="1"/>
          </p:cNvPicPr>
          <p:nvPr/>
        </p:nvPicPr>
        <p:blipFill>
          <a:blip r:embed="rId2"/>
          <a:stretch>
            <a:fillRect/>
          </a:stretch>
        </p:blipFill>
        <p:spPr>
          <a:xfrm>
            <a:off x="0" y="379207"/>
            <a:ext cx="9144000" cy="609958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4 (1).jpg"/>
          <p:cNvPicPr>
            <a:picLocks noChangeAspect="1"/>
          </p:cNvPicPr>
          <p:nvPr/>
        </p:nvPicPr>
        <p:blipFill>
          <a:blip r:embed="rId2"/>
          <a:stretch>
            <a:fillRect/>
          </a:stretch>
        </p:blipFill>
        <p:spPr>
          <a:xfrm>
            <a:off x="0" y="379207"/>
            <a:ext cx="9144000" cy="609958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Sultan-mahal_samode_palace_940_529_80_s_c12.jpg"/>
          <p:cNvPicPr>
            <a:picLocks noChangeAspect="1"/>
          </p:cNvPicPr>
          <p:nvPr/>
        </p:nvPicPr>
        <p:blipFill>
          <a:blip r:embed="rId2"/>
          <a:stretch>
            <a:fillRect/>
          </a:stretch>
        </p:blipFill>
        <p:spPr>
          <a:xfrm>
            <a:off x="95250" y="909637"/>
            <a:ext cx="8953500" cy="5038725"/>
          </a:xfrm>
          <a:prstGeom prst="rect">
            <a:avLst/>
          </a:prstGeom>
        </p:spPr>
      </p:pic>
      <p:sp>
        <p:nvSpPr>
          <p:cNvPr id="3" name="TextBox 2"/>
          <p:cNvSpPr txBox="1"/>
          <p:nvPr/>
        </p:nvSpPr>
        <p:spPr>
          <a:xfrm>
            <a:off x="3048000" y="6324600"/>
            <a:ext cx="3124200" cy="461665"/>
          </a:xfrm>
          <a:prstGeom prst="rect">
            <a:avLst/>
          </a:prstGeom>
          <a:solidFill>
            <a:srgbClr val="FFFF00"/>
          </a:solidFill>
        </p:spPr>
        <p:txBody>
          <a:bodyPr wrap="square" rtlCol="0">
            <a:spAutoFit/>
          </a:bodyPr>
          <a:lstStyle/>
          <a:p>
            <a:r>
              <a:rPr lang="en-US" sz="2400" b="1" dirty="0" err="1" smtClean="0">
                <a:solidFill>
                  <a:schemeClr val="bg1"/>
                </a:solidFill>
              </a:rPr>
              <a:t>Samode</a:t>
            </a:r>
            <a:r>
              <a:rPr lang="en-US" sz="2400" b="1" dirty="0" smtClean="0">
                <a:solidFill>
                  <a:schemeClr val="bg1"/>
                </a:solidFill>
              </a:rPr>
              <a:t> </a:t>
            </a:r>
            <a:r>
              <a:rPr lang="en-US" sz="2400" b="1" dirty="0" err="1" smtClean="0">
                <a:solidFill>
                  <a:schemeClr val="bg1"/>
                </a:solidFill>
              </a:rPr>
              <a:t>Mahal</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37.jpg"/>
          <p:cNvPicPr>
            <a:picLocks noChangeAspect="1"/>
          </p:cNvPicPr>
          <p:nvPr/>
        </p:nvPicPr>
        <p:blipFill>
          <a:blip r:embed="rId2"/>
          <a:stretch>
            <a:fillRect/>
          </a:stretch>
        </p:blipFill>
        <p:spPr>
          <a:xfrm>
            <a:off x="0" y="1071562"/>
            <a:ext cx="9144000" cy="47148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300x200.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13a77981124fcbe93511b8d55bed38 (1).jpg"/>
          <p:cNvPicPr>
            <a:picLocks noChangeAspect="1"/>
          </p:cNvPicPr>
          <p:nvPr/>
        </p:nvPicPr>
        <p:blipFill>
          <a:blip r:embed="rId2"/>
          <a:stretch>
            <a:fillRect/>
          </a:stretch>
        </p:blipFill>
        <p:spPr>
          <a:xfrm>
            <a:off x="2286000" y="-9687"/>
            <a:ext cx="4572000" cy="6877373"/>
          </a:xfrm>
          <a:prstGeom prst="rect">
            <a:avLst/>
          </a:prstGeom>
        </p:spPr>
      </p:pic>
      <p:sp>
        <p:nvSpPr>
          <p:cNvPr id="3" name="TextBox 2"/>
          <p:cNvSpPr txBox="1"/>
          <p:nvPr/>
        </p:nvSpPr>
        <p:spPr>
          <a:xfrm>
            <a:off x="3505200" y="6248400"/>
            <a:ext cx="2362200" cy="461665"/>
          </a:xfrm>
          <a:prstGeom prst="rect">
            <a:avLst/>
          </a:prstGeom>
          <a:solidFill>
            <a:srgbClr val="FFFF00"/>
          </a:solidFill>
        </p:spPr>
        <p:txBody>
          <a:bodyPr wrap="square" rtlCol="0">
            <a:spAutoFit/>
          </a:bodyPr>
          <a:lstStyle/>
          <a:p>
            <a:r>
              <a:rPr lang="en-US" sz="2400" b="1" dirty="0" smtClean="0">
                <a:solidFill>
                  <a:schemeClr val="bg1"/>
                </a:solidFill>
              </a:rPr>
              <a:t>Ornate windows</a:t>
            </a:r>
            <a:endParaRPr lang="fil-PH" sz="2400" b="1" dirty="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8681.jpg"/>
          <p:cNvPicPr>
            <a:picLocks noChangeAspect="1"/>
          </p:cNvPicPr>
          <p:nvPr/>
        </p:nvPicPr>
        <p:blipFill>
          <a:blip r:embed="rId2" cstate="print"/>
          <a:stretch>
            <a:fillRect/>
          </a:stretch>
        </p:blipFill>
        <p:spPr>
          <a:xfrm>
            <a:off x="0" y="384948"/>
            <a:ext cx="9144000" cy="608810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28318_10150617811395913_1684646486_n.jpg"/>
          <p:cNvPicPr>
            <a:picLocks noChangeAspect="1"/>
          </p:cNvPicPr>
          <p:nvPr/>
        </p:nvPicPr>
        <p:blipFill>
          <a:blip r:embed="rId2"/>
          <a:stretch>
            <a:fillRect/>
          </a:stretch>
        </p:blipFill>
        <p:spPr>
          <a:xfrm>
            <a:off x="0" y="50800"/>
            <a:ext cx="9144000" cy="67564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43294-stone-carving-at-jaisalmer-fort-rajasthan-india (1).jpg"/>
          <p:cNvPicPr>
            <a:picLocks noChangeAspect="1"/>
          </p:cNvPicPr>
          <p:nvPr/>
        </p:nvPicPr>
        <p:blipFill>
          <a:blip r:embed="rId2"/>
          <a:stretch>
            <a:fillRect/>
          </a:stretch>
        </p:blipFill>
        <p:spPr>
          <a:xfrm>
            <a:off x="0" y="382905"/>
            <a:ext cx="9144000" cy="6092190"/>
          </a:xfrm>
          <a:prstGeom prst="rect">
            <a:avLst/>
          </a:prstGeom>
        </p:spPr>
      </p:pic>
      <p:sp>
        <p:nvSpPr>
          <p:cNvPr id="3" name="TextBox 2"/>
          <p:cNvSpPr txBox="1"/>
          <p:nvPr/>
        </p:nvSpPr>
        <p:spPr>
          <a:xfrm>
            <a:off x="2438400" y="6096000"/>
            <a:ext cx="38100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fort  stone grills</a:t>
            </a:r>
            <a:endParaRPr lang="fil-PH" sz="2400" b="1"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8329514-Jaisalmer-View-from-one-of-Royal-Palace-balconies-Rajasthan-India-Stock-Photo.jpg"/>
          <p:cNvPicPr>
            <a:picLocks noChangeAspect="1"/>
          </p:cNvPicPr>
          <p:nvPr/>
        </p:nvPicPr>
        <p:blipFill>
          <a:blip r:embed="rId2"/>
          <a:stretch>
            <a:fillRect/>
          </a:stretch>
        </p:blipFill>
        <p:spPr>
          <a:xfrm>
            <a:off x="2000250" y="0"/>
            <a:ext cx="5143500" cy="6858000"/>
          </a:xfrm>
          <a:prstGeom prst="rect">
            <a:avLst/>
          </a:prstGeom>
        </p:spPr>
      </p:pic>
      <p:sp>
        <p:nvSpPr>
          <p:cNvPr id="3" name="TextBox 2"/>
          <p:cNvSpPr txBox="1"/>
          <p:nvPr/>
        </p:nvSpPr>
        <p:spPr>
          <a:xfrm>
            <a:off x="3048000" y="6324600"/>
            <a:ext cx="3581400" cy="461665"/>
          </a:xfrm>
          <a:prstGeom prst="rect">
            <a:avLst/>
          </a:prstGeom>
          <a:solidFill>
            <a:srgbClr val="FFFF00"/>
          </a:solidFill>
        </p:spPr>
        <p:txBody>
          <a:bodyPr wrap="square" rtlCol="0">
            <a:spAutoFit/>
          </a:bodyPr>
          <a:lstStyle/>
          <a:p>
            <a:r>
              <a:rPr lang="en-US" sz="2400" b="1" dirty="0" smtClean="0">
                <a:solidFill>
                  <a:schemeClr val="bg1"/>
                </a:solidFill>
              </a:rPr>
              <a:t>View from palace balcony</a:t>
            </a:r>
            <a:endParaRPr lang="fil-PH" sz="2400" b="1" dirty="0">
              <a:solidFill>
                <a:schemeClr val="bg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8329518-Aerial-fish-eye-panoramic-view-over-Jaisalmer-rooftops-and-surrounding-desert-from-Royal-Palace-top--Stock-Photo.jpg"/>
          <p:cNvPicPr>
            <a:picLocks noChangeAspect="1"/>
          </p:cNvPicPr>
          <p:nvPr/>
        </p:nvPicPr>
        <p:blipFill>
          <a:blip r:embed="rId2"/>
          <a:stretch>
            <a:fillRect/>
          </a:stretch>
        </p:blipFill>
        <p:spPr>
          <a:xfrm>
            <a:off x="0" y="1621301"/>
            <a:ext cx="9144000" cy="3615397"/>
          </a:xfrm>
          <a:prstGeom prst="rect">
            <a:avLst/>
          </a:prstGeom>
        </p:spPr>
      </p:pic>
      <p:sp>
        <p:nvSpPr>
          <p:cNvPr id="3" name="TextBox 2"/>
          <p:cNvSpPr txBox="1"/>
          <p:nvPr/>
        </p:nvSpPr>
        <p:spPr>
          <a:xfrm>
            <a:off x="2514600" y="5638800"/>
            <a:ext cx="4114800" cy="830997"/>
          </a:xfrm>
          <a:prstGeom prst="rect">
            <a:avLst/>
          </a:prstGeom>
          <a:solidFill>
            <a:srgbClr val="FFFF00"/>
          </a:solidFill>
        </p:spPr>
        <p:txBody>
          <a:bodyPr wrap="square" rtlCol="0">
            <a:spAutoFit/>
          </a:bodyPr>
          <a:lstStyle/>
          <a:p>
            <a:pPr algn="ctr"/>
            <a:r>
              <a:rPr lang="en-US" sz="2400" b="1" dirty="0" smtClean="0">
                <a:solidFill>
                  <a:schemeClr val="bg1"/>
                </a:solidFill>
              </a:rPr>
              <a:t>View of </a:t>
            </a:r>
            <a:r>
              <a:rPr lang="en-US" sz="2400" b="1" dirty="0" err="1" smtClean="0">
                <a:solidFill>
                  <a:schemeClr val="bg1"/>
                </a:solidFill>
              </a:rPr>
              <a:t>Jaisalmer</a:t>
            </a:r>
            <a:r>
              <a:rPr lang="en-US" sz="2400" b="1" dirty="0" smtClean="0">
                <a:solidFill>
                  <a:schemeClr val="bg1"/>
                </a:solidFill>
              </a:rPr>
              <a:t> from roof top  balcony</a:t>
            </a:r>
            <a:endParaRPr lang="fil-PH" sz="2400" b="1"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1673606-Raj-Mahal-royal-palace-of-jaisalmer-in-rajasthan-state-in-india-Stock-Photo.jpg"/>
          <p:cNvPicPr>
            <a:picLocks noChangeAspect="1"/>
          </p:cNvPicPr>
          <p:nvPr/>
        </p:nvPicPr>
        <p:blipFill>
          <a:blip r:embed="rId2"/>
          <a:stretch>
            <a:fillRect/>
          </a:stretch>
        </p:blipFill>
        <p:spPr>
          <a:xfrm>
            <a:off x="0" y="383344"/>
            <a:ext cx="9144000" cy="6091311"/>
          </a:xfrm>
          <a:prstGeom prst="rect">
            <a:avLst/>
          </a:prstGeom>
        </p:spPr>
      </p:pic>
      <p:sp>
        <p:nvSpPr>
          <p:cNvPr id="3" name="TextBox 2"/>
          <p:cNvSpPr txBox="1"/>
          <p:nvPr/>
        </p:nvSpPr>
        <p:spPr>
          <a:xfrm>
            <a:off x="457200" y="838200"/>
            <a:ext cx="1600200" cy="461665"/>
          </a:xfrm>
          <a:prstGeom prst="rect">
            <a:avLst/>
          </a:prstGeom>
          <a:solidFill>
            <a:srgbClr val="FFFF00"/>
          </a:solidFill>
        </p:spPr>
        <p:txBody>
          <a:bodyPr wrap="square" rtlCol="0">
            <a:spAutoFit/>
          </a:bodyPr>
          <a:lstStyle/>
          <a:p>
            <a:r>
              <a:rPr lang="en-US" sz="2400" b="1" dirty="0" smtClean="0">
                <a:solidFill>
                  <a:schemeClr val="bg1"/>
                </a:solidFill>
              </a:rPr>
              <a:t>Raj </a:t>
            </a:r>
            <a:r>
              <a:rPr lang="en-US" sz="2400" b="1" dirty="0" err="1" smtClean="0">
                <a:solidFill>
                  <a:schemeClr val="bg1"/>
                </a:solidFill>
              </a:rPr>
              <a:t>Mahal</a:t>
            </a:r>
            <a:r>
              <a:rPr lang="en-US" sz="2400" b="1" dirty="0" smtClean="0">
                <a:solidFill>
                  <a:schemeClr val="bg1"/>
                </a:solidFill>
              </a:rPr>
              <a:t> </a:t>
            </a:r>
            <a:endParaRPr lang="fil-PH" sz="2400" b="1" dirty="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1673616-Raj-Mahal-royal-palace-of-jaisalmer-in-rajasthan-state-in-india-Stock-Photo.jpg"/>
          <p:cNvPicPr>
            <a:picLocks noChangeAspect="1"/>
          </p:cNvPicPr>
          <p:nvPr/>
        </p:nvPicPr>
        <p:blipFill>
          <a:blip r:embed="rId2"/>
          <a:stretch>
            <a:fillRect/>
          </a:stretch>
        </p:blipFill>
        <p:spPr>
          <a:xfrm>
            <a:off x="0" y="383344"/>
            <a:ext cx="9144000" cy="6091311"/>
          </a:xfrm>
          <a:prstGeom prst="rect">
            <a:avLst/>
          </a:prstGeom>
        </p:spPr>
      </p:pic>
      <p:sp>
        <p:nvSpPr>
          <p:cNvPr id="3" name="TextBox 2"/>
          <p:cNvSpPr txBox="1"/>
          <p:nvPr/>
        </p:nvSpPr>
        <p:spPr>
          <a:xfrm>
            <a:off x="3200400" y="6096000"/>
            <a:ext cx="2667000" cy="461665"/>
          </a:xfrm>
          <a:prstGeom prst="rect">
            <a:avLst/>
          </a:prstGeom>
          <a:solidFill>
            <a:srgbClr val="FFFF00"/>
          </a:solidFill>
        </p:spPr>
        <p:txBody>
          <a:bodyPr wrap="square" rtlCol="0">
            <a:spAutoFit/>
          </a:bodyPr>
          <a:lstStyle/>
          <a:p>
            <a:r>
              <a:rPr lang="en-US" sz="2400" b="1" dirty="0" smtClean="0">
                <a:solidFill>
                  <a:schemeClr val="bg1"/>
                </a:solidFill>
              </a:rPr>
              <a:t>Raj </a:t>
            </a:r>
            <a:r>
              <a:rPr lang="en-US" sz="2400" b="1" dirty="0" err="1" smtClean="0">
                <a:solidFill>
                  <a:schemeClr val="bg1"/>
                </a:solidFill>
              </a:rPr>
              <a:t>Mahal</a:t>
            </a:r>
            <a:r>
              <a:rPr lang="en-US" sz="2400" b="1" dirty="0" smtClean="0">
                <a:solidFill>
                  <a:schemeClr val="bg1"/>
                </a:solidFill>
              </a:rPr>
              <a:t> balcony</a:t>
            </a:r>
            <a:endParaRPr lang="fil-PH" sz="2400" b="1"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7110163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31258161_181c1233a4_b.jpg"/>
          <p:cNvPicPr>
            <a:picLocks noChangeAspect="1"/>
          </p:cNvPicPr>
          <p:nvPr/>
        </p:nvPicPr>
        <p:blipFill>
          <a:blip r:embed="rId2"/>
          <a:stretch>
            <a:fillRect/>
          </a:stretch>
        </p:blipFill>
        <p:spPr>
          <a:xfrm>
            <a:off x="-31138" y="304800"/>
            <a:ext cx="9175138" cy="6227266"/>
          </a:xfrm>
          <a:prstGeom prst="rect">
            <a:avLst/>
          </a:prstGeom>
        </p:spPr>
      </p:pic>
      <p:sp>
        <p:nvSpPr>
          <p:cNvPr id="3" name="TextBox 2"/>
          <p:cNvSpPr txBox="1"/>
          <p:nvPr/>
        </p:nvSpPr>
        <p:spPr>
          <a:xfrm>
            <a:off x="2514600" y="6172200"/>
            <a:ext cx="3886200" cy="461665"/>
          </a:xfrm>
          <a:prstGeom prst="rect">
            <a:avLst/>
          </a:prstGeom>
          <a:solidFill>
            <a:srgbClr val="FFFF00"/>
          </a:solidFill>
        </p:spPr>
        <p:txBody>
          <a:bodyPr wrap="square" rtlCol="0">
            <a:spAutoFit/>
          </a:bodyPr>
          <a:lstStyle/>
          <a:p>
            <a:r>
              <a:rPr lang="en-US" sz="2400" b="1" dirty="0" smtClean="0">
                <a:solidFill>
                  <a:schemeClr val="bg1"/>
                </a:solidFill>
              </a:rPr>
              <a:t>Mural painting inside palace</a:t>
            </a:r>
            <a:endParaRPr lang="fil-PH" sz="2400"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Jaisalmer-3666_33.jpg"/>
          <p:cNvPicPr>
            <a:picLocks noChangeAspect="1"/>
          </p:cNvPicPr>
          <p:nvPr/>
        </p:nvPicPr>
        <p:blipFill>
          <a:blip r:embed="rId2" cstate="print"/>
          <a:stretch>
            <a:fillRect/>
          </a:stretch>
        </p:blipFill>
        <p:spPr>
          <a:xfrm>
            <a:off x="0" y="368405"/>
            <a:ext cx="9144000" cy="612119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50779897.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326993236_975713e805_b.jpg"/>
          <p:cNvPicPr>
            <a:picLocks noChangeAspect="1"/>
          </p:cNvPicPr>
          <p:nvPr/>
        </p:nvPicPr>
        <p:blipFill>
          <a:blip r:embed="rId2"/>
          <a:stretch>
            <a:fillRect/>
          </a:stretch>
        </p:blipFill>
        <p:spPr>
          <a:xfrm>
            <a:off x="0" y="272355"/>
            <a:ext cx="9144000" cy="631328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c1e843d244e21ca3d9e867bf3aa6c78.jpg"/>
          <p:cNvPicPr>
            <a:picLocks noChangeAspect="1"/>
          </p:cNvPicPr>
          <p:nvPr/>
        </p:nvPicPr>
        <p:blipFill>
          <a:blip r:embed="rId2"/>
          <a:stretch>
            <a:fillRect/>
          </a:stretch>
        </p:blipFill>
        <p:spPr>
          <a:xfrm>
            <a:off x="0" y="193728"/>
            <a:ext cx="9144000" cy="6470543"/>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im_bn_1309198751.jpg"/>
          <p:cNvPicPr>
            <a:picLocks noChangeAspect="1"/>
          </p:cNvPicPr>
          <p:nvPr/>
        </p:nvPicPr>
        <p:blipFill>
          <a:blip r:embed="rId2"/>
          <a:stretch>
            <a:fillRect/>
          </a:stretch>
        </p:blipFill>
        <p:spPr>
          <a:xfrm>
            <a:off x="47625" y="1285875"/>
            <a:ext cx="9048750" cy="428625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hadurgarh-wood-carving.jpg"/>
          <p:cNvPicPr>
            <a:picLocks noChangeAspect="1"/>
          </p:cNvPicPr>
          <p:nvPr/>
        </p:nvPicPr>
        <p:blipFill>
          <a:blip r:embed="rId2"/>
          <a:stretch>
            <a:fillRect/>
          </a:stretch>
        </p:blipFill>
        <p:spPr>
          <a:xfrm>
            <a:off x="0" y="1219199"/>
            <a:ext cx="9093734" cy="4444165"/>
          </a:xfrm>
          <a:prstGeom prst="rect">
            <a:avLst/>
          </a:prstGeom>
        </p:spPr>
      </p:pic>
      <p:sp>
        <p:nvSpPr>
          <p:cNvPr id="3" name="TextBox 2"/>
          <p:cNvSpPr txBox="1"/>
          <p:nvPr/>
        </p:nvSpPr>
        <p:spPr>
          <a:xfrm>
            <a:off x="2895600" y="6019800"/>
            <a:ext cx="3810000" cy="461665"/>
          </a:xfrm>
          <a:prstGeom prst="rect">
            <a:avLst/>
          </a:prstGeom>
          <a:solidFill>
            <a:srgbClr val="FFFF00"/>
          </a:solidFill>
        </p:spPr>
        <p:txBody>
          <a:bodyPr wrap="square" rtlCol="0">
            <a:spAutoFit/>
          </a:bodyPr>
          <a:lstStyle/>
          <a:p>
            <a:r>
              <a:rPr lang="en-US" sz="2400" b="1" dirty="0" err="1" smtClean="0">
                <a:solidFill>
                  <a:schemeClr val="bg1"/>
                </a:solidFill>
              </a:rPr>
              <a:t>Bahadur</a:t>
            </a:r>
            <a:r>
              <a:rPr lang="en-US" sz="2400" b="1" dirty="0" smtClean="0">
                <a:solidFill>
                  <a:schemeClr val="bg1"/>
                </a:solidFill>
              </a:rPr>
              <a:t> </a:t>
            </a:r>
            <a:r>
              <a:rPr lang="en-US" sz="2400" b="1" dirty="0" err="1" smtClean="0">
                <a:solidFill>
                  <a:schemeClr val="bg1"/>
                </a:solidFill>
              </a:rPr>
              <a:t>garh</a:t>
            </a:r>
            <a:r>
              <a:rPr lang="en-US" sz="2400" b="1" dirty="0" smtClean="0">
                <a:solidFill>
                  <a:schemeClr val="bg1"/>
                </a:solidFill>
              </a:rPr>
              <a:t> wood carving</a:t>
            </a:r>
            <a:endParaRPr lang="fil-PH" sz="2400" b="1" dirty="0">
              <a:solidFill>
                <a:schemeClr val="bg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autiful-palace-of-jaisalmer-rajasthan-india-B953R6.jpg"/>
          <p:cNvPicPr>
            <a:picLocks noChangeAspect="1"/>
          </p:cNvPicPr>
          <p:nvPr/>
        </p:nvPicPr>
        <p:blipFill>
          <a:blip r:embed="rId2"/>
          <a:srcRect b="11350"/>
          <a:stretch>
            <a:fillRect/>
          </a:stretch>
        </p:blipFill>
        <p:spPr>
          <a:xfrm>
            <a:off x="0" y="533400"/>
            <a:ext cx="9144000" cy="5942428"/>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jaisalmer-mandir-palace.jpg"/>
          <p:cNvPicPr>
            <a:picLocks noChangeAspect="1"/>
          </p:cNvPicPr>
          <p:nvPr/>
        </p:nvPicPr>
        <p:blipFill>
          <a:blip r:embed="rId2"/>
          <a:stretch>
            <a:fillRect/>
          </a:stretch>
        </p:blipFill>
        <p:spPr>
          <a:xfrm>
            <a:off x="0" y="405581"/>
            <a:ext cx="9144000" cy="6046838"/>
          </a:xfrm>
          <a:prstGeom prst="rect">
            <a:avLst/>
          </a:prstGeom>
        </p:spPr>
      </p:pic>
      <p:sp>
        <p:nvSpPr>
          <p:cNvPr id="3" name="TextBox 2"/>
          <p:cNvSpPr txBox="1"/>
          <p:nvPr/>
        </p:nvSpPr>
        <p:spPr>
          <a:xfrm>
            <a:off x="304800" y="838200"/>
            <a:ext cx="22098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ved-window-mandir-palace-jaisalmer-rajasthan-india-42270781.jpg"/>
          <p:cNvPicPr>
            <a:picLocks noChangeAspect="1"/>
          </p:cNvPicPr>
          <p:nvPr/>
        </p:nvPicPr>
        <p:blipFill>
          <a:blip r:embed="rId2"/>
          <a:srcRect r="11415"/>
          <a:stretch>
            <a:fillRect/>
          </a:stretch>
        </p:blipFill>
        <p:spPr>
          <a:xfrm>
            <a:off x="2217860" y="0"/>
            <a:ext cx="4360106" cy="6858000"/>
          </a:xfrm>
          <a:prstGeom prst="rect">
            <a:avLst/>
          </a:prstGeom>
        </p:spPr>
      </p:pic>
      <p:sp>
        <p:nvSpPr>
          <p:cNvPr id="3" name="TextBox 2"/>
          <p:cNvSpPr txBox="1"/>
          <p:nvPr/>
        </p:nvSpPr>
        <p:spPr>
          <a:xfrm>
            <a:off x="2133600" y="5867400"/>
            <a:ext cx="4495800" cy="461665"/>
          </a:xfrm>
          <a:prstGeom prst="rect">
            <a:avLst/>
          </a:prstGeom>
          <a:solidFill>
            <a:srgbClr val="FFFF00"/>
          </a:solidFill>
        </p:spPr>
        <p:txBody>
          <a:bodyPr wrap="square" rtlCol="0">
            <a:spAutoFit/>
          </a:bodyPr>
          <a:lstStyle/>
          <a:p>
            <a:r>
              <a:rPr lang="en-US" sz="2400" b="1" dirty="0" smtClean="0">
                <a:solidFill>
                  <a:schemeClr val="bg1"/>
                </a:solidFill>
              </a:rPr>
              <a:t>Carved window of </a:t>
            </a:r>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or-of-hotel-rajputana-palace-at-jaisalmer-rajasthan-india-F3JN9H.jpg"/>
          <p:cNvPicPr>
            <a:picLocks noChangeAspect="1"/>
          </p:cNvPicPr>
          <p:nvPr/>
        </p:nvPicPr>
        <p:blipFill>
          <a:blip r:embed="rId2"/>
          <a:srcRect b="9375"/>
          <a:stretch>
            <a:fillRect/>
          </a:stretch>
        </p:blipFill>
        <p:spPr>
          <a:xfrm>
            <a:off x="0" y="52754"/>
            <a:ext cx="9144000" cy="6119446"/>
          </a:xfrm>
          <a:prstGeom prst="rect">
            <a:avLst/>
          </a:prstGeom>
        </p:spPr>
      </p:pic>
      <p:sp>
        <p:nvSpPr>
          <p:cNvPr id="3" name="TextBox 2"/>
          <p:cNvSpPr txBox="1"/>
          <p:nvPr/>
        </p:nvSpPr>
        <p:spPr>
          <a:xfrm>
            <a:off x="3200400" y="6324600"/>
            <a:ext cx="2667000" cy="461665"/>
          </a:xfrm>
          <a:prstGeom prst="rect">
            <a:avLst/>
          </a:prstGeom>
          <a:solidFill>
            <a:srgbClr val="FFFF00"/>
          </a:solidFill>
        </p:spPr>
        <p:txBody>
          <a:bodyPr wrap="square" rtlCol="0">
            <a:spAutoFit/>
          </a:bodyPr>
          <a:lstStyle/>
          <a:p>
            <a:r>
              <a:rPr lang="en-US" sz="2400" b="1" dirty="0" smtClean="0">
                <a:solidFill>
                  <a:schemeClr val="bg1"/>
                </a:solidFill>
              </a:rPr>
              <a:t>Door of city palace</a:t>
            </a:r>
            <a:endParaRPr lang="fil-PH" sz="2400" b="1" dirty="0">
              <a:solidFill>
                <a:schemeClr val="bg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al_image12187-1.jpg"/>
          <p:cNvPicPr>
            <a:picLocks noChangeAspect="1"/>
          </p:cNvPicPr>
          <p:nvPr/>
        </p:nvPicPr>
        <p:blipFill>
          <a:blip r:embed="rId2"/>
          <a:stretch>
            <a:fillRect/>
          </a:stretch>
        </p:blipFill>
        <p:spPr>
          <a:xfrm>
            <a:off x="0" y="533400"/>
            <a:ext cx="9103463" cy="581710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2).jpg"/>
          <p:cNvPicPr>
            <a:picLocks noChangeAspect="1"/>
          </p:cNvPicPr>
          <p:nvPr/>
        </p:nvPicPr>
        <p:blipFill>
          <a:blip r:embed="rId2"/>
          <a:stretch>
            <a:fillRect/>
          </a:stretch>
        </p:blipFill>
        <p:spPr>
          <a:xfrm>
            <a:off x="-1" y="1143000"/>
            <a:ext cx="9144000" cy="4572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ment-decorate-balcony-mandir-palace-jaisalmer-india-rajasthan-49268520.jpg"/>
          <p:cNvPicPr>
            <a:picLocks noChangeAspect="1"/>
          </p:cNvPicPr>
          <p:nvPr/>
        </p:nvPicPr>
        <p:blipFill>
          <a:blip r:embed="rId2"/>
          <a:stretch>
            <a:fillRect/>
          </a:stretch>
        </p:blipFill>
        <p:spPr>
          <a:xfrm>
            <a:off x="0" y="365760"/>
            <a:ext cx="9144000" cy="6126480"/>
          </a:xfrm>
          <a:prstGeom prst="rect">
            <a:avLst/>
          </a:prstGeom>
        </p:spPr>
      </p:pic>
      <p:sp>
        <p:nvSpPr>
          <p:cNvPr id="3" name="TextBox 2"/>
          <p:cNvSpPr txBox="1"/>
          <p:nvPr/>
        </p:nvSpPr>
        <p:spPr>
          <a:xfrm>
            <a:off x="3429000" y="60960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ment-exterior-mandir-palace-jaisalmer-rajasthan-india-43777298.jpg"/>
          <p:cNvPicPr>
            <a:picLocks noChangeAspect="1"/>
          </p:cNvPicPr>
          <p:nvPr/>
        </p:nvPicPr>
        <p:blipFill>
          <a:blip r:embed="rId2"/>
          <a:stretch>
            <a:fillRect/>
          </a:stretch>
        </p:blipFill>
        <p:spPr>
          <a:xfrm>
            <a:off x="0" y="897789"/>
            <a:ext cx="9143999" cy="5062421"/>
          </a:xfrm>
          <a:prstGeom prst="rect">
            <a:avLst/>
          </a:prstGeom>
        </p:spPr>
      </p:pic>
      <p:sp>
        <p:nvSpPr>
          <p:cNvPr id="3" name="TextBox 2"/>
          <p:cNvSpPr txBox="1"/>
          <p:nvPr/>
        </p:nvSpPr>
        <p:spPr>
          <a:xfrm>
            <a:off x="990600" y="381000"/>
            <a:ext cx="3581400" cy="461665"/>
          </a:xfrm>
          <a:prstGeom prst="rect">
            <a:avLst/>
          </a:prstGeom>
          <a:solidFill>
            <a:srgbClr val="FFFF00"/>
          </a:solidFill>
        </p:spPr>
        <p:txBody>
          <a:bodyPr wrap="square" rtlCol="0">
            <a:spAutoFit/>
          </a:bodyPr>
          <a:lstStyle/>
          <a:p>
            <a:r>
              <a:rPr lang="en-US" sz="2400" b="1" dirty="0" smtClean="0">
                <a:solidFill>
                  <a:schemeClr val="bg1"/>
                </a:solidFill>
              </a:rPr>
              <a:t>Exterior of </a:t>
            </a:r>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wnload (1).jpg"/>
          <p:cNvPicPr>
            <a:picLocks noChangeAspect="1"/>
          </p:cNvPicPr>
          <p:nvPr/>
        </p:nvPicPr>
        <p:blipFill>
          <a:blip r:embed="rId2"/>
          <a:stretch>
            <a:fillRect/>
          </a:stretch>
        </p:blipFill>
        <p:spPr>
          <a:xfrm>
            <a:off x="0" y="163286"/>
            <a:ext cx="9143999" cy="6531427"/>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f930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terior-hotel-suryagarh.jpg"/>
          <p:cNvPicPr>
            <a:picLocks noChangeAspect="1"/>
          </p:cNvPicPr>
          <p:nvPr/>
        </p:nvPicPr>
        <p:blipFill>
          <a:blip r:embed="rId2"/>
          <a:stretch>
            <a:fillRect/>
          </a:stretch>
        </p:blipFill>
        <p:spPr>
          <a:xfrm>
            <a:off x="-5548" y="4156"/>
            <a:ext cx="9149548" cy="6853844"/>
          </a:xfrm>
          <a:prstGeom prst="rect">
            <a:avLst/>
          </a:prstGeom>
        </p:spPr>
      </p:pic>
      <p:sp>
        <p:nvSpPr>
          <p:cNvPr id="3" name="TextBox 2"/>
          <p:cNvSpPr txBox="1"/>
          <p:nvPr/>
        </p:nvSpPr>
        <p:spPr>
          <a:xfrm>
            <a:off x="457200" y="533400"/>
            <a:ext cx="2590800" cy="461665"/>
          </a:xfrm>
          <a:prstGeom prst="rect">
            <a:avLst/>
          </a:prstGeom>
          <a:solidFill>
            <a:srgbClr val="FFFF00"/>
          </a:solidFill>
        </p:spPr>
        <p:txBody>
          <a:bodyPr wrap="square" rtlCol="0">
            <a:spAutoFit/>
          </a:bodyPr>
          <a:lstStyle/>
          <a:p>
            <a:r>
              <a:rPr lang="en-US" sz="2400" b="1" dirty="0" err="1" smtClean="0">
                <a:solidFill>
                  <a:schemeClr val="bg1"/>
                </a:solidFill>
              </a:rPr>
              <a:t>Suryagarh</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ate-of-jaisalmer-fort.jpg"/>
          <p:cNvPicPr>
            <a:picLocks noChangeAspect="1"/>
          </p:cNvPicPr>
          <p:nvPr/>
        </p:nvPicPr>
        <p:blipFill>
          <a:blip r:embed="rId2"/>
          <a:stretch>
            <a:fillRect/>
          </a:stretch>
        </p:blipFill>
        <p:spPr>
          <a:xfrm>
            <a:off x="0" y="533400"/>
            <a:ext cx="9193406" cy="5760244"/>
          </a:xfrm>
          <a:prstGeom prst="rect">
            <a:avLst/>
          </a:prstGeom>
        </p:spPr>
      </p:pic>
      <p:sp>
        <p:nvSpPr>
          <p:cNvPr id="3" name="TextBox 2"/>
          <p:cNvSpPr txBox="1"/>
          <p:nvPr/>
        </p:nvSpPr>
        <p:spPr>
          <a:xfrm>
            <a:off x="457200" y="990600"/>
            <a:ext cx="21336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fort</a:t>
            </a:r>
            <a:endParaRPr lang="fil-PH" sz="2400" b="1" dirty="0">
              <a:solidFill>
                <a:schemeClr val="bg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orband-Palace-Jaisalmer.jpg"/>
          <p:cNvPicPr>
            <a:picLocks noChangeAspect="1"/>
          </p:cNvPicPr>
          <p:nvPr/>
        </p:nvPicPr>
        <p:blipFill>
          <a:blip r:embed="rId2"/>
          <a:stretch>
            <a:fillRect/>
          </a:stretch>
        </p:blipFill>
        <p:spPr>
          <a:xfrm>
            <a:off x="0" y="0"/>
            <a:ext cx="9146688" cy="6855983"/>
          </a:xfrm>
          <a:prstGeom prst="rect">
            <a:avLst/>
          </a:prstGeom>
        </p:spPr>
      </p:pic>
      <p:sp>
        <p:nvSpPr>
          <p:cNvPr id="3" name="TextBox 2"/>
          <p:cNvSpPr txBox="1"/>
          <p:nvPr/>
        </p:nvSpPr>
        <p:spPr>
          <a:xfrm>
            <a:off x="3505200" y="6019800"/>
            <a:ext cx="2286000" cy="461665"/>
          </a:xfrm>
          <a:prstGeom prst="rect">
            <a:avLst/>
          </a:prstGeom>
          <a:solidFill>
            <a:srgbClr val="FFFF00"/>
          </a:solidFill>
        </p:spPr>
        <p:txBody>
          <a:bodyPr wrap="square" rtlCol="0">
            <a:spAutoFit/>
          </a:bodyPr>
          <a:lstStyle/>
          <a:p>
            <a:r>
              <a:rPr lang="en-US" sz="2400" b="1" dirty="0" err="1" smtClean="0">
                <a:solidFill>
                  <a:schemeClr val="bg1"/>
                </a:solidFill>
              </a:rPr>
              <a:t>Gorband</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velis-of-Jaisalmer-300x227.jpg"/>
          <p:cNvPicPr>
            <a:picLocks noChangeAspect="1"/>
          </p:cNvPicPr>
          <p:nvPr/>
        </p:nvPicPr>
        <p:blipFill>
          <a:blip r:embed="rId2"/>
          <a:stretch>
            <a:fillRect/>
          </a:stretch>
        </p:blipFill>
        <p:spPr>
          <a:xfrm>
            <a:off x="0" y="-30481"/>
            <a:ext cx="9144000" cy="6918961"/>
          </a:xfrm>
          <a:prstGeom prst="rect">
            <a:avLst/>
          </a:prstGeom>
        </p:spPr>
      </p:pic>
      <p:sp>
        <p:nvSpPr>
          <p:cNvPr id="3" name="TextBox 2"/>
          <p:cNvSpPr txBox="1"/>
          <p:nvPr/>
        </p:nvSpPr>
        <p:spPr>
          <a:xfrm>
            <a:off x="3352800" y="6324600"/>
            <a:ext cx="2743200" cy="461665"/>
          </a:xfrm>
          <a:prstGeom prst="rect">
            <a:avLst/>
          </a:prstGeom>
          <a:solidFill>
            <a:srgbClr val="FFFF00"/>
          </a:solidFill>
        </p:spPr>
        <p:txBody>
          <a:bodyPr wrap="square" rtlCol="0">
            <a:spAutoFit/>
          </a:bodyPr>
          <a:lstStyle/>
          <a:p>
            <a:r>
              <a:rPr lang="en-US" sz="2400" b="1" dirty="0" smtClean="0">
                <a:solidFill>
                  <a:schemeClr val="bg1"/>
                </a:solidFill>
              </a:rPr>
              <a:t>Haveli of </a:t>
            </a:r>
            <a:r>
              <a:rPr lang="en-US" sz="2400" b="1" dirty="0" err="1" smtClean="0">
                <a:solidFill>
                  <a:schemeClr val="bg1"/>
                </a:solidFill>
              </a:rPr>
              <a:t>Jaisalmer</a:t>
            </a:r>
            <a:endParaRPr lang="fil-PH" sz="2400" b="1" dirty="0">
              <a:solidFill>
                <a:schemeClr val="bg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ad.jpg"/>
          <p:cNvPicPr>
            <a:picLocks noChangeAspect="1"/>
          </p:cNvPicPr>
          <p:nvPr/>
        </p:nvPicPr>
        <p:blipFill>
          <a:blip r:embed="rId2"/>
          <a:stretch>
            <a:fillRect/>
          </a:stretch>
        </p:blipFill>
        <p:spPr>
          <a:xfrm>
            <a:off x="0" y="2227107"/>
            <a:ext cx="9144000" cy="240378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wnload.jpg"/>
          <p:cNvPicPr>
            <a:picLocks noChangeAspect="1"/>
          </p:cNvPicPr>
          <p:nvPr/>
        </p:nvPicPr>
        <p:blipFill>
          <a:blip r:embed="rId2"/>
          <a:stretch>
            <a:fillRect/>
          </a:stretch>
        </p:blipFill>
        <p:spPr>
          <a:xfrm>
            <a:off x="11206" y="1752600"/>
            <a:ext cx="9121588" cy="3352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20070123-india-3424.jpg"/>
          <p:cNvPicPr>
            <a:picLocks noChangeAspect="1"/>
          </p:cNvPicPr>
          <p:nvPr/>
        </p:nvPicPr>
        <p:blipFill>
          <a:blip r:embed="rId2"/>
          <a:stretch>
            <a:fillRect/>
          </a:stretch>
        </p:blipFill>
        <p:spPr>
          <a:xfrm>
            <a:off x="0" y="363071"/>
            <a:ext cx="9144000" cy="6131858"/>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tel_himmatgarh_palace_4.jpg"/>
          <p:cNvPicPr>
            <a:picLocks noChangeAspect="1"/>
          </p:cNvPicPr>
          <p:nvPr/>
        </p:nvPicPr>
        <p:blipFill>
          <a:blip r:embed="rId2"/>
          <a:stretch>
            <a:fillRect/>
          </a:stretch>
        </p:blipFill>
        <p:spPr>
          <a:xfrm>
            <a:off x="0" y="0"/>
            <a:ext cx="9149549" cy="6853844"/>
          </a:xfrm>
          <a:prstGeom prst="rect">
            <a:avLst/>
          </a:prstGeom>
        </p:spPr>
      </p:pic>
      <p:sp>
        <p:nvSpPr>
          <p:cNvPr id="3" name="TextBox 2"/>
          <p:cNvSpPr txBox="1"/>
          <p:nvPr/>
        </p:nvSpPr>
        <p:spPr>
          <a:xfrm>
            <a:off x="533400" y="533400"/>
            <a:ext cx="2819400" cy="461665"/>
          </a:xfrm>
          <a:prstGeom prst="rect">
            <a:avLst/>
          </a:prstGeom>
          <a:solidFill>
            <a:srgbClr val="FFFF00"/>
          </a:solidFill>
        </p:spPr>
        <p:txBody>
          <a:bodyPr wrap="square" rtlCol="0">
            <a:spAutoFit/>
          </a:bodyPr>
          <a:lstStyle/>
          <a:p>
            <a:r>
              <a:rPr lang="en-US" sz="2400" b="1" dirty="0" err="1" smtClean="0">
                <a:solidFill>
                  <a:schemeClr val="bg1"/>
                </a:solidFill>
              </a:rPr>
              <a:t>Himmatgarh</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otel-jawahar-niwas-palace-jaisalmer-1.jpg"/>
          <p:cNvPicPr>
            <a:picLocks noChangeAspect="1"/>
          </p:cNvPicPr>
          <p:nvPr/>
        </p:nvPicPr>
        <p:blipFill>
          <a:blip r:embed="rId2"/>
          <a:stretch>
            <a:fillRect/>
          </a:stretch>
        </p:blipFill>
        <p:spPr>
          <a:xfrm>
            <a:off x="0" y="248009"/>
            <a:ext cx="9144000" cy="6361981"/>
          </a:xfrm>
          <a:prstGeom prst="rect">
            <a:avLst/>
          </a:prstGeom>
        </p:spPr>
      </p:pic>
      <p:sp>
        <p:nvSpPr>
          <p:cNvPr id="4" name="TextBox 3"/>
          <p:cNvSpPr txBox="1"/>
          <p:nvPr/>
        </p:nvSpPr>
        <p:spPr>
          <a:xfrm>
            <a:off x="304800" y="685800"/>
            <a:ext cx="2133600" cy="830997"/>
          </a:xfrm>
          <a:prstGeom prst="rect">
            <a:avLst/>
          </a:prstGeom>
          <a:solidFill>
            <a:srgbClr val="FFFF00"/>
          </a:solidFill>
        </p:spPr>
        <p:txBody>
          <a:bodyPr wrap="square" rtlCol="0">
            <a:spAutoFit/>
          </a:bodyPr>
          <a:lstStyle/>
          <a:p>
            <a:pPr algn="ctr"/>
            <a:r>
              <a:rPr lang="en-US" sz="2400" b="1" dirty="0" err="1" smtClean="0">
                <a:solidFill>
                  <a:schemeClr val="bg1"/>
                </a:solidFill>
              </a:rPr>
              <a:t>Jawahar</a:t>
            </a:r>
            <a:r>
              <a:rPr lang="en-US" sz="2400" b="1" dirty="0" smtClean="0">
                <a:solidFill>
                  <a:schemeClr val="bg1"/>
                </a:solidFill>
              </a:rPr>
              <a:t> </a:t>
            </a:r>
            <a:r>
              <a:rPr lang="en-US" sz="2400" b="1" dirty="0" err="1" smtClean="0">
                <a:solidFill>
                  <a:schemeClr val="bg1"/>
                </a:solidFill>
              </a:rPr>
              <a:t>Niwas</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telmandirpalacejaisalmerouter.bmp"/>
          <p:cNvPicPr>
            <a:picLocks noChangeAspect="1"/>
          </p:cNvPicPr>
          <p:nvPr/>
        </p:nvPicPr>
        <p:blipFill>
          <a:blip r:embed="rId2"/>
          <a:stretch>
            <a:fillRect/>
          </a:stretch>
        </p:blipFill>
        <p:spPr>
          <a:xfrm>
            <a:off x="1" y="401959"/>
            <a:ext cx="9144000" cy="6054082"/>
          </a:xfrm>
          <a:prstGeom prst="rect">
            <a:avLst/>
          </a:prstGeom>
        </p:spPr>
      </p:pic>
      <p:sp>
        <p:nvSpPr>
          <p:cNvPr id="3" name="TextBox 2"/>
          <p:cNvSpPr txBox="1"/>
          <p:nvPr/>
        </p:nvSpPr>
        <p:spPr>
          <a:xfrm>
            <a:off x="3505200" y="60960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tel-shahi-palace.jpg"/>
          <p:cNvPicPr>
            <a:picLocks noChangeAspect="1"/>
          </p:cNvPicPr>
          <p:nvPr/>
        </p:nvPicPr>
        <p:blipFill>
          <a:blip r:embed="rId2"/>
          <a:stretch>
            <a:fillRect/>
          </a:stretch>
        </p:blipFill>
        <p:spPr>
          <a:xfrm>
            <a:off x="0" y="381762"/>
            <a:ext cx="9144000" cy="6094476"/>
          </a:xfrm>
          <a:prstGeom prst="rect">
            <a:avLst/>
          </a:prstGeom>
        </p:spPr>
      </p:pic>
      <p:sp>
        <p:nvSpPr>
          <p:cNvPr id="3" name="TextBox 2"/>
          <p:cNvSpPr txBox="1"/>
          <p:nvPr/>
        </p:nvSpPr>
        <p:spPr>
          <a:xfrm>
            <a:off x="3048000" y="5943600"/>
            <a:ext cx="2743200" cy="461665"/>
          </a:xfrm>
          <a:prstGeom prst="rect">
            <a:avLst/>
          </a:prstGeom>
          <a:solidFill>
            <a:srgbClr val="FFFF00"/>
          </a:solidFill>
        </p:spPr>
        <p:txBody>
          <a:bodyPr wrap="square" rtlCol="0">
            <a:spAutoFit/>
          </a:bodyPr>
          <a:lstStyle/>
          <a:p>
            <a:r>
              <a:rPr lang="en-US" sz="2400" b="1" dirty="0" smtClean="0">
                <a:solidFill>
                  <a:schemeClr val="bg1"/>
                </a:solidFill>
              </a:rPr>
              <a:t>Hotel </a:t>
            </a:r>
            <a:r>
              <a:rPr lang="en-US" sz="2400" b="1" dirty="0" err="1" smtClean="0">
                <a:solidFill>
                  <a:schemeClr val="bg1"/>
                </a:solidFill>
              </a:rPr>
              <a:t>Shahi</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tel-shreenath-palace-jaisalmer-rajasthan-india.jpg"/>
          <p:cNvPicPr>
            <a:picLocks noChangeAspect="1"/>
          </p:cNvPicPr>
          <p:nvPr/>
        </p:nvPicPr>
        <p:blipFill>
          <a:blip r:embed="rId2"/>
          <a:stretch>
            <a:fillRect/>
          </a:stretch>
        </p:blipFill>
        <p:spPr>
          <a:xfrm>
            <a:off x="0" y="1475"/>
            <a:ext cx="9144000" cy="6855050"/>
          </a:xfrm>
          <a:prstGeom prst="rect">
            <a:avLst/>
          </a:prstGeom>
        </p:spPr>
      </p:pic>
      <p:sp>
        <p:nvSpPr>
          <p:cNvPr id="3" name="TextBox 2"/>
          <p:cNvSpPr txBox="1"/>
          <p:nvPr/>
        </p:nvSpPr>
        <p:spPr>
          <a:xfrm>
            <a:off x="457200" y="6248400"/>
            <a:ext cx="2971800" cy="461665"/>
          </a:xfrm>
          <a:prstGeom prst="rect">
            <a:avLst/>
          </a:prstGeom>
          <a:solidFill>
            <a:srgbClr val="FFFF00"/>
          </a:solidFill>
        </p:spPr>
        <p:txBody>
          <a:bodyPr wrap="square" rtlCol="0">
            <a:spAutoFit/>
          </a:bodyPr>
          <a:lstStyle/>
          <a:p>
            <a:r>
              <a:rPr lang="en-US" sz="2400" b="1" dirty="0" smtClean="0">
                <a:solidFill>
                  <a:schemeClr val="bg1"/>
                </a:solidFill>
              </a:rPr>
              <a:t>Hotel </a:t>
            </a:r>
            <a:r>
              <a:rPr lang="en-US" sz="2400" b="1" dirty="0" err="1" smtClean="0">
                <a:solidFill>
                  <a:schemeClr val="bg1"/>
                </a:solidFill>
              </a:rPr>
              <a:t>SriNath</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2).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3).jpg"/>
          <p:cNvPicPr>
            <a:picLocks noChangeAspect="1"/>
          </p:cNvPicPr>
          <p:nvPr/>
        </p:nvPicPr>
        <p:blipFill>
          <a:blip r:embed="rId2"/>
          <a:stretch>
            <a:fillRect/>
          </a:stretch>
        </p:blipFill>
        <p:spPr>
          <a:xfrm>
            <a:off x="1" y="150962"/>
            <a:ext cx="9144000" cy="6556075"/>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6).jpg"/>
          <p:cNvPicPr>
            <a:picLocks noChangeAspect="1"/>
          </p:cNvPicPr>
          <p:nvPr/>
        </p:nvPicPr>
        <p:blipFill>
          <a:blip r:embed="rId2"/>
          <a:stretch>
            <a:fillRect/>
          </a:stretch>
        </p:blipFill>
        <p:spPr>
          <a:xfrm>
            <a:off x="0" y="358751"/>
            <a:ext cx="9143999" cy="6140495"/>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9).jpg"/>
          <p:cNvPicPr>
            <a:picLocks noChangeAspect="1"/>
          </p:cNvPicPr>
          <p:nvPr/>
        </p:nvPicPr>
        <p:blipFill>
          <a:blip r:embed="rId2"/>
          <a:srcRect b="4032"/>
          <a:stretch>
            <a:fillRect/>
          </a:stretch>
        </p:blipFill>
        <p:spPr>
          <a:xfrm>
            <a:off x="0" y="279400"/>
            <a:ext cx="9143999" cy="60452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0).jpg"/>
          <p:cNvPicPr>
            <a:picLocks noChangeAspect="1"/>
          </p:cNvPicPr>
          <p:nvPr/>
        </p:nvPicPr>
        <p:blipFill>
          <a:blip r:embed="rId2"/>
          <a:stretch>
            <a:fillRect/>
          </a:stretch>
        </p:blipFill>
        <p:spPr>
          <a:xfrm>
            <a:off x="2003558" y="-29852"/>
            <a:ext cx="5159241" cy="688785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10314524856_921e64971b_o.jpg"/>
          <p:cNvPicPr>
            <a:picLocks noChangeAspect="1"/>
          </p:cNvPicPr>
          <p:nvPr/>
        </p:nvPicPr>
        <p:blipFill>
          <a:blip r:embed="rId2" cstate="print"/>
          <a:stretch>
            <a:fillRect/>
          </a:stretch>
        </p:blipFill>
        <p:spPr>
          <a:xfrm>
            <a:off x="0" y="522578"/>
            <a:ext cx="9144000" cy="5812843"/>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1).jpg"/>
          <p:cNvPicPr>
            <a:picLocks noChangeAspect="1"/>
          </p:cNvPicPr>
          <p:nvPr/>
        </p:nvPicPr>
        <p:blipFill>
          <a:blip r:embed="rId2"/>
          <a:stretch>
            <a:fillRect/>
          </a:stretch>
        </p:blipFill>
        <p:spPr>
          <a:xfrm>
            <a:off x="0" y="1981200"/>
            <a:ext cx="9144000" cy="2917784"/>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3).jpg"/>
          <p:cNvPicPr>
            <a:picLocks noChangeAspect="1"/>
          </p:cNvPicPr>
          <p:nvPr/>
        </p:nvPicPr>
        <p:blipFill>
          <a:blip r:embed="rId2"/>
          <a:stretch>
            <a:fillRect/>
          </a:stretch>
        </p:blipFill>
        <p:spPr>
          <a:xfrm>
            <a:off x="0" y="304801"/>
            <a:ext cx="9165418" cy="6233832"/>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 (14).jpg"/>
          <p:cNvPicPr>
            <a:picLocks noChangeAspect="1"/>
          </p:cNvPicPr>
          <p:nvPr/>
        </p:nvPicPr>
        <p:blipFill>
          <a:blip r:embed="rId2"/>
          <a:srcRect b="4447"/>
          <a:stretch>
            <a:fillRect/>
          </a:stretch>
        </p:blipFill>
        <p:spPr>
          <a:xfrm>
            <a:off x="1" y="250694"/>
            <a:ext cx="9144000" cy="6073906"/>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jpg"/>
          <p:cNvPicPr>
            <a:picLocks noChangeAspect="1"/>
          </p:cNvPicPr>
          <p:nvPr/>
        </p:nvPicPr>
        <p:blipFill>
          <a:blip r:embed="rId2"/>
          <a:stretch>
            <a:fillRect/>
          </a:stretch>
        </p:blipFill>
        <p:spPr>
          <a:xfrm>
            <a:off x="-8328" y="386542"/>
            <a:ext cx="9152328" cy="6090458"/>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0141007_121942-250x250.jpg"/>
          <p:cNvPicPr>
            <a:picLocks noChangeAspect="1"/>
          </p:cNvPicPr>
          <p:nvPr/>
        </p:nvPicPr>
        <p:blipFill>
          <a:blip r:embed="rId2"/>
          <a:stretch>
            <a:fillRect/>
          </a:stretch>
        </p:blipFill>
        <p:spPr>
          <a:xfrm>
            <a:off x="2514600" y="-23013"/>
            <a:ext cx="4114800" cy="6904026"/>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jaisalmer.palace.jpg"/>
          <p:cNvPicPr>
            <a:picLocks noChangeAspect="1"/>
          </p:cNvPicPr>
          <p:nvPr/>
        </p:nvPicPr>
        <p:blipFill>
          <a:blip r:embed="rId2"/>
          <a:stretch>
            <a:fillRect/>
          </a:stretch>
        </p:blipFill>
        <p:spPr>
          <a:xfrm>
            <a:off x="0" y="376036"/>
            <a:ext cx="9144000" cy="6105928"/>
          </a:xfrm>
          <a:prstGeom prst="rect">
            <a:avLst/>
          </a:prstGeom>
        </p:spPr>
      </p:pic>
      <p:sp>
        <p:nvSpPr>
          <p:cNvPr id="4" name="TextBox 3"/>
          <p:cNvSpPr txBox="1"/>
          <p:nvPr/>
        </p:nvSpPr>
        <p:spPr>
          <a:xfrm>
            <a:off x="304800" y="762000"/>
            <a:ext cx="24384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_Fort_Palace_Museum-6-Barbicane_walls-20131010.jpg"/>
          <p:cNvPicPr>
            <a:picLocks noChangeAspect="1"/>
          </p:cNvPicPr>
          <p:nvPr/>
        </p:nvPicPr>
        <p:blipFill>
          <a:blip r:embed="rId2"/>
          <a:stretch>
            <a:fillRect/>
          </a:stretch>
        </p:blipFill>
        <p:spPr>
          <a:xfrm>
            <a:off x="0" y="382904"/>
            <a:ext cx="9144000" cy="6092191"/>
          </a:xfrm>
          <a:prstGeom prst="rect">
            <a:avLst/>
          </a:prstGeom>
        </p:spPr>
      </p:pic>
      <p:sp>
        <p:nvSpPr>
          <p:cNvPr id="3" name="TextBox 2"/>
          <p:cNvSpPr txBox="1"/>
          <p:nvPr/>
        </p:nvSpPr>
        <p:spPr>
          <a:xfrm>
            <a:off x="457200" y="838200"/>
            <a:ext cx="20574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fort</a:t>
            </a:r>
            <a:endParaRPr lang="fil-PH" sz="2400" b="1" dirty="0">
              <a:solidFill>
                <a:schemeClr val="bg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_forteresse.jpg"/>
          <p:cNvPicPr>
            <a:picLocks noChangeAspect="1"/>
          </p:cNvPicPr>
          <p:nvPr/>
        </p:nvPicPr>
        <p:blipFill>
          <a:blip r:embed="rId2"/>
          <a:stretch>
            <a:fillRect/>
          </a:stretch>
        </p:blipFill>
        <p:spPr>
          <a:xfrm>
            <a:off x="0" y="1524744"/>
            <a:ext cx="9144000" cy="3808512"/>
          </a:xfrm>
          <a:prstGeom prst="rect">
            <a:avLst/>
          </a:prstGeom>
        </p:spPr>
      </p:pic>
      <p:sp>
        <p:nvSpPr>
          <p:cNvPr id="3" name="TextBox 2"/>
          <p:cNvSpPr txBox="1"/>
          <p:nvPr/>
        </p:nvSpPr>
        <p:spPr>
          <a:xfrm>
            <a:off x="3733800" y="5638800"/>
            <a:ext cx="21336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fort</a:t>
            </a:r>
            <a:endParaRPr lang="fil-PH" sz="2400" b="1" dirty="0">
              <a:solidFill>
                <a:schemeClr val="bg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_palace_01c_pano.jpg"/>
          <p:cNvPicPr>
            <a:picLocks noChangeAspect="1"/>
          </p:cNvPicPr>
          <p:nvPr/>
        </p:nvPicPr>
        <p:blipFill>
          <a:blip r:embed="rId2"/>
          <a:stretch>
            <a:fillRect/>
          </a:stretch>
        </p:blipFill>
        <p:spPr>
          <a:xfrm>
            <a:off x="0" y="217170"/>
            <a:ext cx="9144000" cy="6423660"/>
          </a:xfrm>
          <a:prstGeom prst="rect">
            <a:avLst/>
          </a:prstGeom>
        </p:spPr>
      </p:pic>
      <p:sp>
        <p:nvSpPr>
          <p:cNvPr id="3" name="TextBox 2"/>
          <p:cNvSpPr txBox="1"/>
          <p:nvPr/>
        </p:nvSpPr>
        <p:spPr>
          <a:xfrm>
            <a:off x="304800" y="685800"/>
            <a:ext cx="24384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925003729s.jpg"/>
          <p:cNvPicPr>
            <a:picLocks noChangeAspect="1"/>
          </p:cNvPicPr>
          <p:nvPr/>
        </p:nvPicPr>
        <p:blipFill>
          <a:blip r:embed="rId2"/>
          <a:stretch>
            <a:fillRect/>
          </a:stretch>
        </p:blipFill>
        <p:spPr>
          <a:xfrm>
            <a:off x="0" y="657567"/>
            <a:ext cx="9144000" cy="554286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33098-Rajasthani-Girl-0.jpg"/>
          <p:cNvPicPr>
            <a:picLocks noChangeAspect="1"/>
          </p:cNvPicPr>
          <p:nvPr/>
        </p:nvPicPr>
        <p:blipFill>
          <a:blip r:embed="rId2"/>
          <a:stretch>
            <a:fillRect/>
          </a:stretch>
        </p:blipFill>
        <p:spPr>
          <a:xfrm>
            <a:off x="2000250" y="0"/>
            <a:ext cx="5143500" cy="685800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BaraBagh (1).jpg"/>
          <p:cNvPicPr>
            <a:picLocks noChangeAspect="1"/>
          </p:cNvPicPr>
          <p:nvPr/>
        </p:nvPicPr>
        <p:blipFill>
          <a:blip r:embed="rId2"/>
          <a:stretch>
            <a:fillRect/>
          </a:stretch>
        </p:blipFill>
        <p:spPr>
          <a:xfrm>
            <a:off x="0" y="1600200"/>
            <a:ext cx="9218876" cy="3628132"/>
          </a:xfrm>
          <a:prstGeom prst="rect">
            <a:avLst/>
          </a:prstGeom>
        </p:spPr>
      </p:pic>
      <p:sp>
        <p:nvSpPr>
          <p:cNvPr id="3" name="TextBox 2"/>
          <p:cNvSpPr txBox="1"/>
          <p:nvPr/>
        </p:nvSpPr>
        <p:spPr>
          <a:xfrm>
            <a:off x="3352800" y="5715000"/>
            <a:ext cx="28194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a:t>
            </a:r>
            <a:r>
              <a:rPr lang="en-US" sz="2400" b="1" dirty="0" err="1" smtClean="0">
                <a:solidFill>
                  <a:schemeClr val="bg1"/>
                </a:solidFill>
              </a:rPr>
              <a:t>barabagh</a:t>
            </a:r>
            <a:endParaRPr lang="fil-PH" sz="2400" b="1" dirty="0">
              <a:solidFill>
                <a:schemeClr val="bg1"/>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fort (1).jpg"/>
          <p:cNvPicPr>
            <a:picLocks noChangeAspect="1"/>
          </p:cNvPicPr>
          <p:nvPr/>
        </p:nvPicPr>
        <p:blipFill>
          <a:blip r:embed="rId2"/>
          <a:srcRect l="5576" r="6000"/>
          <a:stretch>
            <a:fillRect/>
          </a:stretch>
        </p:blipFill>
        <p:spPr>
          <a:xfrm>
            <a:off x="0" y="866845"/>
            <a:ext cx="9217152" cy="4771955"/>
          </a:xfrm>
          <a:prstGeom prst="rect">
            <a:avLst/>
          </a:prstGeom>
        </p:spPr>
      </p:pic>
      <p:sp>
        <p:nvSpPr>
          <p:cNvPr id="3" name="TextBox 2"/>
          <p:cNvSpPr txBox="1"/>
          <p:nvPr/>
        </p:nvSpPr>
        <p:spPr>
          <a:xfrm>
            <a:off x="3810000" y="5867400"/>
            <a:ext cx="19812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fort</a:t>
            </a:r>
            <a:endParaRPr lang="fil-PH" sz="2400" b="1" dirty="0">
              <a:solidFill>
                <a:schemeClr val="bg1"/>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fort.jpg"/>
          <p:cNvPicPr>
            <a:picLocks noChangeAspect="1"/>
          </p:cNvPicPr>
          <p:nvPr/>
        </p:nvPicPr>
        <p:blipFill>
          <a:blip r:embed="rId2"/>
          <a:stretch>
            <a:fillRect/>
          </a:stretch>
        </p:blipFill>
        <p:spPr>
          <a:xfrm>
            <a:off x="0" y="568234"/>
            <a:ext cx="9144000" cy="5721532"/>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palace-1.jpg"/>
          <p:cNvPicPr>
            <a:picLocks noChangeAspect="1"/>
          </p:cNvPicPr>
          <p:nvPr/>
        </p:nvPicPr>
        <p:blipFill>
          <a:blip r:embed="rId2"/>
          <a:stretch>
            <a:fillRect/>
          </a:stretch>
        </p:blipFill>
        <p:spPr>
          <a:xfrm>
            <a:off x="0" y="381000"/>
            <a:ext cx="9144000" cy="6096000"/>
          </a:xfrm>
          <a:prstGeom prst="rect">
            <a:avLst/>
          </a:prstGeom>
        </p:spPr>
      </p:pic>
      <p:sp>
        <p:nvSpPr>
          <p:cNvPr id="3" name="TextBox 2"/>
          <p:cNvSpPr txBox="1"/>
          <p:nvPr/>
        </p:nvSpPr>
        <p:spPr>
          <a:xfrm>
            <a:off x="2667000" y="6096000"/>
            <a:ext cx="3200400" cy="461665"/>
          </a:xfrm>
          <a:prstGeom prst="rect">
            <a:avLst/>
          </a:prstGeom>
          <a:solidFill>
            <a:srgbClr val="FFFF00"/>
          </a:solidFill>
        </p:spPr>
        <p:txBody>
          <a:bodyPr wrap="square" rtlCol="0">
            <a:spAutoFit/>
          </a:bodyPr>
          <a:lstStyle/>
          <a:p>
            <a:r>
              <a:rPr lang="en-US" sz="2400" b="1" dirty="0" err="1" smtClean="0">
                <a:solidFill>
                  <a:schemeClr val="bg1"/>
                </a:solidFill>
              </a:rPr>
              <a:t>Jaisalmer</a:t>
            </a:r>
            <a:r>
              <a:rPr lang="en-US" sz="2400" b="1" dirty="0" smtClean="0">
                <a:solidFill>
                  <a:schemeClr val="bg1"/>
                </a:solidFill>
              </a:rPr>
              <a:t> palace inside</a:t>
            </a:r>
            <a:endParaRPr lang="fil-PH" sz="2400" b="1" dirty="0">
              <a:solidFill>
                <a:schemeClr val="bg1"/>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PatwonkiHaveli.JPG"/>
          <p:cNvPicPr>
            <a:picLocks noChangeAspect="1"/>
          </p:cNvPicPr>
          <p:nvPr/>
        </p:nvPicPr>
        <p:blipFill>
          <a:blip r:embed="rId2"/>
          <a:stretch>
            <a:fillRect/>
          </a:stretch>
        </p:blipFill>
        <p:spPr>
          <a:xfrm>
            <a:off x="0" y="381000"/>
            <a:ext cx="9144000" cy="6096000"/>
          </a:xfrm>
          <a:prstGeom prst="rect">
            <a:avLst/>
          </a:prstGeom>
        </p:spPr>
      </p:pic>
      <p:sp>
        <p:nvSpPr>
          <p:cNvPr id="3" name="TextBox 2"/>
          <p:cNvSpPr txBox="1"/>
          <p:nvPr/>
        </p:nvSpPr>
        <p:spPr>
          <a:xfrm>
            <a:off x="3124200" y="5867400"/>
            <a:ext cx="2438400" cy="461665"/>
          </a:xfrm>
          <a:prstGeom prst="rect">
            <a:avLst/>
          </a:prstGeom>
          <a:solidFill>
            <a:srgbClr val="FFFF00"/>
          </a:solidFill>
        </p:spPr>
        <p:txBody>
          <a:bodyPr wrap="square" rtlCol="0">
            <a:spAutoFit/>
          </a:bodyPr>
          <a:lstStyle/>
          <a:p>
            <a:r>
              <a:rPr lang="en-US" sz="2400" b="1" dirty="0" err="1" smtClean="0">
                <a:solidFill>
                  <a:schemeClr val="bg1"/>
                </a:solidFill>
              </a:rPr>
              <a:t>Patwon</a:t>
            </a:r>
            <a:r>
              <a:rPr lang="en-US" sz="2400" b="1" dirty="0" smtClean="0">
                <a:solidFill>
                  <a:schemeClr val="bg1"/>
                </a:solidFill>
              </a:rPr>
              <a:t> </a:t>
            </a:r>
            <a:r>
              <a:rPr lang="en-US" sz="2400" b="1" dirty="0" err="1" smtClean="0">
                <a:solidFill>
                  <a:schemeClr val="bg1"/>
                </a:solidFill>
              </a:rPr>
              <a:t>ki</a:t>
            </a:r>
            <a:r>
              <a:rPr lang="en-US" sz="2400" b="1" dirty="0" smtClean="0">
                <a:solidFill>
                  <a:schemeClr val="bg1"/>
                </a:solidFill>
              </a:rPr>
              <a:t> </a:t>
            </a:r>
            <a:r>
              <a:rPr lang="en-US" sz="2400" b="1" dirty="0" err="1" smtClean="0">
                <a:solidFill>
                  <a:schemeClr val="bg1"/>
                </a:solidFill>
              </a:rPr>
              <a:t>haveli</a:t>
            </a:r>
            <a:endParaRPr lang="fil-PH" sz="2400" b="1" dirty="0">
              <a:solidFill>
                <a:schemeClr val="bg1"/>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isalmer-rajasthan.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awahar-Palace-300x200.gif"/>
          <p:cNvPicPr>
            <a:picLocks noChangeAspect="1"/>
          </p:cNvPicPr>
          <p:nvPr/>
        </p:nvPicPr>
        <p:blipFill>
          <a:blip r:embed="rId2"/>
          <a:stretch>
            <a:fillRect/>
          </a:stretch>
        </p:blipFill>
        <p:spPr>
          <a:xfrm>
            <a:off x="0" y="381000"/>
            <a:ext cx="9144000" cy="6096000"/>
          </a:xfrm>
          <a:prstGeom prst="rect">
            <a:avLst/>
          </a:prstGeom>
        </p:spPr>
      </p:pic>
      <p:sp>
        <p:nvSpPr>
          <p:cNvPr id="3" name="TextBox 2"/>
          <p:cNvSpPr txBox="1"/>
          <p:nvPr/>
        </p:nvSpPr>
        <p:spPr>
          <a:xfrm>
            <a:off x="381000" y="762000"/>
            <a:ext cx="2438400" cy="461665"/>
          </a:xfrm>
          <a:prstGeom prst="rect">
            <a:avLst/>
          </a:prstGeom>
          <a:solidFill>
            <a:srgbClr val="FFFF00"/>
          </a:solidFill>
        </p:spPr>
        <p:txBody>
          <a:bodyPr wrap="square" rtlCol="0">
            <a:spAutoFit/>
          </a:bodyPr>
          <a:lstStyle/>
          <a:p>
            <a:r>
              <a:rPr lang="en-US" sz="2400" b="1" dirty="0" err="1" smtClean="0">
                <a:solidFill>
                  <a:schemeClr val="bg1"/>
                </a:solidFill>
              </a:rPr>
              <a:t>Jawahar</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haraja_palace_rajasthan.jpg"/>
          <p:cNvPicPr>
            <a:picLocks noChangeAspect="1"/>
          </p:cNvPicPr>
          <p:nvPr/>
        </p:nvPicPr>
        <p:blipFill>
          <a:blip r:embed="rId2"/>
          <a:stretch>
            <a:fillRect/>
          </a:stretch>
        </p:blipFill>
        <p:spPr>
          <a:xfrm>
            <a:off x="0" y="750093"/>
            <a:ext cx="9144000" cy="5357813"/>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haraja-Palace-Jaisalmer-Fort-Rajasthan-India1.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381000" y="457200"/>
            <a:ext cx="2362200" cy="461665"/>
          </a:xfrm>
          <a:prstGeom prst="rect">
            <a:avLst/>
          </a:prstGeom>
          <a:solidFill>
            <a:srgbClr val="FFFF00"/>
          </a:solidFill>
        </p:spPr>
        <p:txBody>
          <a:bodyPr wrap="square" rtlCol="0">
            <a:spAutoFit/>
          </a:bodyPr>
          <a:lstStyle/>
          <a:p>
            <a:r>
              <a:rPr lang="en-US" sz="2400" b="1" dirty="0" smtClean="0">
                <a:solidFill>
                  <a:schemeClr val="bg1"/>
                </a:solidFill>
              </a:rPr>
              <a:t>Maharaja palace </a:t>
            </a:r>
            <a:endParaRPr lang="fil-PH" sz="2400" b="1" dirty="0">
              <a:solidFill>
                <a:schemeClr val="bg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harajas-Palace-Jaisalmer.jpg"/>
          <p:cNvPicPr>
            <a:picLocks noChangeAspect="1"/>
          </p:cNvPicPr>
          <p:nvPr/>
        </p:nvPicPr>
        <p:blipFill>
          <a:blip r:embed="rId2"/>
          <a:stretch>
            <a:fillRect/>
          </a:stretch>
        </p:blipFill>
        <p:spPr>
          <a:xfrm>
            <a:off x="0" y="762000"/>
            <a:ext cx="9135850" cy="5338763"/>
          </a:xfrm>
          <a:prstGeom prst="rect">
            <a:avLst/>
          </a:prstGeom>
        </p:spPr>
      </p:pic>
      <p:sp>
        <p:nvSpPr>
          <p:cNvPr id="3" name="TextBox 2"/>
          <p:cNvSpPr txBox="1"/>
          <p:nvPr/>
        </p:nvSpPr>
        <p:spPr>
          <a:xfrm>
            <a:off x="3505200" y="6324600"/>
            <a:ext cx="2362200" cy="461665"/>
          </a:xfrm>
          <a:prstGeom prst="rect">
            <a:avLst/>
          </a:prstGeom>
          <a:solidFill>
            <a:srgbClr val="FFFF00"/>
          </a:solidFill>
        </p:spPr>
        <p:txBody>
          <a:bodyPr wrap="square" rtlCol="0">
            <a:spAutoFit/>
          </a:bodyPr>
          <a:lstStyle/>
          <a:p>
            <a:r>
              <a:rPr lang="en-US" sz="2400" b="1" dirty="0" smtClean="0">
                <a:solidFill>
                  <a:schemeClr val="bg1"/>
                </a:solidFill>
              </a:rPr>
              <a:t>Maharaja palace </a:t>
            </a:r>
            <a:endParaRPr lang="fil-PH" sz="2400" b="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4343400"/>
            <a:ext cx="7772400" cy="1974850"/>
          </a:xfrm>
        </p:spPr>
        <p:txBody>
          <a:bodyPr/>
          <a:lstStyle/>
          <a:p>
            <a:endParaRPr lang="fil-PH" dirty="0"/>
          </a:p>
        </p:txBody>
      </p:sp>
      <p:sp>
        <p:nvSpPr>
          <p:cNvPr id="5" name="Subtitle 4"/>
          <p:cNvSpPr>
            <a:spLocks noGrp="1"/>
          </p:cNvSpPr>
          <p:nvPr>
            <p:ph type="subTitle" idx="4294967295"/>
          </p:nvPr>
        </p:nvSpPr>
        <p:spPr>
          <a:xfrm>
            <a:off x="1066800" y="838200"/>
            <a:ext cx="8077200" cy="1905000"/>
          </a:xfrm>
        </p:spPr>
        <p:txBody>
          <a:bodyPr/>
          <a:lstStyle/>
          <a:p>
            <a:endParaRPr lang="fil-PH" dirty="0"/>
          </a:p>
        </p:txBody>
      </p:sp>
      <p:pic>
        <p:nvPicPr>
          <p:cNvPr id="4" name="Picture 3" descr="A-Traditional-Rajasthani-Woman-Pushkar.jpg"/>
          <p:cNvPicPr>
            <a:picLocks noChangeAspect="1"/>
          </p:cNvPicPr>
          <p:nvPr/>
        </p:nvPicPr>
        <p:blipFill>
          <a:blip r:embed="rId2"/>
          <a:stretch>
            <a:fillRect/>
          </a:stretch>
        </p:blipFill>
        <p:spPr>
          <a:xfrm>
            <a:off x="-11459" y="381000"/>
            <a:ext cx="9166918" cy="6096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bby.jpg"/>
          <p:cNvPicPr>
            <a:picLocks noChangeAspect="1"/>
          </p:cNvPicPr>
          <p:nvPr/>
        </p:nvPicPr>
        <p:blipFill>
          <a:blip r:embed="rId2"/>
          <a:stretch>
            <a:fillRect/>
          </a:stretch>
        </p:blipFill>
        <p:spPr>
          <a:xfrm>
            <a:off x="0" y="369915"/>
            <a:ext cx="9143999" cy="6118167"/>
          </a:xfrm>
          <a:prstGeom prst="rect">
            <a:avLst/>
          </a:prstGeom>
        </p:spPr>
      </p:pic>
      <p:sp>
        <p:nvSpPr>
          <p:cNvPr id="3" name="TextBox 2"/>
          <p:cNvSpPr txBox="1"/>
          <p:nvPr/>
        </p:nvSpPr>
        <p:spPr>
          <a:xfrm>
            <a:off x="3276600" y="6172200"/>
            <a:ext cx="3352800" cy="461665"/>
          </a:xfrm>
          <a:prstGeom prst="rect">
            <a:avLst/>
          </a:prstGeom>
          <a:solidFill>
            <a:srgbClr val="FFFF00"/>
          </a:solidFill>
        </p:spPr>
        <p:txBody>
          <a:bodyPr wrap="square" rtlCol="0">
            <a:spAutoFit/>
          </a:bodyPr>
          <a:lstStyle/>
          <a:p>
            <a:r>
              <a:rPr lang="en-US" sz="2400" b="1" dirty="0" smtClean="0">
                <a:solidFill>
                  <a:schemeClr val="bg1"/>
                </a:solidFill>
              </a:rPr>
              <a:t>Lobby ,Maharaja palace </a:t>
            </a:r>
            <a:endParaRPr lang="fil-PH" sz="2400" b="1" dirty="0">
              <a:solidFill>
                <a:schemeClr val="bg1"/>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incourtyardofMaharajaPalaceJaisalmerFortIndia.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609600" y="6248400"/>
            <a:ext cx="3886200" cy="461665"/>
          </a:xfrm>
          <a:prstGeom prst="rect">
            <a:avLst/>
          </a:prstGeom>
          <a:solidFill>
            <a:srgbClr val="FFFF00"/>
          </a:solidFill>
        </p:spPr>
        <p:txBody>
          <a:bodyPr wrap="square" rtlCol="0">
            <a:spAutoFit/>
          </a:bodyPr>
          <a:lstStyle/>
          <a:p>
            <a:r>
              <a:rPr lang="en-US" sz="2400" b="1" dirty="0" smtClean="0">
                <a:solidFill>
                  <a:schemeClr val="bg1"/>
                </a:solidFill>
              </a:rPr>
              <a:t>Court </a:t>
            </a:r>
            <a:r>
              <a:rPr lang="en-US" sz="2400" b="1" dirty="0" err="1" smtClean="0">
                <a:solidFill>
                  <a:schemeClr val="bg1"/>
                </a:solidFill>
              </a:rPr>
              <a:t>yard,Maharaja</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in-qimg-358d1380da7c6d51e60c6b9e39ea906e.jpg"/>
          <p:cNvPicPr>
            <a:picLocks noChangeAspect="1"/>
          </p:cNvPicPr>
          <p:nvPr/>
        </p:nvPicPr>
        <p:blipFill>
          <a:blip r:embed="rId2"/>
          <a:stretch>
            <a:fillRect/>
          </a:stretch>
        </p:blipFill>
        <p:spPr>
          <a:xfrm>
            <a:off x="0" y="533400"/>
            <a:ext cx="9191625" cy="5761348"/>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dir Palace in Jaisalmer.jpg"/>
          <p:cNvPicPr>
            <a:picLocks noChangeAspect="1"/>
          </p:cNvPicPr>
          <p:nvPr/>
        </p:nvPicPr>
        <p:blipFill>
          <a:blip r:embed="rId2"/>
          <a:stretch>
            <a:fillRect/>
          </a:stretch>
        </p:blipFill>
        <p:spPr>
          <a:xfrm>
            <a:off x="0" y="382385"/>
            <a:ext cx="9144000" cy="6093229"/>
          </a:xfrm>
          <a:prstGeom prst="rect">
            <a:avLst/>
          </a:prstGeom>
        </p:spPr>
      </p:pic>
      <p:sp>
        <p:nvSpPr>
          <p:cNvPr id="3" name="TextBox 2"/>
          <p:cNvSpPr txBox="1"/>
          <p:nvPr/>
        </p:nvSpPr>
        <p:spPr>
          <a:xfrm>
            <a:off x="152400" y="609600"/>
            <a:ext cx="21336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dir-jaisalmer-exterior.jpg"/>
          <p:cNvPicPr>
            <a:picLocks noChangeAspect="1"/>
          </p:cNvPicPr>
          <p:nvPr/>
        </p:nvPicPr>
        <p:blipFill>
          <a:blip r:embed="rId2"/>
          <a:stretch>
            <a:fillRect/>
          </a:stretch>
        </p:blipFill>
        <p:spPr>
          <a:xfrm>
            <a:off x="1" y="609600"/>
            <a:ext cx="9175100" cy="5619749"/>
          </a:xfrm>
          <a:prstGeom prst="rect">
            <a:avLst/>
          </a:prstGeom>
        </p:spPr>
      </p:pic>
      <p:sp>
        <p:nvSpPr>
          <p:cNvPr id="3" name="TextBox 2"/>
          <p:cNvSpPr txBox="1"/>
          <p:nvPr/>
        </p:nvSpPr>
        <p:spPr>
          <a:xfrm>
            <a:off x="381000" y="8382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dir-palace-jaisalmer-india-asia-24793317.jpg"/>
          <p:cNvPicPr>
            <a:picLocks noChangeAspect="1"/>
          </p:cNvPicPr>
          <p:nvPr/>
        </p:nvPicPr>
        <p:blipFill>
          <a:blip r:embed="rId2"/>
          <a:stretch>
            <a:fillRect/>
          </a:stretch>
        </p:blipFill>
        <p:spPr>
          <a:xfrm>
            <a:off x="0" y="422910"/>
            <a:ext cx="9144000" cy="6012180"/>
          </a:xfrm>
          <a:prstGeom prst="rect">
            <a:avLst/>
          </a:prstGeom>
        </p:spPr>
      </p:pic>
      <p:sp>
        <p:nvSpPr>
          <p:cNvPr id="3" name="TextBox 2"/>
          <p:cNvSpPr txBox="1"/>
          <p:nvPr/>
        </p:nvSpPr>
        <p:spPr>
          <a:xfrm>
            <a:off x="3810000" y="61722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 </a:t>
            </a:r>
            <a:endParaRPr lang="fil-PH" sz="2400" b="1" dirty="0">
              <a:solidFill>
                <a:schemeClr val="bg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ndir-palace-jaisalmer-rajasthan-india-42270785.jpg"/>
          <p:cNvPicPr>
            <a:picLocks noChangeAspect="1"/>
          </p:cNvPicPr>
          <p:nvPr/>
        </p:nvPicPr>
        <p:blipFill>
          <a:blip r:embed="rId2"/>
          <a:srcRect b="10235"/>
          <a:stretch>
            <a:fillRect/>
          </a:stretch>
        </p:blipFill>
        <p:spPr>
          <a:xfrm>
            <a:off x="0" y="304800"/>
            <a:ext cx="9144000" cy="6364457"/>
          </a:xfrm>
          <a:prstGeom prst="rect">
            <a:avLst/>
          </a:prstGeom>
        </p:spPr>
      </p:pic>
      <p:sp>
        <p:nvSpPr>
          <p:cNvPr id="4" name="TextBox 3"/>
          <p:cNvSpPr txBox="1"/>
          <p:nvPr/>
        </p:nvSpPr>
        <p:spPr>
          <a:xfrm>
            <a:off x="3505200" y="6858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dir-palace-jaisalmer-rajasthan-india-53502861.jpg"/>
          <p:cNvPicPr>
            <a:picLocks noChangeAspect="1"/>
          </p:cNvPicPr>
          <p:nvPr/>
        </p:nvPicPr>
        <p:blipFill>
          <a:blip r:embed="rId2"/>
          <a:srcRect b="10396"/>
          <a:stretch>
            <a:fillRect/>
          </a:stretch>
        </p:blipFill>
        <p:spPr>
          <a:xfrm>
            <a:off x="0" y="0"/>
            <a:ext cx="9347130" cy="6553200"/>
          </a:xfrm>
          <a:prstGeom prst="rect">
            <a:avLst/>
          </a:prstGeom>
        </p:spPr>
      </p:pic>
      <p:sp>
        <p:nvSpPr>
          <p:cNvPr id="3" name="TextBox 2"/>
          <p:cNvSpPr txBox="1"/>
          <p:nvPr/>
        </p:nvSpPr>
        <p:spPr>
          <a:xfrm>
            <a:off x="3581400" y="61722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dir-palace-jaisalmer-rajasthan-india-detail-carving-stone-53502868.jpg"/>
          <p:cNvPicPr>
            <a:picLocks noChangeAspect="1"/>
          </p:cNvPicPr>
          <p:nvPr/>
        </p:nvPicPr>
        <p:blipFill>
          <a:blip r:embed="rId2"/>
          <a:srcRect b="10417"/>
          <a:stretch>
            <a:fillRect/>
          </a:stretch>
        </p:blipFill>
        <p:spPr>
          <a:xfrm>
            <a:off x="1" y="213947"/>
            <a:ext cx="9121848" cy="6034453"/>
          </a:xfrm>
          <a:prstGeom prst="rect">
            <a:avLst/>
          </a:prstGeom>
        </p:spPr>
      </p:pic>
      <p:sp>
        <p:nvSpPr>
          <p:cNvPr id="3" name="TextBox 2"/>
          <p:cNvSpPr txBox="1"/>
          <p:nvPr/>
        </p:nvSpPr>
        <p:spPr>
          <a:xfrm>
            <a:off x="3733800" y="6172200"/>
            <a:ext cx="2057400" cy="461665"/>
          </a:xfrm>
          <a:prstGeom prst="rect">
            <a:avLst/>
          </a:prstGeom>
          <a:solidFill>
            <a:srgbClr val="FFFF00"/>
          </a:solidFill>
        </p:spPr>
        <p:txBody>
          <a:bodyPr wrap="square" rtlCol="0">
            <a:spAutoFit/>
          </a:bodyPr>
          <a:lstStyle/>
          <a:p>
            <a:r>
              <a:rPr lang="en-US" sz="2400" b="1" dirty="0" err="1" smtClean="0">
                <a:solidFill>
                  <a:schemeClr val="bg1"/>
                </a:solidFill>
              </a:rPr>
              <a:t>Mandir</a:t>
            </a:r>
            <a:r>
              <a:rPr lang="en-US" sz="2400" b="1" dirty="0" smtClean="0">
                <a:solidFill>
                  <a:schemeClr val="bg1"/>
                </a:solidFill>
              </a:rPr>
              <a:t> palace</a:t>
            </a:r>
            <a:endParaRPr lang="fil-PH" sz="2400" b="1" dirty="0">
              <a:solidFill>
                <a:schemeClr val="bg1"/>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ld-town-palace-inside-jaisalmer-fort-rajasthan-india-golden-58763924.jpg"/>
          <p:cNvPicPr>
            <a:picLocks noChangeAspect="1"/>
          </p:cNvPicPr>
          <p:nvPr/>
        </p:nvPicPr>
        <p:blipFill>
          <a:blip r:embed="rId2"/>
          <a:srcRect b="10815"/>
          <a:stretch>
            <a:fillRect/>
          </a:stretch>
        </p:blipFill>
        <p:spPr>
          <a:xfrm>
            <a:off x="0" y="269572"/>
            <a:ext cx="9144000" cy="6003388"/>
          </a:xfrm>
          <a:prstGeom prst="rect">
            <a:avLst/>
          </a:prstGeom>
        </p:spPr>
      </p:pic>
      <p:sp>
        <p:nvSpPr>
          <p:cNvPr id="3" name="TextBox 2"/>
          <p:cNvSpPr txBox="1"/>
          <p:nvPr/>
        </p:nvSpPr>
        <p:spPr>
          <a:xfrm>
            <a:off x="2286000" y="6019800"/>
            <a:ext cx="4267200" cy="461665"/>
          </a:xfrm>
          <a:prstGeom prst="rect">
            <a:avLst/>
          </a:prstGeom>
          <a:solidFill>
            <a:srgbClr val="FFFF00"/>
          </a:solidFill>
        </p:spPr>
        <p:txBody>
          <a:bodyPr wrap="square" rtlCol="0">
            <a:spAutoFit/>
          </a:bodyPr>
          <a:lstStyle/>
          <a:p>
            <a:r>
              <a:rPr lang="en-US" sz="2400" b="1" dirty="0" smtClean="0">
                <a:solidFill>
                  <a:schemeClr val="bg1"/>
                </a:solidFill>
              </a:rPr>
              <a:t>Old town palace inside the fort</a:t>
            </a:r>
            <a:endParaRPr lang="fil-PH" sz="2400" b="1" dirty="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134</TotalTime>
  <Words>247</Words>
  <Application>Microsoft Office PowerPoint</Application>
  <PresentationFormat>On-screen Show (4:3)</PresentationFormat>
  <Paragraphs>67</Paragraphs>
  <Slides>122</Slides>
  <Notes>0</Notes>
  <HiddenSlides>0</HiddenSlides>
  <MMClips>0</MMClips>
  <ScaleCrop>false</ScaleCrop>
  <HeadingPairs>
    <vt:vector size="4" baseType="variant">
      <vt:variant>
        <vt:lpstr>Theme</vt:lpstr>
      </vt:variant>
      <vt:variant>
        <vt:i4>1</vt:i4>
      </vt:variant>
      <vt:variant>
        <vt:lpstr>Slide Titles</vt:lpstr>
      </vt:variant>
      <vt:variant>
        <vt:i4>122</vt:i4>
      </vt:variant>
    </vt:vector>
  </HeadingPairs>
  <TitlesOfParts>
    <vt:vector size="123" baseType="lpstr">
      <vt:lpstr>Metro</vt:lpstr>
      <vt:lpstr>The desert city of Jaisalmer in Rajasthan , India is the gateway to the great Thar desert. The Architecture of this old city reflects the climate and the need for cooler buildings with thick walls and stone grill windows. The stone masonry and design reached its zenith here.  The massive forts and richly decorated palaces show the martial nature of Rajasthan and the creativity of its people who love color. The rich art of Rajasthan is seen everywhere in palaces and forts. People of Rajasthan wear very colorful clothes where women are pretty and adorn themselves with jewelry.  This presentation is for personal viewing only.  AKC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Raj Mahal in Jaisalmer</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desert city of Jaisalmer in Rajasthan , India is the gateway to the great Thar desert. The Architecture of this old city reflects the climate and the need for cooler buildings with thick walls and stone grill windows. The stone masonry and design reached its zenith here.  The massive forts and richly decorated palaces show the martial nature of Rajasthan and the creativity of its people who love color. The rich art of Rajasthan is seen everywhere in palaces and forts. People of Rajasthan wear very colorful clothes where women are pretty and adorn themselves with jewelry.  This presentation is for personal viewing only.  AKC  </dc:title>
  <dc:creator>Amal</dc:creator>
  <cp:lastModifiedBy>Amal</cp:lastModifiedBy>
  <cp:revision>15</cp:revision>
  <dcterms:created xsi:type="dcterms:W3CDTF">2016-08-09T05:14:04Z</dcterms:created>
  <dcterms:modified xsi:type="dcterms:W3CDTF">2016-08-09T07:28:08Z</dcterms:modified>
</cp:coreProperties>
</file>