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335" r:id="rId3"/>
    <p:sldId id="257" r:id="rId4"/>
    <p:sldId id="258" r:id="rId5"/>
    <p:sldId id="259" r:id="rId6"/>
    <p:sldId id="260" r:id="rId7"/>
    <p:sldId id="261" r:id="rId8"/>
    <p:sldId id="262" r:id="rId9"/>
    <p:sldId id="263" r:id="rId10"/>
    <p:sldId id="264" r:id="rId11"/>
    <p:sldId id="265" r:id="rId12"/>
    <p:sldId id="266" r:id="rId13"/>
    <p:sldId id="267" r:id="rId14"/>
    <p:sldId id="269" r:id="rId15"/>
    <p:sldId id="270" r:id="rId16"/>
    <p:sldId id="272" r:id="rId17"/>
    <p:sldId id="273" r:id="rId18"/>
    <p:sldId id="275" r:id="rId19"/>
    <p:sldId id="276" r:id="rId20"/>
    <p:sldId id="278" r:id="rId21"/>
    <p:sldId id="279"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 id="312" r:id="rId55"/>
    <p:sldId id="313" r:id="rId56"/>
    <p:sldId id="314" r:id="rId57"/>
    <p:sldId id="315" r:id="rId58"/>
    <p:sldId id="316" r:id="rId59"/>
    <p:sldId id="317" r:id="rId60"/>
    <p:sldId id="318" r:id="rId61"/>
    <p:sldId id="319" r:id="rId62"/>
    <p:sldId id="320" r:id="rId63"/>
    <p:sldId id="327" r:id="rId64"/>
    <p:sldId id="328" r:id="rId65"/>
    <p:sldId id="329" r:id="rId66"/>
    <p:sldId id="330" r:id="rId67"/>
    <p:sldId id="331" r:id="rId68"/>
    <p:sldId id="321" r:id="rId69"/>
    <p:sldId id="322" r:id="rId70"/>
    <p:sldId id="323" r:id="rId71"/>
    <p:sldId id="324" r:id="rId72"/>
    <p:sldId id="325" r:id="rId73"/>
    <p:sldId id="326" r:id="rId74"/>
    <p:sldId id="332" r:id="rId75"/>
    <p:sldId id="333" r:id="rId76"/>
    <p:sldId id="334" r:id="rId77"/>
    <p:sldId id="336" r:id="rId78"/>
    <p:sldId id="337" r:id="rId79"/>
    <p:sldId id="338" r:id="rId80"/>
    <p:sldId id="339" r:id="rId81"/>
    <p:sldId id="340" r:id="rId82"/>
    <p:sldId id="341" r:id="rId83"/>
    <p:sldId id="342" r:id="rId84"/>
    <p:sldId id="343" r:id="rId85"/>
    <p:sldId id="344" r:id="rId86"/>
    <p:sldId id="345" r:id="rId87"/>
    <p:sldId id="346" r:id="rId88"/>
    <p:sldId id="347" r:id="rId89"/>
    <p:sldId id="348" r:id="rId90"/>
    <p:sldId id="349" r:id="rId91"/>
    <p:sldId id="350" r:id="rId92"/>
    <p:sldId id="351" r:id="rId93"/>
    <p:sldId id="352" r:id="rId9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47C9B81F-C347-4BEF-BFDF-29C42F48304A}" type="datetimeFigureOut">
              <a:rPr lang="en-US" smtClean="0"/>
              <a:pPr/>
              <a:t>8/23/2016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29" name="Slide Number Placeholder 28"/>
          <p:cNvSpPr>
            <a:spLocks noGrp="1"/>
          </p:cNvSpPr>
          <p:nvPr>
            <p:ph type="sldNum" sz="quarter" idx="12"/>
          </p:nvPr>
        </p:nvSpPr>
        <p:spPr/>
        <p:txBody>
          <a:bodyPr/>
          <a:lstStyle/>
          <a:p>
            <a:fld id="{042AED99-7FB4-404E-8A97-64753DCE42EC}" type="slidenum">
              <a:rPr kumimoji="0" lang="en-US" smtClean="0"/>
              <a:pPr/>
              <a:t>‹#›</a:t>
            </a:fld>
            <a:endParaRPr kumimoji="0"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8/23/2016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8/23/2016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8/23/2016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8/23/2016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7924800" y="6416675"/>
            <a:ext cx="762000" cy="365125"/>
          </a:xfrm>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8/23/2016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8/23/2016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8/23/2016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8/23/2016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8/23/2016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8/23/2016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7C9B81F-C347-4BEF-BFDF-29C42F48304A}" type="datetimeFigureOut">
              <a:rPr lang="en-US" smtClean="0"/>
              <a:pPr/>
              <a:t>8/23/2016</a:t>
            </a:fld>
            <a:endParaRPr lang="en-US" dirty="0">
              <a:solidFill>
                <a:schemeClr val="tx2">
                  <a:shade val="90000"/>
                </a:schemeClr>
              </a:solidFill>
            </a:endParaRPr>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lgn="l" eaLnBrk="1" latinLnBrk="0" hangingPunct="1"/>
            <a:endParaRPr kumimoji="0" lang="en-US" dirty="0">
              <a:solidFill>
                <a:schemeClr val="tx2">
                  <a:shade val="90000"/>
                </a:schemeClr>
              </a:solidFill>
            </a:endParaRPr>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0600" y="1066800"/>
            <a:ext cx="7772400" cy="990600"/>
          </a:xfrm>
        </p:spPr>
        <p:txBody>
          <a:bodyPr>
            <a:normAutofit fontScale="90000"/>
          </a:bodyPr>
          <a:lstStyle/>
          <a:p>
            <a:r>
              <a:rPr lang="en-US" dirty="0" smtClean="0"/>
              <a:t>Stairwells of Rajasthan</a:t>
            </a:r>
            <a:endParaRPr lang="fil-PH" dirty="0"/>
          </a:p>
        </p:txBody>
      </p:sp>
      <p:sp>
        <p:nvSpPr>
          <p:cNvPr id="3" name="Subtitle 2"/>
          <p:cNvSpPr>
            <a:spLocks noGrp="1"/>
          </p:cNvSpPr>
          <p:nvPr>
            <p:ph type="subTitle" idx="1"/>
          </p:nvPr>
        </p:nvSpPr>
        <p:spPr>
          <a:xfrm>
            <a:off x="1524000" y="2362200"/>
            <a:ext cx="6400800" cy="1752600"/>
          </a:xfrm>
        </p:spPr>
        <p:txBody>
          <a:bodyPr>
            <a:normAutofit fontScale="77500" lnSpcReduction="20000"/>
          </a:bodyPr>
          <a:lstStyle/>
          <a:p>
            <a:r>
              <a:rPr lang="en-US" b="1" dirty="0" smtClean="0">
                <a:solidFill>
                  <a:srgbClr val="FFFF00"/>
                </a:solidFill>
              </a:rPr>
              <a:t>Stairwells  were built by the kings of Rajasthan  in a spectacular manner that has  no equal anywhere  in India or elsewhere.  The concept of mass access to water in the desert state in this unique way  sets Rajasthan apart  from any state  in India. </a:t>
            </a:r>
            <a:endParaRPr lang="fil-PH" b="1" dirty="0">
              <a:solidFill>
                <a:srgbClr val="FFFF00"/>
              </a:solidFill>
            </a:endParaRPr>
          </a:p>
        </p:txBody>
      </p:sp>
      <p:sp>
        <p:nvSpPr>
          <p:cNvPr id="4" name="TextBox 3"/>
          <p:cNvSpPr txBox="1"/>
          <p:nvPr/>
        </p:nvSpPr>
        <p:spPr>
          <a:xfrm>
            <a:off x="2209800" y="4495800"/>
            <a:ext cx="5029200" cy="461665"/>
          </a:xfrm>
          <a:prstGeom prst="rect">
            <a:avLst/>
          </a:prstGeom>
          <a:noFill/>
        </p:spPr>
        <p:txBody>
          <a:bodyPr wrap="square" rtlCol="0">
            <a:spAutoFit/>
          </a:bodyPr>
          <a:lstStyle/>
          <a:p>
            <a:r>
              <a:rPr lang="en-US" sz="2400" b="1" dirty="0" smtClean="0"/>
              <a:t>It is for your private viewing only</a:t>
            </a:r>
            <a:endParaRPr lang="fil-PH" sz="2400" b="1" dirty="0"/>
          </a:p>
        </p:txBody>
      </p:sp>
      <p:sp>
        <p:nvSpPr>
          <p:cNvPr id="5" name="TextBox 4"/>
          <p:cNvSpPr txBox="1"/>
          <p:nvPr/>
        </p:nvSpPr>
        <p:spPr>
          <a:xfrm>
            <a:off x="3962400" y="5562600"/>
            <a:ext cx="1676400" cy="646331"/>
          </a:xfrm>
          <a:prstGeom prst="rect">
            <a:avLst/>
          </a:prstGeom>
          <a:noFill/>
        </p:spPr>
        <p:txBody>
          <a:bodyPr wrap="square" rtlCol="0">
            <a:spAutoFit/>
          </a:bodyPr>
          <a:lstStyle/>
          <a:p>
            <a:r>
              <a:rPr lang="en-US" b="1" dirty="0" smtClean="0">
                <a:solidFill>
                  <a:srgbClr val="FFFF00"/>
                </a:solidFill>
              </a:rPr>
              <a:t>AKC </a:t>
            </a:r>
          </a:p>
          <a:p>
            <a:r>
              <a:rPr lang="en-US" b="1" dirty="0" smtClean="0">
                <a:solidFill>
                  <a:srgbClr val="FFFF00"/>
                </a:solidFill>
              </a:rPr>
              <a:t>August 2016</a:t>
            </a:r>
            <a:endParaRPr lang="fil-PH" b="1"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and-baori-65.jpg"/>
          <p:cNvPicPr>
            <a:picLocks noGrp="1" noChangeAspect="1"/>
          </p:cNvPicPr>
          <p:nvPr>
            <p:ph idx="1"/>
          </p:nvPr>
        </p:nvPicPr>
        <p:blipFill>
          <a:blip r:embed="rId2"/>
          <a:stretch>
            <a:fillRect/>
          </a:stretch>
        </p:blipFill>
        <p:spPr>
          <a:xfrm>
            <a:off x="0" y="762000"/>
            <a:ext cx="9144000" cy="5116010"/>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IMG6824.JPG"/>
          <p:cNvPicPr>
            <a:picLocks noGrp="1" noChangeAspect="1"/>
          </p:cNvPicPr>
          <p:nvPr>
            <p:ph idx="1"/>
          </p:nvPr>
        </p:nvPicPr>
        <p:blipFill>
          <a:blip r:embed="rId2"/>
          <a:stretch>
            <a:fillRect/>
          </a:stretch>
        </p:blipFill>
        <p:spPr>
          <a:xfrm>
            <a:off x="-152400" y="-152401"/>
            <a:ext cx="9285817" cy="6964363"/>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 (1).jpg"/>
          <p:cNvPicPr>
            <a:picLocks noGrp="1" noChangeAspect="1"/>
          </p:cNvPicPr>
          <p:nvPr>
            <p:ph idx="1"/>
          </p:nvPr>
        </p:nvPicPr>
        <p:blipFill>
          <a:blip r:embed="rId2"/>
          <a:stretch>
            <a:fillRect/>
          </a:stretch>
        </p:blipFill>
        <p:spPr>
          <a:xfrm>
            <a:off x="0" y="685800"/>
            <a:ext cx="9144000" cy="51435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sc_1528.jpg"/>
          <p:cNvPicPr>
            <a:picLocks noGrp="1" noChangeAspect="1"/>
          </p:cNvPicPr>
          <p:nvPr>
            <p:ph idx="1"/>
          </p:nvPr>
        </p:nvPicPr>
        <p:blipFill>
          <a:blip r:embed="rId2"/>
          <a:stretch>
            <a:fillRect/>
          </a:stretch>
        </p:blipFill>
        <p:spPr>
          <a:xfrm>
            <a:off x="220718" y="-3803"/>
            <a:ext cx="8923282" cy="5947403"/>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tretch>
            <a:fillRect/>
          </a:stretch>
        </p:blipFill>
        <p:spPr>
          <a:xfrm>
            <a:off x="0" y="685800"/>
            <a:ext cx="9299220" cy="5230811"/>
          </a:xfr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tep-well-of-abhaneri-in-Dausa1.jpg"/>
          <p:cNvPicPr>
            <a:picLocks noGrp="1" noChangeAspect="1"/>
          </p:cNvPicPr>
          <p:nvPr>
            <p:ph idx="1"/>
          </p:nvPr>
        </p:nvPicPr>
        <p:blipFill>
          <a:blip r:embed="rId2"/>
          <a:stretch>
            <a:fillRect/>
          </a:stretch>
        </p:blipFill>
        <p:spPr>
          <a:xfrm>
            <a:off x="-102742" y="0"/>
            <a:ext cx="9246742" cy="61722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jpg"/>
          <p:cNvPicPr>
            <a:picLocks noGrp="1" noChangeAspect="1"/>
          </p:cNvPicPr>
          <p:nvPr>
            <p:ph idx="1"/>
          </p:nvPr>
        </p:nvPicPr>
        <p:blipFill>
          <a:blip r:embed="rId2"/>
          <a:srcRect b="8945"/>
          <a:stretch>
            <a:fillRect/>
          </a:stretch>
        </p:blipFill>
        <p:spPr>
          <a:xfrm>
            <a:off x="0" y="0"/>
            <a:ext cx="9144000" cy="6101524"/>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jpg"/>
          <p:cNvPicPr>
            <a:picLocks noGrp="1" noChangeAspect="1"/>
          </p:cNvPicPr>
          <p:nvPr>
            <p:ph idx="1"/>
          </p:nvPr>
        </p:nvPicPr>
        <p:blipFill>
          <a:blip r:embed="rId2"/>
          <a:stretch>
            <a:fillRect/>
          </a:stretch>
        </p:blipFill>
        <p:spPr>
          <a:xfrm>
            <a:off x="3183" y="304800"/>
            <a:ext cx="9140817" cy="6082799"/>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jpg"/>
          <p:cNvPicPr>
            <a:picLocks noGrp="1" noChangeAspect="1"/>
          </p:cNvPicPr>
          <p:nvPr>
            <p:ph idx="1"/>
          </p:nvPr>
        </p:nvPicPr>
        <p:blipFill>
          <a:blip r:embed="rId2"/>
          <a:stretch>
            <a:fillRect/>
          </a:stretch>
        </p:blipFill>
        <p:spPr>
          <a:xfrm>
            <a:off x="3184" y="381000"/>
            <a:ext cx="9140816" cy="608279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jpg"/>
          <p:cNvPicPr>
            <a:picLocks noGrp="1" noChangeAspect="1"/>
          </p:cNvPicPr>
          <p:nvPr>
            <p:ph idx="1"/>
          </p:nvPr>
        </p:nvPicPr>
        <p:blipFill>
          <a:blip r:embed="rId2"/>
          <a:stretch>
            <a:fillRect/>
          </a:stretch>
        </p:blipFill>
        <p:spPr>
          <a:xfrm>
            <a:off x="-11784" y="1"/>
            <a:ext cx="9155784" cy="6858000"/>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1).jpg"/>
          <p:cNvPicPr>
            <a:picLocks noGrp="1" noChangeAspect="1"/>
          </p:cNvPicPr>
          <p:nvPr>
            <p:ph idx="1"/>
          </p:nvPr>
        </p:nvPicPr>
        <p:blipFill>
          <a:blip r:embed="rId2"/>
          <a:stretch>
            <a:fillRect/>
          </a:stretch>
        </p:blipFill>
        <p:spPr>
          <a:xfrm>
            <a:off x="-11784" y="0"/>
            <a:ext cx="9155784" cy="6858000"/>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jpg"/>
          <p:cNvPicPr>
            <a:picLocks noGrp="1" noChangeAspect="1"/>
          </p:cNvPicPr>
          <p:nvPr>
            <p:ph idx="1"/>
          </p:nvPr>
        </p:nvPicPr>
        <p:blipFill>
          <a:blip r:embed="rId2"/>
          <a:stretch>
            <a:fillRect/>
          </a:stretch>
        </p:blipFill>
        <p:spPr>
          <a:xfrm>
            <a:off x="3183" y="304800"/>
            <a:ext cx="9140817" cy="6082799"/>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jpg"/>
          <p:cNvPicPr>
            <a:picLocks noGrp="1" noChangeAspect="1"/>
          </p:cNvPicPr>
          <p:nvPr>
            <p:ph idx="1"/>
          </p:nvPr>
        </p:nvPicPr>
        <p:blipFill>
          <a:blip r:embed="rId2"/>
          <a:stretch>
            <a:fillRect/>
          </a:stretch>
        </p:blipFill>
        <p:spPr>
          <a:xfrm>
            <a:off x="3183" y="381000"/>
            <a:ext cx="9140817" cy="6082799"/>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jpg"/>
          <p:cNvPicPr>
            <a:picLocks noGrp="1" noChangeAspect="1"/>
          </p:cNvPicPr>
          <p:nvPr>
            <p:ph idx="1"/>
          </p:nvPr>
        </p:nvPicPr>
        <p:blipFill>
          <a:blip r:embed="rId2"/>
          <a:stretch>
            <a:fillRect/>
          </a:stretch>
        </p:blipFill>
        <p:spPr>
          <a:xfrm>
            <a:off x="0" y="457200"/>
            <a:ext cx="9144000" cy="6084916"/>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jpg"/>
          <p:cNvPicPr>
            <a:picLocks noGrp="1" noChangeAspect="1"/>
          </p:cNvPicPr>
          <p:nvPr>
            <p:ph idx="1"/>
          </p:nvPr>
        </p:nvPicPr>
        <p:blipFill>
          <a:blip r:embed="rId2"/>
          <a:stretch>
            <a:fillRect/>
          </a:stretch>
        </p:blipFill>
        <p:spPr>
          <a:xfrm>
            <a:off x="0" y="381000"/>
            <a:ext cx="9217016" cy="6133505"/>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jpg"/>
          <p:cNvPicPr>
            <a:picLocks noGrp="1" noChangeAspect="1"/>
          </p:cNvPicPr>
          <p:nvPr>
            <p:ph idx="1"/>
          </p:nvPr>
        </p:nvPicPr>
        <p:blipFill>
          <a:blip r:embed="rId2"/>
          <a:stretch>
            <a:fillRect/>
          </a:stretch>
        </p:blipFill>
        <p:spPr>
          <a:xfrm>
            <a:off x="-101599" y="0"/>
            <a:ext cx="9235016" cy="6926262"/>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jpg"/>
          <p:cNvPicPr>
            <a:picLocks noGrp="1" noChangeAspect="1"/>
          </p:cNvPicPr>
          <p:nvPr>
            <p:ph idx="1"/>
          </p:nvPr>
        </p:nvPicPr>
        <p:blipFill>
          <a:blip r:embed="rId2"/>
          <a:stretch>
            <a:fillRect/>
          </a:stretch>
        </p:blipFill>
        <p:spPr>
          <a:xfrm>
            <a:off x="2743200" y="-7938"/>
            <a:ext cx="4267200" cy="6934200"/>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9).jpg"/>
          <p:cNvPicPr>
            <a:picLocks noGrp="1" noChangeAspect="1"/>
          </p:cNvPicPr>
          <p:nvPr>
            <p:ph idx="1"/>
          </p:nvPr>
        </p:nvPicPr>
        <p:blipFill>
          <a:blip r:embed="rId2"/>
          <a:stretch>
            <a:fillRect/>
          </a:stretch>
        </p:blipFill>
        <p:spPr>
          <a:xfrm>
            <a:off x="0" y="0"/>
            <a:ext cx="9144000" cy="6996921"/>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0).jpg"/>
          <p:cNvPicPr>
            <a:picLocks noGrp="1" noChangeAspect="1"/>
          </p:cNvPicPr>
          <p:nvPr>
            <p:ph idx="1"/>
          </p:nvPr>
        </p:nvPicPr>
        <p:blipFill>
          <a:blip r:embed="rId2"/>
          <a:stretch>
            <a:fillRect/>
          </a:stretch>
        </p:blipFill>
        <p:spPr>
          <a:xfrm>
            <a:off x="0" y="381000"/>
            <a:ext cx="9144000" cy="6062869"/>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1).jpg"/>
          <p:cNvPicPr>
            <a:picLocks noGrp="1" noChangeAspect="1"/>
          </p:cNvPicPr>
          <p:nvPr>
            <p:ph idx="1"/>
          </p:nvPr>
        </p:nvPicPr>
        <p:blipFill>
          <a:blip r:embed="rId2"/>
          <a:stretch>
            <a:fillRect/>
          </a:stretch>
        </p:blipFill>
        <p:spPr>
          <a:xfrm>
            <a:off x="0" y="304800"/>
            <a:ext cx="9144000" cy="6084916"/>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3).jpg"/>
          <p:cNvPicPr>
            <a:picLocks noGrp="1" noChangeAspect="1"/>
          </p:cNvPicPr>
          <p:nvPr>
            <p:ph idx="1"/>
          </p:nvPr>
        </p:nvPicPr>
        <p:blipFill>
          <a:blip r:embed="rId2"/>
          <a:stretch>
            <a:fillRect/>
          </a:stretch>
        </p:blipFill>
        <p:spPr>
          <a:xfrm>
            <a:off x="2590801" y="1"/>
            <a:ext cx="4627094" cy="6915494"/>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7fce6bb4e8f3a5543c8b3301cbb9bbd.jpg"/>
          <p:cNvPicPr>
            <a:picLocks noGrp="1" noChangeAspect="1"/>
          </p:cNvPicPr>
          <p:nvPr>
            <p:ph idx="1"/>
          </p:nvPr>
        </p:nvPicPr>
        <p:blipFill>
          <a:blip r:embed="rId2"/>
          <a:stretch>
            <a:fillRect/>
          </a:stretch>
        </p:blipFill>
        <p:spPr>
          <a:xfrm>
            <a:off x="1" y="7938"/>
            <a:ext cx="9133416" cy="6850062"/>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4).jpg"/>
          <p:cNvPicPr>
            <a:picLocks noGrp="1" noChangeAspect="1"/>
          </p:cNvPicPr>
          <p:nvPr>
            <p:ph idx="1"/>
          </p:nvPr>
        </p:nvPicPr>
        <p:blipFill>
          <a:blip r:embed="rId2"/>
          <a:stretch>
            <a:fillRect/>
          </a:stretch>
        </p:blipFill>
        <p:spPr>
          <a:xfrm>
            <a:off x="2514600" y="0"/>
            <a:ext cx="4806412" cy="6914037"/>
          </a:xfr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5).jpg"/>
          <p:cNvPicPr>
            <a:picLocks noGrp="1" noChangeAspect="1"/>
          </p:cNvPicPr>
          <p:nvPr>
            <p:ph idx="1"/>
          </p:nvPr>
        </p:nvPicPr>
        <p:blipFill>
          <a:blip r:embed="rId2"/>
          <a:srcRect b="4986"/>
          <a:stretch>
            <a:fillRect/>
          </a:stretch>
        </p:blipFill>
        <p:spPr>
          <a:xfrm>
            <a:off x="2286000" y="6962"/>
            <a:ext cx="4593181" cy="6851038"/>
          </a:xfr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6).jpg"/>
          <p:cNvPicPr>
            <a:picLocks noGrp="1" noChangeAspect="1"/>
          </p:cNvPicPr>
          <p:nvPr>
            <p:ph idx="1"/>
          </p:nvPr>
        </p:nvPicPr>
        <p:blipFill>
          <a:blip r:embed="rId2"/>
          <a:srcRect b="6917"/>
          <a:stretch>
            <a:fillRect/>
          </a:stretch>
        </p:blipFill>
        <p:spPr>
          <a:xfrm>
            <a:off x="0" y="353157"/>
            <a:ext cx="9143999" cy="6047643"/>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7).jpg"/>
          <p:cNvPicPr>
            <a:picLocks noGrp="1" noChangeAspect="1"/>
          </p:cNvPicPr>
          <p:nvPr>
            <p:ph idx="1"/>
          </p:nvPr>
        </p:nvPicPr>
        <p:blipFill>
          <a:blip r:embed="rId2"/>
          <a:stretch>
            <a:fillRect/>
          </a:stretch>
        </p:blipFill>
        <p:spPr>
          <a:xfrm>
            <a:off x="0" y="381000"/>
            <a:ext cx="9179126" cy="6108291"/>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8).jpg"/>
          <p:cNvPicPr>
            <a:picLocks noGrp="1" noChangeAspect="1"/>
          </p:cNvPicPr>
          <p:nvPr>
            <p:ph idx="1"/>
          </p:nvPr>
        </p:nvPicPr>
        <p:blipFill>
          <a:blip r:embed="rId2"/>
          <a:stretch>
            <a:fillRect/>
          </a:stretch>
        </p:blipFill>
        <p:spPr>
          <a:xfrm>
            <a:off x="0" y="762000"/>
            <a:ext cx="9184254" cy="5143182"/>
          </a:xfrm>
        </p:spPr>
      </p:pic>
      <p:sp>
        <p:nvSpPr>
          <p:cNvPr id="5" name="TextBox 4"/>
          <p:cNvSpPr txBox="1"/>
          <p:nvPr/>
        </p:nvSpPr>
        <p:spPr>
          <a:xfrm>
            <a:off x="2819400" y="6248400"/>
            <a:ext cx="3429000" cy="461665"/>
          </a:xfrm>
          <a:prstGeom prst="rect">
            <a:avLst/>
          </a:prstGeom>
          <a:noFill/>
          <a:ln>
            <a:solidFill>
              <a:srgbClr val="FFFF00"/>
            </a:solidFill>
          </a:ln>
        </p:spPr>
        <p:txBody>
          <a:bodyPr wrap="square" rtlCol="0">
            <a:spAutoFit/>
          </a:bodyPr>
          <a:lstStyle/>
          <a:p>
            <a:r>
              <a:rPr lang="en-US" sz="2400" b="1" dirty="0" smtClean="0">
                <a:solidFill>
                  <a:srgbClr val="FFFF00"/>
                </a:solidFill>
              </a:rPr>
              <a:t>A distortion of the lens</a:t>
            </a:r>
            <a:endParaRPr lang="fil-PH" sz="2400" b="1" dirty="0">
              <a:solidFill>
                <a:srgbClr val="FFFF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19).jpg"/>
          <p:cNvPicPr>
            <a:picLocks noGrp="1" noChangeAspect="1"/>
          </p:cNvPicPr>
          <p:nvPr>
            <p:ph idx="1"/>
          </p:nvPr>
        </p:nvPicPr>
        <p:blipFill>
          <a:blip r:embed="rId2"/>
          <a:stretch>
            <a:fillRect/>
          </a:stretch>
        </p:blipFill>
        <p:spPr>
          <a:xfrm>
            <a:off x="0" y="304800"/>
            <a:ext cx="9166885" cy="6211992"/>
          </a:xfr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0).jpg"/>
          <p:cNvPicPr>
            <a:picLocks noGrp="1" noChangeAspect="1"/>
          </p:cNvPicPr>
          <p:nvPr>
            <p:ph idx="1"/>
          </p:nvPr>
        </p:nvPicPr>
        <p:blipFill>
          <a:blip r:embed="rId2"/>
          <a:srcRect t="6110" b="10519"/>
          <a:stretch>
            <a:fillRect/>
          </a:stretch>
        </p:blipFill>
        <p:spPr>
          <a:xfrm>
            <a:off x="0" y="0"/>
            <a:ext cx="9144000" cy="6858000"/>
          </a:xfr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1).jpg"/>
          <p:cNvPicPr>
            <a:picLocks noGrp="1" noChangeAspect="1"/>
          </p:cNvPicPr>
          <p:nvPr>
            <p:ph idx="1"/>
          </p:nvPr>
        </p:nvPicPr>
        <p:blipFill>
          <a:blip r:embed="rId2"/>
          <a:stretch>
            <a:fillRect/>
          </a:stretch>
        </p:blipFill>
        <p:spPr>
          <a:xfrm>
            <a:off x="-21609" y="0"/>
            <a:ext cx="9165609" cy="6865359"/>
          </a:xfr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2).jpg"/>
          <p:cNvPicPr>
            <a:picLocks noGrp="1" noChangeAspect="1"/>
          </p:cNvPicPr>
          <p:nvPr>
            <p:ph idx="1"/>
          </p:nvPr>
        </p:nvPicPr>
        <p:blipFill>
          <a:blip r:embed="rId2"/>
          <a:srcRect b="4903"/>
          <a:stretch>
            <a:fillRect/>
          </a:stretch>
        </p:blipFill>
        <p:spPr>
          <a:xfrm>
            <a:off x="0" y="530707"/>
            <a:ext cx="9144000" cy="5946294"/>
          </a:xfr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3).jpg"/>
          <p:cNvPicPr>
            <a:picLocks noGrp="1" noChangeAspect="1"/>
          </p:cNvPicPr>
          <p:nvPr>
            <p:ph idx="1"/>
          </p:nvPr>
        </p:nvPicPr>
        <p:blipFill>
          <a:blip r:embed="rId2"/>
          <a:srcRect b="5565"/>
          <a:stretch>
            <a:fillRect/>
          </a:stretch>
        </p:blipFill>
        <p:spPr>
          <a:xfrm>
            <a:off x="0" y="838200"/>
            <a:ext cx="9144000" cy="519903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148945087_725ef7b614_b.jpg"/>
          <p:cNvPicPr>
            <a:picLocks noGrp="1" noChangeAspect="1"/>
          </p:cNvPicPr>
          <p:nvPr>
            <p:ph idx="1"/>
          </p:nvPr>
        </p:nvPicPr>
        <p:blipFill>
          <a:blip r:embed="rId2"/>
          <a:stretch>
            <a:fillRect/>
          </a:stretch>
        </p:blipFill>
        <p:spPr>
          <a:xfrm>
            <a:off x="-29883" y="0"/>
            <a:ext cx="9065109" cy="6858000"/>
          </a:xfr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4).jpg"/>
          <p:cNvPicPr>
            <a:picLocks noGrp="1" noChangeAspect="1"/>
          </p:cNvPicPr>
          <p:nvPr>
            <p:ph idx="1"/>
          </p:nvPr>
        </p:nvPicPr>
        <p:blipFill>
          <a:blip r:embed="rId2"/>
          <a:stretch>
            <a:fillRect/>
          </a:stretch>
        </p:blipFill>
        <p:spPr>
          <a:xfrm>
            <a:off x="0" y="304800"/>
            <a:ext cx="9179125" cy="6108291"/>
          </a:xfr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5).jpg"/>
          <p:cNvPicPr>
            <a:picLocks noGrp="1" noChangeAspect="1"/>
          </p:cNvPicPr>
          <p:nvPr>
            <p:ph idx="1"/>
          </p:nvPr>
        </p:nvPicPr>
        <p:blipFill>
          <a:blip r:embed="rId2"/>
          <a:stretch>
            <a:fillRect/>
          </a:stretch>
        </p:blipFill>
        <p:spPr>
          <a:xfrm>
            <a:off x="0" y="609600"/>
            <a:ext cx="9140625" cy="5625000"/>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6).jpg"/>
          <p:cNvPicPr>
            <a:picLocks noGrp="1" noChangeAspect="1"/>
          </p:cNvPicPr>
          <p:nvPr>
            <p:ph idx="1"/>
          </p:nvPr>
        </p:nvPicPr>
        <p:blipFill>
          <a:blip r:embed="rId2"/>
          <a:stretch>
            <a:fillRect/>
          </a:stretch>
        </p:blipFill>
        <p:spPr>
          <a:xfrm>
            <a:off x="0" y="228600"/>
            <a:ext cx="9254908" cy="6158720"/>
          </a:xfr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7).jpg"/>
          <p:cNvPicPr>
            <a:picLocks noGrp="1" noChangeAspect="1"/>
          </p:cNvPicPr>
          <p:nvPr>
            <p:ph idx="1"/>
          </p:nvPr>
        </p:nvPicPr>
        <p:blipFill>
          <a:blip r:embed="rId2"/>
          <a:stretch>
            <a:fillRect/>
          </a:stretch>
        </p:blipFill>
        <p:spPr>
          <a:xfrm>
            <a:off x="54004" y="838200"/>
            <a:ext cx="9089996" cy="5043287"/>
          </a:xfr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8).jpg"/>
          <p:cNvPicPr>
            <a:picLocks noGrp="1" noChangeAspect="1"/>
          </p:cNvPicPr>
          <p:nvPr>
            <p:ph idx="1"/>
          </p:nvPr>
        </p:nvPicPr>
        <p:blipFill>
          <a:blip r:embed="rId2"/>
          <a:srcRect b="3452"/>
          <a:stretch>
            <a:fillRect/>
          </a:stretch>
        </p:blipFill>
        <p:spPr>
          <a:xfrm>
            <a:off x="2133600" y="-7619"/>
            <a:ext cx="4648200" cy="6980907"/>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29).jpg"/>
          <p:cNvPicPr>
            <a:picLocks noGrp="1" noChangeAspect="1"/>
          </p:cNvPicPr>
          <p:nvPr>
            <p:ph idx="1"/>
          </p:nvPr>
        </p:nvPicPr>
        <p:blipFill>
          <a:blip r:embed="rId2"/>
          <a:stretch>
            <a:fillRect/>
          </a:stretch>
        </p:blipFill>
        <p:spPr>
          <a:xfrm>
            <a:off x="3183" y="457200"/>
            <a:ext cx="9140817" cy="6082799"/>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0).jpg"/>
          <p:cNvPicPr>
            <a:picLocks noGrp="1" noChangeAspect="1"/>
          </p:cNvPicPr>
          <p:nvPr>
            <p:ph idx="1"/>
          </p:nvPr>
        </p:nvPicPr>
        <p:blipFill>
          <a:blip r:embed="rId2"/>
          <a:stretch>
            <a:fillRect/>
          </a:stretch>
        </p:blipFill>
        <p:spPr>
          <a:xfrm>
            <a:off x="0" y="609600"/>
            <a:ext cx="9157012" cy="5869402"/>
          </a:xfr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1).jpg"/>
          <p:cNvPicPr>
            <a:picLocks noGrp="1" noChangeAspect="1"/>
          </p:cNvPicPr>
          <p:nvPr>
            <p:ph idx="1"/>
          </p:nvPr>
        </p:nvPicPr>
        <p:blipFill>
          <a:blip r:embed="rId2"/>
          <a:stretch>
            <a:fillRect/>
          </a:stretch>
        </p:blipFill>
        <p:spPr>
          <a:xfrm>
            <a:off x="0" y="838200"/>
            <a:ext cx="9184254" cy="5143182"/>
          </a:xfr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2).jpg"/>
          <p:cNvPicPr>
            <a:picLocks noGrp="1" noChangeAspect="1"/>
          </p:cNvPicPr>
          <p:nvPr>
            <p:ph idx="1"/>
          </p:nvPr>
        </p:nvPicPr>
        <p:blipFill>
          <a:blip r:embed="rId2"/>
          <a:srcRect t="10865" b="13083"/>
          <a:stretch>
            <a:fillRect/>
          </a:stretch>
        </p:blipFill>
        <p:spPr>
          <a:xfrm>
            <a:off x="0" y="762000"/>
            <a:ext cx="9144000" cy="5208970"/>
          </a:xfr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3).jpg"/>
          <p:cNvPicPr>
            <a:picLocks noGrp="1" noChangeAspect="1"/>
          </p:cNvPicPr>
          <p:nvPr>
            <p:ph idx="1"/>
          </p:nvPr>
        </p:nvPicPr>
        <p:blipFill>
          <a:blip r:embed="rId2"/>
          <a:srcRect b="4328"/>
          <a:stretch>
            <a:fillRect/>
          </a:stretch>
        </p:blipFill>
        <p:spPr>
          <a:xfrm>
            <a:off x="2133600" y="-1"/>
            <a:ext cx="4571422" cy="6865809"/>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51006101314-victoria-lautman-tease-super-169.jpg"/>
          <p:cNvPicPr>
            <a:picLocks noGrp="1" noChangeAspect="1"/>
          </p:cNvPicPr>
          <p:nvPr>
            <p:ph idx="1"/>
          </p:nvPr>
        </p:nvPicPr>
        <p:blipFill>
          <a:blip r:embed="rId2"/>
          <a:stretch>
            <a:fillRect/>
          </a:stretch>
        </p:blipFill>
        <p:spPr>
          <a:xfrm>
            <a:off x="0" y="685800"/>
            <a:ext cx="9208014" cy="5181600"/>
          </a:xfr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4).jpg"/>
          <p:cNvPicPr>
            <a:picLocks noGrp="1" noChangeAspect="1"/>
          </p:cNvPicPr>
          <p:nvPr>
            <p:ph idx="1"/>
          </p:nvPr>
        </p:nvPicPr>
        <p:blipFill>
          <a:blip r:embed="rId2"/>
          <a:stretch>
            <a:fillRect/>
          </a:stretch>
        </p:blipFill>
        <p:spPr>
          <a:xfrm>
            <a:off x="0" y="381000"/>
            <a:ext cx="9140817" cy="6082799"/>
          </a:xfr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5).jpg"/>
          <p:cNvPicPr>
            <a:picLocks noGrp="1" noChangeAspect="1"/>
          </p:cNvPicPr>
          <p:nvPr>
            <p:ph idx="1"/>
          </p:nvPr>
        </p:nvPicPr>
        <p:blipFill>
          <a:blip r:embed="rId2"/>
          <a:stretch>
            <a:fillRect/>
          </a:stretch>
        </p:blipFill>
        <p:spPr>
          <a:xfrm>
            <a:off x="0" y="838200"/>
            <a:ext cx="9184254" cy="5143182"/>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6).jpg"/>
          <p:cNvPicPr>
            <a:picLocks noGrp="1" noChangeAspect="1"/>
          </p:cNvPicPr>
          <p:nvPr>
            <p:ph idx="1"/>
          </p:nvPr>
        </p:nvPicPr>
        <p:blipFill>
          <a:blip r:embed="rId2"/>
          <a:stretch>
            <a:fillRect/>
          </a:stretch>
        </p:blipFill>
        <p:spPr>
          <a:xfrm>
            <a:off x="22294" y="838200"/>
            <a:ext cx="9121706" cy="4872833"/>
          </a:xfrm>
        </p:spPr>
      </p:pic>
      <p:sp>
        <p:nvSpPr>
          <p:cNvPr id="5" name="TextBox 4"/>
          <p:cNvSpPr txBox="1"/>
          <p:nvPr/>
        </p:nvSpPr>
        <p:spPr>
          <a:xfrm>
            <a:off x="3200400" y="5943600"/>
            <a:ext cx="2895600" cy="523220"/>
          </a:xfrm>
          <a:prstGeom prst="rect">
            <a:avLst/>
          </a:prstGeom>
          <a:noFill/>
        </p:spPr>
        <p:txBody>
          <a:bodyPr wrap="square" rtlCol="0">
            <a:spAutoFit/>
          </a:bodyPr>
          <a:lstStyle/>
          <a:p>
            <a:r>
              <a:rPr lang="en-US" sz="2800" b="1" dirty="0" smtClean="0">
                <a:solidFill>
                  <a:srgbClr val="FFFF00"/>
                </a:solidFill>
              </a:rPr>
              <a:t>Lens distortion</a:t>
            </a:r>
            <a:endParaRPr lang="fil-PH" sz="2800" b="1" dirty="0">
              <a:solidFill>
                <a:srgbClr val="FFFF00"/>
              </a:solidFil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7).jpg"/>
          <p:cNvPicPr>
            <a:picLocks noGrp="1" noChangeAspect="1"/>
          </p:cNvPicPr>
          <p:nvPr>
            <p:ph idx="1"/>
          </p:nvPr>
        </p:nvPicPr>
        <p:blipFill>
          <a:blip r:embed="rId2"/>
          <a:stretch>
            <a:fillRect/>
          </a:stretch>
        </p:blipFill>
        <p:spPr>
          <a:xfrm>
            <a:off x="3183" y="533400"/>
            <a:ext cx="9140817" cy="6082799"/>
          </a:xfr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8).jpg"/>
          <p:cNvPicPr>
            <a:picLocks noGrp="1" noChangeAspect="1"/>
          </p:cNvPicPr>
          <p:nvPr>
            <p:ph idx="1"/>
          </p:nvPr>
        </p:nvPicPr>
        <p:blipFill>
          <a:blip r:embed="rId2"/>
          <a:stretch>
            <a:fillRect/>
          </a:stretch>
        </p:blipFill>
        <p:spPr>
          <a:xfrm>
            <a:off x="0" y="457200"/>
            <a:ext cx="9217015" cy="6133505"/>
          </a:xfr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39).jpg"/>
          <p:cNvPicPr>
            <a:picLocks noGrp="1" noChangeAspect="1"/>
          </p:cNvPicPr>
          <p:nvPr>
            <p:ph idx="1"/>
          </p:nvPr>
        </p:nvPicPr>
        <p:blipFill>
          <a:blip r:embed="rId2"/>
          <a:stretch>
            <a:fillRect/>
          </a:stretch>
        </p:blipFill>
        <p:spPr>
          <a:xfrm>
            <a:off x="-35125" y="457200"/>
            <a:ext cx="9179125" cy="6108291"/>
          </a:xfr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0).jpg"/>
          <p:cNvPicPr>
            <a:picLocks noGrp="1" noChangeAspect="1"/>
          </p:cNvPicPr>
          <p:nvPr>
            <p:ph idx="1"/>
          </p:nvPr>
        </p:nvPicPr>
        <p:blipFill>
          <a:blip r:embed="rId2"/>
          <a:stretch>
            <a:fillRect/>
          </a:stretch>
        </p:blipFill>
        <p:spPr>
          <a:xfrm>
            <a:off x="0" y="457200"/>
            <a:ext cx="9140399" cy="6082520"/>
          </a:xfr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1).jpg"/>
          <p:cNvPicPr>
            <a:picLocks noGrp="1" noChangeAspect="1"/>
          </p:cNvPicPr>
          <p:nvPr>
            <p:ph idx="1"/>
          </p:nvPr>
        </p:nvPicPr>
        <p:blipFill>
          <a:blip r:embed="rId2"/>
          <a:stretch>
            <a:fillRect/>
          </a:stretch>
        </p:blipFill>
        <p:spPr>
          <a:xfrm>
            <a:off x="0" y="457200"/>
            <a:ext cx="9179125" cy="6108291"/>
          </a:xfr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2).jpg"/>
          <p:cNvPicPr>
            <a:picLocks noGrp="1" noChangeAspect="1"/>
          </p:cNvPicPr>
          <p:nvPr>
            <p:ph idx="1"/>
          </p:nvPr>
        </p:nvPicPr>
        <p:blipFill>
          <a:blip r:embed="rId2"/>
          <a:stretch>
            <a:fillRect/>
          </a:stretch>
        </p:blipFill>
        <p:spPr>
          <a:xfrm>
            <a:off x="0" y="457200"/>
            <a:ext cx="9255325" cy="6158999"/>
          </a:xfr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3).jpg"/>
          <p:cNvPicPr>
            <a:picLocks noGrp="1" noChangeAspect="1"/>
          </p:cNvPicPr>
          <p:nvPr>
            <p:ph idx="1"/>
          </p:nvPr>
        </p:nvPicPr>
        <p:blipFill>
          <a:blip r:embed="rId2"/>
          <a:stretch>
            <a:fillRect/>
          </a:stretch>
        </p:blipFill>
        <p:spPr>
          <a:xfrm>
            <a:off x="-14263" y="457200"/>
            <a:ext cx="9158263" cy="6072327"/>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rett-Cole-India-00541_medium.jpg"/>
          <p:cNvPicPr>
            <a:picLocks noGrp="1" noChangeAspect="1"/>
          </p:cNvPicPr>
          <p:nvPr>
            <p:ph idx="1"/>
          </p:nvPr>
        </p:nvPicPr>
        <p:blipFill>
          <a:blip r:embed="rId2"/>
          <a:stretch>
            <a:fillRect/>
          </a:stretch>
        </p:blipFill>
        <p:spPr>
          <a:xfrm>
            <a:off x="0" y="381000"/>
            <a:ext cx="9144000" cy="6103620"/>
          </a:xfr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4).jpg"/>
          <p:cNvPicPr>
            <a:picLocks noGrp="1" noChangeAspect="1"/>
          </p:cNvPicPr>
          <p:nvPr>
            <p:ph idx="1"/>
          </p:nvPr>
        </p:nvPicPr>
        <p:blipFill>
          <a:blip r:embed="rId2"/>
          <a:stretch>
            <a:fillRect/>
          </a:stretch>
        </p:blipFill>
        <p:spPr>
          <a:xfrm>
            <a:off x="0" y="381000"/>
            <a:ext cx="9217129" cy="6133580"/>
          </a:xfr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5).jpg"/>
          <p:cNvPicPr>
            <a:picLocks noGrp="1" noChangeAspect="1"/>
          </p:cNvPicPr>
          <p:nvPr>
            <p:ph idx="1"/>
          </p:nvPr>
        </p:nvPicPr>
        <p:blipFill>
          <a:blip r:embed="rId2"/>
          <a:stretch>
            <a:fillRect/>
          </a:stretch>
        </p:blipFill>
        <p:spPr>
          <a:xfrm>
            <a:off x="0" y="990600"/>
            <a:ext cx="9184254" cy="5143182"/>
          </a:xfr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6).jpg"/>
          <p:cNvPicPr>
            <a:picLocks noGrp="1" noChangeAspect="1"/>
          </p:cNvPicPr>
          <p:nvPr>
            <p:ph idx="1"/>
          </p:nvPr>
        </p:nvPicPr>
        <p:blipFill>
          <a:blip r:embed="rId2"/>
          <a:stretch>
            <a:fillRect/>
          </a:stretch>
        </p:blipFill>
        <p:spPr>
          <a:xfrm>
            <a:off x="0" y="457200"/>
            <a:ext cx="9255324" cy="6158997"/>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7).jpg"/>
          <p:cNvPicPr>
            <a:picLocks noGrp="1" noChangeAspect="1"/>
          </p:cNvPicPr>
          <p:nvPr>
            <p:ph idx="1"/>
          </p:nvPr>
        </p:nvPicPr>
        <p:blipFill>
          <a:blip r:embed="rId2"/>
          <a:stretch>
            <a:fillRect/>
          </a:stretch>
        </p:blipFill>
        <p:spPr>
          <a:xfrm>
            <a:off x="0" y="-69801"/>
            <a:ext cx="9144000" cy="6849174"/>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8).jpg"/>
          <p:cNvPicPr>
            <a:picLocks noGrp="1" noChangeAspect="1"/>
          </p:cNvPicPr>
          <p:nvPr>
            <p:ph idx="1"/>
          </p:nvPr>
        </p:nvPicPr>
        <p:blipFill>
          <a:blip r:embed="rId2"/>
          <a:stretch>
            <a:fillRect/>
          </a:stretch>
        </p:blipFill>
        <p:spPr>
          <a:xfrm>
            <a:off x="0" y="228600"/>
            <a:ext cx="9145621" cy="6357737"/>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49).jpg"/>
          <p:cNvPicPr>
            <a:picLocks noGrp="1" noChangeAspect="1"/>
          </p:cNvPicPr>
          <p:nvPr>
            <p:ph idx="1"/>
          </p:nvPr>
        </p:nvPicPr>
        <p:blipFill>
          <a:blip r:embed="rId2"/>
          <a:stretch>
            <a:fillRect/>
          </a:stretch>
        </p:blipFill>
        <p:spPr>
          <a:xfrm>
            <a:off x="0" y="-56488"/>
            <a:ext cx="9241025" cy="6921848"/>
          </a:xfr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0).jpg"/>
          <p:cNvPicPr>
            <a:picLocks noGrp="1" noChangeAspect="1"/>
          </p:cNvPicPr>
          <p:nvPr>
            <p:ph idx="1"/>
          </p:nvPr>
        </p:nvPicPr>
        <p:blipFill>
          <a:blip r:embed="rId2"/>
          <a:stretch>
            <a:fillRect/>
          </a:stretch>
        </p:blipFill>
        <p:spPr>
          <a:xfrm>
            <a:off x="0" y="381000"/>
            <a:ext cx="9254908" cy="6158720"/>
          </a:xfr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1).jpg"/>
          <p:cNvPicPr>
            <a:picLocks noGrp="1" noChangeAspect="1"/>
          </p:cNvPicPr>
          <p:nvPr>
            <p:ph idx="1"/>
          </p:nvPr>
        </p:nvPicPr>
        <p:blipFill>
          <a:blip r:embed="rId2"/>
          <a:stretch>
            <a:fillRect/>
          </a:stretch>
        </p:blipFill>
        <p:spPr>
          <a:xfrm>
            <a:off x="0" y="381000"/>
            <a:ext cx="9254908" cy="6158720"/>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2).jpg"/>
          <p:cNvPicPr>
            <a:picLocks noGrp="1" noChangeAspect="1"/>
          </p:cNvPicPr>
          <p:nvPr>
            <p:ph idx="1"/>
          </p:nvPr>
        </p:nvPicPr>
        <p:blipFill>
          <a:blip r:embed="rId2"/>
          <a:stretch>
            <a:fillRect/>
          </a:stretch>
        </p:blipFill>
        <p:spPr>
          <a:xfrm>
            <a:off x="0" y="838200"/>
            <a:ext cx="9184254" cy="5143182"/>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3).jpg"/>
          <p:cNvPicPr>
            <a:picLocks noGrp="1" noChangeAspect="1"/>
          </p:cNvPicPr>
          <p:nvPr>
            <p:ph idx="1"/>
          </p:nvPr>
        </p:nvPicPr>
        <p:blipFill>
          <a:blip r:embed="rId2"/>
          <a:stretch>
            <a:fillRect/>
          </a:stretch>
        </p:blipFill>
        <p:spPr>
          <a:xfrm>
            <a:off x="0" y="378881"/>
            <a:ext cx="9144000" cy="608491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and-baori.jpg"/>
          <p:cNvPicPr>
            <a:picLocks noGrp="1" noChangeAspect="1"/>
          </p:cNvPicPr>
          <p:nvPr>
            <p:ph idx="1"/>
          </p:nvPr>
        </p:nvPicPr>
        <p:blipFill>
          <a:blip r:embed="rId2"/>
          <a:stretch>
            <a:fillRect/>
          </a:stretch>
        </p:blipFill>
        <p:spPr>
          <a:xfrm>
            <a:off x="1" y="315883"/>
            <a:ext cx="9144000" cy="6084917"/>
          </a:xfr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4).jpg"/>
          <p:cNvPicPr>
            <a:picLocks noGrp="1" noChangeAspect="1"/>
          </p:cNvPicPr>
          <p:nvPr>
            <p:ph idx="1"/>
          </p:nvPr>
        </p:nvPicPr>
        <p:blipFill>
          <a:blip r:embed="rId2"/>
          <a:stretch>
            <a:fillRect/>
          </a:stretch>
        </p:blipFill>
        <p:spPr>
          <a:xfrm>
            <a:off x="533400" y="59155"/>
            <a:ext cx="8014098" cy="6798845"/>
          </a:xfrm>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5).jpg"/>
          <p:cNvPicPr>
            <a:picLocks noGrp="1" noChangeAspect="1"/>
          </p:cNvPicPr>
          <p:nvPr>
            <p:ph idx="1"/>
          </p:nvPr>
        </p:nvPicPr>
        <p:blipFill>
          <a:blip r:embed="rId2"/>
          <a:stretch>
            <a:fillRect/>
          </a:stretch>
        </p:blipFill>
        <p:spPr>
          <a:xfrm>
            <a:off x="-8426" y="304800"/>
            <a:ext cx="9152426" cy="6123806"/>
          </a:xfr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6).jpg"/>
          <p:cNvPicPr>
            <a:picLocks noGrp="1" noChangeAspect="1"/>
          </p:cNvPicPr>
          <p:nvPr>
            <p:ph idx="1"/>
          </p:nvPr>
        </p:nvPicPr>
        <p:blipFill>
          <a:blip r:embed="rId2"/>
          <a:stretch>
            <a:fillRect/>
          </a:stretch>
        </p:blipFill>
        <p:spPr>
          <a:xfrm>
            <a:off x="0" y="19712"/>
            <a:ext cx="9139294" cy="6845648"/>
          </a:xfr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7).jpg"/>
          <p:cNvPicPr>
            <a:picLocks noGrp="1" noChangeAspect="1"/>
          </p:cNvPicPr>
          <p:nvPr>
            <p:ph idx="1"/>
          </p:nvPr>
        </p:nvPicPr>
        <p:blipFill>
          <a:blip r:embed="rId2"/>
          <a:stretch>
            <a:fillRect/>
          </a:stretch>
        </p:blipFill>
        <p:spPr>
          <a:xfrm>
            <a:off x="19050" y="1371600"/>
            <a:ext cx="9124950" cy="3802063"/>
          </a:xfrm>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58).jpg"/>
          <p:cNvPicPr>
            <a:picLocks noGrp="1" noChangeAspect="1"/>
          </p:cNvPicPr>
          <p:nvPr>
            <p:ph idx="1"/>
          </p:nvPr>
        </p:nvPicPr>
        <p:blipFill>
          <a:blip r:embed="rId2"/>
          <a:srcRect b="8815"/>
          <a:stretch>
            <a:fillRect/>
          </a:stretch>
        </p:blipFill>
        <p:spPr>
          <a:xfrm>
            <a:off x="0" y="228600"/>
            <a:ext cx="9186626" cy="6060532"/>
          </a:xfrm>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images (59).jpg"/>
          <p:cNvPicPr>
            <a:picLocks noGrp="1" noChangeAspect="1"/>
          </p:cNvPicPr>
          <p:nvPr>
            <p:ph idx="1"/>
          </p:nvPr>
        </p:nvPicPr>
        <p:blipFill>
          <a:blip r:embed="rId2"/>
          <a:stretch>
            <a:fillRect/>
          </a:stretch>
        </p:blipFill>
        <p:spPr>
          <a:xfrm>
            <a:off x="3375" y="533400"/>
            <a:ext cx="9140625" cy="5625000"/>
          </a:xfr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0).jpg"/>
          <p:cNvPicPr>
            <a:picLocks noGrp="1" noChangeAspect="1"/>
          </p:cNvPicPr>
          <p:nvPr>
            <p:ph idx="1"/>
          </p:nvPr>
        </p:nvPicPr>
        <p:blipFill>
          <a:blip r:embed="rId2"/>
          <a:stretch>
            <a:fillRect/>
          </a:stretch>
        </p:blipFill>
        <p:spPr>
          <a:xfrm>
            <a:off x="0" y="457200"/>
            <a:ext cx="9205312" cy="5737113"/>
          </a:xfrm>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2).jpg"/>
          <p:cNvPicPr>
            <a:picLocks noGrp="1" noChangeAspect="1"/>
          </p:cNvPicPr>
          <p:nvPr>
            <p:ph idx="1"/>
          </p:nvPr>
        </p:nvPicPr>
        <p:blipFill>
          <a:blip r:embed="rId2"/>
          <a:stretch>
            <a:fillRect/>
          </a:stretch>
        </p:blipFill>
        <p:spPr>
          <a:xfrm>
            <a:off x="-73015" y="457200"/>
            <a:ext cx="9217015" cy="6133505"/>
          </a:xfrm>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3).jpg"/>
          <p:cNvPicPr>
            <a:picLocks noGrp="1" noChangeAspect="1"/>
          </p:cNvPicPr>
          <p:nvPr>
            <p:ph idx="1"/>
          </p:nvPr>
        </p:nvPicPr>
        <p:blipFill>
          <a:blip r:embed="rId2"/>
          <a:stretch>
            <a:fillRect/>
          </a:stretch>
        </p:blipFill>
        <p:spPr>
          <a:xfrm>
            <a:off x="3183" y="381000"/>
            <a:ext cx="9140817" cy="6082799"/>
          </a:xfr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4).jpg"/>
          <p:cNvPicPr>
            <a:picLocks noGrp="1" noChangeAspect="1"/>
          </p:cNvPicPr>
          <p:nvPr>
            <p:ph idx="1"/>
          </p:nvPr>
        </p:nvPicPr>
        <p:blipFill>
          <a:blip r:embed="rId2"/>
          <a:stretch>
            <a:fillRect/>
          </a:stretch>
        </p:blipFill>
        <p:spPr>
          <a:xfrm>
            <a:off x="-21609" y="0"/>
            <a:ext cx="9165609" cy="6865359"/>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Chand-Baori06.jpg"/>
          <p:cNvPicPr>
            <a:picLocks noGrp="1" noChangeAspect="1"/>
          </p:cNvPicPr>
          <p:nvPr>
            <p:ph idx="1"/>
          </p:nvPr>
        </p:nvPicPr>
        <p:blipFill>
          <a:blip r:embed="rId2"/>
          <a:stretch>
            <a:fillRect/>
          </a:stretch>
        </p:blipFill>
        <p:spPr>
          <a:xfrm>
            <a:off x="1" y="7938"/>
            <a:ext cx="9133416" cy="6850062"/>
          </a:xfrm>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5).jpg"/>
          <p:cNvPicPr>
            <a:picLocks noGrp="1" noChangeAspect="1"/>
          </p:cNvPicPr>
          <p:nvPr>
            <p:ph idx="1"/>
          </p:nvPr>
        </p:nvPicPr>
        <p:blipFill>
          <a:blip r:embed="rId2"/>
          <a:stretch>
            <a:fillRect/>
          </a:stretch>
        </p:blipFill>
        <p:spPr>
          <a:xfrm>
            <a:off x="0" y="533400"/>
            <a:ext cx="9144000" cy="5698901"/>
          </a:xfr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6).jpg"/>
          <p:cNvPicPr>
            <a:picLocks noGrp="1" noChangeAspect="1"/>
          </p:cNvPicPr>
          <p:nvPr>
            <p:ph idx="1"/>
          </p:nvPr>
        </p:nvPicPr>
        <p:blipFill>
          <a:blip r:embed="rId2"/>
          <a:stretch>
            <a:fillRect/>
          </a:stretch>
        </p:blipFill>
        <p:spPr>
          <a:xfrm>
            <a:off x="0" y="228600"/>
            <a:ext cx="9221822" cy="6410709"/>
          </a:xfr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7).jpg"/>
          <p:cNvPicPr>
            <a:picLocks noGrp="1" noChangeAspect="1"/>
          </p:cNvPicPr>
          <p:nvPr>
            <p:ph idx="1"/>
          </p:nvPr>
        </p:nvPicPr>
        <p:blipFill>
          <a:blip r:embed="rId2"/>
          <a:srcRect b="6778"/>
          <a:stretch>
            <a:fillRect/>
          </a:stretch>
        </p:blipFill>
        <p:spPr>
          <a:xfrm>
            <a:off x="0" y="533400"/>
            <a:ext cx="9191517" cy="6088132"/>
          </a:xfrm>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8).jpg"/>
          <p:cNvPicPr>
            <a:picLocks noGrp="1" noChangeAspect="1"/>
          </p:cNvPicPr>
          <p:nvPr>
            <p:ph idx="1"/>
          </p:nvPr>
        </p:nvPicPr>
        <p:blipFill>
          <a:blip r:embed="rId2"/>
          <a:stretch>
            <a:fillRect/>
          </a:stretch>
        </p:blipFill>
        <p:spPr>
          <a:xfrm>
            <a:off x="609600" y="-59826"/>
            <a:ext cx="8048624" cy="6917826"/>
          </a:xfrm>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9).jpg"/>
          <p:cNvPicPr>
            <a:picLocks noGrp="1" noChangeAspect="1"/>
          </p:cNvPicPr>
          <p:nvPr>
            <p:ph idx="1"/>
          </p:nvPr>
        </p:nvPicPr>
        <p:blipFill>
          <a:blip r:embed="rId2"/>
          <a:stretch>
            <a:fillRect/>
          </a:stretch>
        </p:blipFill>
        <p:spPr>
          <a:xfrm>
            <a:off x="0" y="304800"/>
            <a:ext cx="9175333" cy="6206844"/>
          </a:xfr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0).jpg"/>
          <p:cNvPicPr>
            <a:picLocks noGrp="1" noChangeAspect="1"/>
          </p:cNvPicPr>
          <p:nvPr>
            <p:ph idx="1"/>
          </p:nvPr>
        </p:nvPicPr>
        <p:blipFill>
          <a:blip r:embed="rId2"/>
          <a:stretch>
            <a:fillRect/>
          </a:stretch>
        </p:blipFill>
        <p:spPr>
          <a:xfrm>
            <a:off x="0" y="990600"/>
            <a:ext cx="9121706" cy="4872833"/>
          </a:xfrm>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1).jpg"/>
          <p:cNvPicPr>
            <a:picLocks noGrp="1" noChangeAspect="1"/>
          </p:cNvPicPr>
          <p:nvPr>
            <p:ph idx="1"/>
          </p:nvPr>
        </p:nvPicPr>
        <p:blipFill>
          <a:blip r:embed="rId2"/>
          <a:stretch>
            <a:fillRect/>
          </a:stretch>
        </p:blipFill>
        <p:spPr>
          <a:xfrm>
            <a:off x="0" y="914400"/>
            <a:ext cx="9205527" cy="4980039"/>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2).jpg"/>
          <p:cNvPicPr>
            <a:picLocks noGrp="1" noChangeAspect="1"/>
          </p:cNvPicPr>
          <p:nvPr>
            <p:ph idx="1"/>
          </p:nvPr>
        </p:nvPicPr>
        <p:blipFill>
          <a:blip r:embed="rId2"/>
          <a:stretch>
            <a:fillRect/>
          </a:stretch>
        </p:blipFill>
        <p:spPr>
          <a:xfrm>
            <a:off x="0" y="588"/>
            <a:ext cx="9241025" cy="6921849"/>
          </a:xfrm>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3).jpg"/>
          <p:cNvPicPr>
            <a:picLocks noGrp="1" noChangeAspect="1"/>
          </p:cNvPicPr>
          <p:nvPr>
            <p:ph idx="1"/>
          </p:nvPr>
        </p:nvPicPr>
        <p:blipFill>
          <a:blip r:embed="rId2"/>
          <a:stretch>
            <a:fillRect/>
          </a:stretch>
        </p:blipFill>
        <p:spPr>
          <a:xfrm>
            <a:off x="0" y="1752600"/>
            <a:ext cx="9206618" cy="3314382"/>
          </a:xfrm>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74).jpg"/>
          <p:cNvPicPr>
            <a:picLocks noGrp="1" noChangeAspect="1"/>
          </p:cNvPicPr>
          <p:nvPr>
            <p:ph idx="1"/>
          </p:nvPr>
        </p:nvPicPr>
        <p:blipFill>
          <a:blip r:embed="rId2"/>
          <a:stretch>
            <a:fillRect/>
          </a:stretch>
        </p:blipFill>
        <p:spPr>
          <a:xfrm>
            <a:off x="0" y="228600"/>
            <a:ext cx="9297086" cy="6323385"/>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and-baori-12.jpg"/>
          <p:cNvPicPr>
            <a:picLocks noGrp="1" noChangeAspect="1"/>
          </p:cNvPicPr>
          <p:nvPr>
            <p:ph idx="1"/>
          </p:nvPr>
        </p:nvPicPr>
        <p:blipFill>
          <a:blip r:embed="rId2"/>
          <a:stretch>
            <a:fillRect/>
          </a:stretch>
        </p:blipFill>
        <p:spPr>
          <a:xfrm>
            <a:off x="23422" y="228600"/>
            <a:ext cx="9120578" cy="6324600"/>
          </a:xfrm>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jpg"/>
          <p:cNvPicPr>
            <a:picLocks noGrp="1" noChangeAspect="1"/>
          </p:cNvPicPr>
          <p:nvPr>
            <p:ph idx="1"/>
          </p:nvPr>
        </p:nvPicPr>
        <p:blipFill>
          <a:blip r:embed="rId2"/>
          <a:srcRect b="10548"/>
          <a:stretch>
            <a:fillRect/>
          </a:stretch>
        </p:blipFill>
        <p:spPr>
          <a:xfrm>
            <a:off x="1" y="457200"/>
            <a:ext cx="9155952" cy="6001974"/>
          </a:xfr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 (1).jpg"/>
          <p:cNvPicPr>
            <a:picLocks noGrp="1" noChangeAspect="1"/>
          </p:cNvPicPr>
          <p:nvPr>
            <p:ph idx="1"/>
          </p:nvPr>
        </p:nvPicPr>
        <p:blipFill>
          <a:blip r:embed="rId2"/>
          <a:stretch>
            <a:fillRect/>
          </a:stretch>
        </p:blipFill>
        <p:spPr>
          <a:xfrm>
            <a:off x="457200" y="1639887"/>
            <a:ext cx="8229600" cy="4629150"/>
          </a:xfrm>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tretch>
            <a:fillRect/>
          </a:stretch>
        </p:blipFill>
        <p:spPr>
          <a:xfrm>
            <a:off x="457200" y="1639887"/>
            <a:ext cx="8229600" cy="4629150"/>
          </a:xfrm>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tep-well-of-abhaneri-in-Dausa1.jpg"/>
          <p:cNvPicPr>
            <a:picLocks noGrp="1" noChangeAspect="1"/>
          </p:cNvPicPr>
          <p:nvPr>
            <p:ph idx="1"/>
          </p:nvPr>
        </p:nvPicPr>
        <p:blipFill>
          <a:blip r:embed="rId2"/>
          <a:stretch>
            <a:fillRect/>
          </a:stretch>
        </p:blipFill>
        <p:spPr>
          <a:xfrm>
            <a:off x="17885" y="304800"/>
            <a:ext cx="9126115" cy="6091681"/>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98</TotalTime>
  <Words>66</Words>
  <Application>Microsoft Office PowerPoint</Application>
  <PresentationFormat>On-screen Show (4:3)</PresentationFormat>
  <Paragraphs>7</Paragraphs>
  <Slides>93</Slides>
  <Notes>0</Notes>
  <HiddenSlides>0</HiddenSlides>
  <MMClips>0</MMClips>
  <ScaleCrop>false</ScaleCrop>
  <HeadingPairs>
    <vt:vector size="4" baseType="variant">
      <vt:variant>
        <vt:lpstr>Theme</vt:lpstr>
      </vt:variant>
      <vt:variant>
        <vt:i4>1</vt:i4>
      </vt:variant>
      <vt:variant>
        <vt:lpstr>Slide Titles</vt:lpstr>
      </vt:variant>
      <vt:variant>
        <vt:i4>93</vt:i4>
      </vt:variant>
    </vt:vector>
  </HeadingPairs>
  <TitlesOfParts>
    <vt:vector size="94" baseType="lpstr">
      <vt:lpstr>Apex</vt:lpstr>
      <vt:lpstr>Stairwells of Rajasthan</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Stairwells of Rajasthan</dc:title>
  <dc:creator>Amal</dc:creator>
  <cp:lastModifiedBy>Amal</cp:lastModifiedBy>
  <cp:revision>11</cp:revision>
  <dcterms:created xsi:type="dcterms:W3CDTF">2016-08-23T00:15:38Z</dcterms:created>
  <dcterms:modified xsi:type="dcterms:W3CDTF">2016-08-23T01:56:27Z</dcterms:modified>
</cp:coreProperties>
</file>