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18.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s/slide207.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69.xml" ContentType="application/vnd.openxmlformats-officedocument.presentationml.slide+xml"/>
  <Override PartName="/ppt/slides/slide221.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55.xml" ContentType="application/vnd.openxmlformats-officedocument.presentationml.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s/slide215.xml" ContentType="application/vnd.openxmlformats-officedocument.presentationml.slide+xml"/>
  <Override PartName="/ppt/slides/slide226.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88.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slides/slide191.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s/slide180.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s/slide209.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s/slide216.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23.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192.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slides/slide220.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214.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129.xml" ContentType="application/vnd.openxmlformats-officedocument.presentationml.slide+xml"/>
  <Override PartName="/ppt/slides/slide176.xml" ContentType="application/vnd.openxmlformats-officedocument.presentationml.slide+xml"/>
  <Override PartName="/ppt/slides/slide118.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presProps.xml" ContentType="application/vnd.openxmlformats-officedocument.presentationml.pres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0" r:id="rId4"/>
    <p:sldId id="280" r:id="rId5"/>
    <p:sldId id="288" r:id="rId6"/>
    <p:sldId id="307" r:id="rId7"/>
    <p:sldId id="311" r:id="rId8"/>
    <p:sldId id="306" r:id="rId9"/>
    <p:sldId id="310" r:id="rId10"/>
    <p:sldId id="309" r:id="rId11"/>
    <p:sldId id="285" r:id="rId12"/>
    <p:sldId id="308" r:id="rId13"/>
    <p:sldId id="284" r:id="rId14"/>
    <p:sldId id="282" r:id="rId15"/>
    <p:sldId id="283" r:id="rId16"/>
    <p:sldId id="286" r:id="rId17"/>
    <p:sldId id="312" r:id="rId18"/>
    <p:sldId id="324" r:id="rId19"/>
    <p:sldId id="266" r:id="rId20"/>
    <p:sldId id="267" r:id="rId21"/>
    <p:sldId id="263" r:id="rId22"/>
    <p:sldId id="264" r:id="rId23"/>
    <p:sldId id="325" r:id="rId24"/>
    <p:sldId id="261" r:id="rId25"/>
    <p:sldId id="277" r:id="rId26"/>
    <p:sldId id="278" r:id="rId27"/>
    <p:sldId id="279" r:id="rId28"/>
    <p:sldId id="262" r:id="rId29"/>
    <p:sldId id="265" r:id="rId30"/>
    <p:sldId id="281" r:id="rId31"/>
    <p:sldId id="287" r:id="rId32"/>
    <p:sldId id="269" r:id="rId33"/>
    <p:sldId id="313" r:id="rId34"/>
    <p:sldId id="268" r:id="rId35"/>
    <p:sldId id="314" r:id="rId36"/>
    <p:sldId id="315" r:id="rId37"/>
    <p:sldId id="316" r:id="rId38"/>
    <p:sldId id="317" r:id="rId39"/>
    <p:sldId id="318" r:id="rId40"/>
    <p:sldId id="319" r:id="rId41"/>
    <p:sldId id="320" r:id="rId42"/>
    <p:sldId id="322" r:id="rId43"/>
    <p:sldId id="270" r:id="rId44"/>
    <p:sldId id="271" r:id="rId45"/>
    <p:sldId id="272" r:id="rId46"/>
    <p:sldId id="295" r:id="rId47"/>
    <p:sldId id="296" r:id="rId48"/>
    <p:sldId id="297" r:id="rId49"/>
    <p:sldId id="298" r:id="rId50"/>
    <p:sldId id="299" r:id="rId51"/>
    <p:sldId id="300" r:id="rId52"/>
    <p:sldId id="301" r:id="rId53"/>
    <p:sldId id="302" r:id="rId54"/>
    <p:sldId id="303" r:id="rId55"/>
    <p:sldId id="304" r:id="rId56"/>
    <p:sldId id="305" r:id="rId57"/>
    <p:sldId id="273" r:id="rId58"/>
    <p:sldId id="274" r:id="rId59"/>
    <p:sldId id="290" r:id="rId60"/>
    <p:sldId id="291" r:id="rId61"/>
    <p:sldId id="292" r:id="rId62"/>
    <p:sldId id="293" r:id="rId63"/>
    <p:sldId id="294" r:id="rId64"/>
    <p:sldId id="259" r:id="rId65"/>
    <p:sldId id="275" r:id="rId66"/>
    <p:sldId id="276" r:id="rId67"/>
    <p:sldId id="329" r:id="rId68"/>
    <p:sldId id="330" r:id="rId69"/>
    <p:sldId id="331" r:id="rId70"/>
    <p:sldId id="332" r:id="rId71"/>
    <p:sldId id="333" r:id="rId72"/>
    <p:sldId id="334" r:id="rId73"/>
    <p:sldId id="335" r:id="rId74"/>
    <p:sldId id="336" r:id="rId75"/>
    <p:sldId id="337" r:id="rId76"/>
    <p:sldId id="338" r:id="rId77"/>
    <p:sldId id="339" r:id="rId78"/>
    <p:sldId id="340" r:id="rId79"/>
    <p:sldId id="341" r:id="rId80"/>
    <p:sldId id="342" r:id="rId81"/>
    <p:sldId id="343" r:id="rId82"/>
    <p:sldId id="344" r:id="rId83"/>
    <p:sldId id="345" r:id="rId84"/>
    <p:sldId id="346" r:id="rId85"/>
    <p:sldId id="347" r:id="rId86"/>
    <p:sldId id="348" r:id="rId87"/>
    <p:sldId id="349" r:id="rId88"/>
    <p:sldId id="350" r:id="rId89"/>
    <p:sldId id="351" r:id="rId90"/>
    <p:sldId id="352" r:id="rId91"/>
    <p:sldId id="353" r:id="rId92"/>
    <p:sldId id="354" r:id="rId93"/>
    <p:sldId id="355" r:id="rId94"/>
    <p:sldId id="356" r:id="rId95"/>
    <p:sldId id="357" r:id="rId96"/>
    <p:sldId id="358" r:id="rId97"/>
    <p:sldId id="359" r:id="rId98"/>
    <p:sldId id="360" r:id="rId99"/>
    <p:sldId id="361" r:id="rId100"/>
    <p:sldId id="362" r:id="rId101"/>
    <p:sldId id="363" r:id="rId102"/>
    <p:sldId id="364" r:id="rId103"/>
    <p:sldId id="289" r:id="rId104"/>
    <p:sldId id="323" r:id="rId105"/>
    <p:sldId id="326" r:id="rId106"/>
    <p:sldId id="327" r:id="rId107"/>
    <p:sldId id="328" r:id="rId108"/>
    <p:sldId id="365" r:id="rId109"/>
    <p:sldId id="366" r:id="rId110"/>
    <p:sldId id="367" r:id="rId111"/>
    <p:sldId id="368" r:id="rId112"/>
    <p:sldId id="369" r:id="rId113"/>
    <p:sldId id="370" r:id="rId114"/>
    <p:sldId id="371" r:id="rId115"/>
    <p:sldId id="372" r:id="rId116"/>
    <p:sldId id="373" r:id="rId117"/>
    <p:sldId id="374" r:id="rId118"/>
    <p:sldId id="375" r:id="rId119"/>
    <p:sldId id="376" r:id="rId120"/>
    <p:sldId id="377" r:id="rId121"/>
    <p:sldId id="378" r:id="rId122"/>
    <p:sldId id="379" r:id="rId123"/>
    <p:sldId id="380" r:id="rId124"/>
    <p:sldId id="381" r:id="rId125"/>
    <p:sldId id="382" r:id="rId126"/>
    <p:sldId id="383" r:id="rId127"/>
    <p:sldId id="389" r:id="rId128"/>
    <p:sldId id="390" r:id="rId129"/>
    <p:sldId id="391" r:id="rId130"/>
    <p:sldId id="392" r:id="rId131"/>
    <p:sldId id="393" r:id="rId132"/>
    <p:sldId id="394" r:id="rId133"/>
    <p:sldId id="395" r:id="rId134"/>
    <p:sldId id="396" r:id="rId135"/>
    <p:sldId id="397" r:id="rId136"/>
    <p:sldId id="398" r:id="rId137"/>
    <p:sldId id="399" r:id="rId138"/>
    <p:sldId id="400" r:id="rId139"/>
    <p:sldId id="450" r:id="rId140"/>
    <p:sldId id="384" r:id="rId141"/>
    <p:sldId id="385" r:id="rId142"/>
    <p:sldId id="386" r:id="rId143"/>
    <p:sldId id="387" r:id="rId144"/>
    <p:sldId id="388" r:id="rId145"/>
    <p:sldId id="401" r:id="rId146"/>
    <p:sldId id="402" r:id="rId147"/>
    <p:sldId id="403" r:id="rId148"/>
    <p:sldId id="404" r:id="rId149"/>
    <p:sldId id="405" r:id="rId150"/>
    <p:sldId id="407" r:id="rId151"/>
    <p:sldId id="413" r:id="rId152"/>
    <p:sldId id="414" r:id="rId153"/>
    <p:sldId id="415" r:id="rId154"/>
    <p:sldId id="416" r:id="rId155"/>
    <p:sldId id="417" r:id="rId156"/>
    <p:sldId id="418" r:id="rId157"/>
    <p:sldId id="419" r:id="rId158"/>
    <p:sldId id="420" r:id="rId159"/>
    <p:sldId id="421" r:id="rId160"/>
    <p:sldId id="422" r:id="rId161"/>
    <p:sldId id="423" r:id="rId162"/>
    <p:sldId id="424" r:id="rId163"/>
    <p:sldId id="425" r:id="rId164"/>
    <p:sldId id="426" r:id="rId165"/>
    <p:sldId id="427" r:id="rId166"/>
    <p:sldId id="428" r:id="rId167"/>
    <p:sldId id="429" r:id="rId168"/>
    <p:sldId id="430" r:id="rId169"/>
    <p:sldId id="431" r:id="rId170"/>
    <p:sldId id="432" r:id="rId171"/>
    <p:sldId id="433" r:id="rId172"/>
    <p:sldId id="434" r:id="rId173"/>
    <p:sldId id="435" r:id="rId174"/>
    <p:sldId id="436" r:id="rId175"/>
    <p:sldId id="611" r:id="rId176"/>
    <p:sldId id="448" r:id="rId177"/>
    <p:sldId id="570" r:id="rId178"/>
    <p:sldId id="437" r:id="rId179"/>
    <p:sldId id="438" r:id="rId180"/>
    <p:sldId id="439" r:id="rId181"/>
    <p:sldId id="440" r:id="rId182"/>
    <p:sldId id="441" r:id="rId183"/>
    <p:sldId id="444" r:id="rId184"/>
    <p:sldId id="445" r:id="rId185"/>
    <p:sldId id="447" r:id="rId186"/>
    <p:sldId id="409" r:id="rId187"/>
    <p:sldId id="410" r:id="rId188"/>
    <p:sldId id="411" r:id="rId189"/>
    <p:sldId id="412" r:id="rId190"/>
    <p:sldId id="451" r:id="rId191"/>
    <p:sldId id="452" r:id="rId192"/>
    <p:sldId id="453" r:id="rId193"/>
    <p:sldId id="454" r:id="rId194"/>
    <p:sldId id="455" r:id="rId195"/>
    <p:sldId id="457" r:id="rId196"/>
    <p:sldId id="458" r:id="rId197"/>
    <p:sldId id="459" r:id="rId198"/>
    <p:sldId id="460" r:id="rId199"/>
    <p:sldId id="461" r:id="rId200"/>
    <p:sldId id="462" r:id="rId201"/>
    <p:sldId id="463" r:id="rId202"/>
    <p:sldId id="464" r:id="rId203"/>
    <p:sldId id="465" r:id="rId204"/>
    <p:sldId id="466" r:id="rId205"/>
    <p:sldId id="467" r:id="rId206"/>
    <p:sldId id="473" r:id="rId207"/>
    <p:sldId id="474" r:id="rId208"/>
    <p:sldId id="581" r:id="rId209"/>
    <p:sldId id="477" r:id="rId210"/>
    <p:sldId id="478" r:id="rId211"/>
    <p:sldId id="479" r:id="rId212"/>
    <p:sldId id="480" r:id="rId213"/>
    <p:sldId id="481" r:id="rId214"/>
    <p:sldId id="482" r:id="rId215"/>
    <p:sldId id="483" r:id="rId216"/>
    <p:sldId id="484" r:id="rId217"/>
    <p:sldId id="485" r:id="rId218"/>
    <p:sldId id="486" r:id="rId219"/>
    <p:sldId id="487" r:id="rId220"/>
    <p:sldId id="613" r:id="rId221"/>
    <p:sldId id="585" r:id="rId222"/>
    <p:sldId id="586" r:id="rId223"/>
    <p:sldId id="587" r:id="rId224"/>
    <p:sldId id="588" r:id="rId225"/>
    <p:sldId id="617" r:id="rId226"/>
    <p:sldId id="621" r:id="rId2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34" autoAdjust="0"/>
    <p:restoredTop sz="94624" autoAdjust="0"/>
  </p:normalViewPr>
  <p:slideViewPr>
    <p:cSldViewPr>
      <p:cViewPr>
        <p:scale>
          <a:sx n="62" d="100"/>
          <a:sy n="62" d="100"/>
        </p:scale>
        <p:origin x="-1584" y="-2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2" d="100"/>
        <a:sy n="22" d="100"/>
      </p:scale>
      <p:origin x="0" y="0"/>
    </p:cViewPr>
  </p:sorterViewPr>
  <p:gridSpacing cx="78028800" cy="780288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27" Type="http://schemas.openxmlformats.org/officeDocument/2006/relationships/slide" Target="slides/slide226.xml"/><Relationship Id="rId201" Type="http://schemas.openxmlformats.org/officeDocument/2006/relationships/slide" Target="slides/slide200.xml"/><Relationship Id="rId222" Type="http://schemas.openxmlformats.org/officeDocument/2006/relationships/slide" Target="slides/slide22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viewProps" Target="viewProps.xml"/><Relationship Id="rId19" Type="http://schemas.openxmlformats.org/officeDocument/2006/relationships/slide" Target="slides/slide18.xml"/><Relationship Id="rId224" Type="http://schemas.openxmlformats.org/officeDocument/2006/relationships/slide" Target="slides/slide223.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theme" Target="theme/theme1.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231" Type="http://schemas.openxmlformats.org/officeDocument/2006/relationships/tableStyles" Target="tableStyles.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7C9B81F-C347-4BEF-BFDF-29C42F48304A}" type="datetimeFigureOut">
              <a:rPr lang="en-US" smtClean="0"/>
              <a:pPr/>
              <a:t>8/31/2016</a:t>
            </a:fld>
            <a:endParaRPr lang="en-US"/>
          </a:p>
        </p:txBody>
      </p:sp>
      <p:sp>
        <p:nvSpPr>
          <p:cNvPr id="19" name="Footer Placeholder 18"/>
          <p:cNvSpPr>
            <a:spLocks noGrp="1"/>
          </p:cNvSpPr>
          <p:nvPr>
            <p:ph type="ftr" sz="quarter" idx="11"/>
          </p:nvPr>
        </p:nvSpPr>
        <p:spPr/>
        <p:txBody>
          <a:bodyPr/>
          <a:lstStyle/>
          <a:p>
            <a:endParaRPr kumimoji="0" lang="en-US"/>
          </a:p>
        </p:txBody>
      </p:sp>
      <p:sp>
        <p:nvSpPr>
          <p:cNvPr id="27" name="Slide Number Placeholder 2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8/31/2016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8/31/2016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8/31/2016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8/31/2016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8/31/2016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7C9B81F-C347-4BEF-BFDF-29C42F48304A}" type="datetimeFigureOut">
              <a:rPr lang="en-US" smtClean="0"/>
              <a:pPr/>
              <a:t>8/31/2016</a:t>
            </a:fld>
            <a:endParaRPr lang="en-US"/>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7C9B81F-C347-4BEF-BFDF-29C42F48304A}" type="datetimeFigureOut">
              <a:rPr lang="en-US" smtClean="0"/>
              <a:pPr/>
              <a:t>8/31/2016</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8/31/2016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8/31/2016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8/31/2016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a:xfrm>
            <a:off x="8077200" y="6356350"/>
            <a:ext cx="609600" cy="365125"/>
          </a:xfrm>
        </p:spPr>
        <p:txBody>
          <a:bodyPr/>
          <a:lstStyle/>
          <a:p>
            <a:fld id="{042AED99-7FB4-404E-8A97-64753DCE42EC}" type="slidenum">
              <a:rPr kumimoji="0" lang="en-US" smtClean="0"/>
              <a:pPr/>
              <a:t>‹#›</a:t>
            </a:fld>
            <a:endParaRPr kumimoji="0"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C9B81F-C347-4BEF-BFDF-29C42F48304A}" type="datetimeFigureOut">
              <a:rPr lang="en-US" smtClean="0"/>
              <a:pPr/>
              <a:t>8/31/2016</a:t>
            </a:fld>
            <a:endParaRPr lang="en-US" dirty="0">
              <a:solidFill>
                <a:schemeClr val="tx2">
                  <a:shade val="90000"/>
                </a:scheme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l" eaLnBrk="1" latinLnBrk="0" hangingPunct="1"/>
            <a:endParaRPr kumimoji="0" lang="en-US" dirty="0">
              <a:solidFill>
                <a:schemeClr val="tx2">
                  <a:shade val="90000"/>
                </a:scheme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175.jpe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177.jpe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180.jpe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181.jpe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182.jpe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184.jpe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18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188.jpe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image" Target="../media/image189.jpe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190.jpe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189.jpe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image" Target="../media/image192.jpe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196.jpe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197.jpe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image" Target="../media/image199.jpeg"/><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200.jpe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201.jpe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image" Target="../media/image202.jpeg"/><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203.jpe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image" Target="../media/image20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image" Target="../media/image205.jpe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image" Target="../media/image206.jpeg"/><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image" Target="../media/image207.jpe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image" Target="../media/image208.jpe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3" Type="http://schemas.openxmlformats.org/officeDocument/2006/relationships/image" Target="../media/image210.jpeg"/><Relationship Id="rId2" Type="http://schemas.openxmlformats.org/officeDocument/2006/relationships/image" Target="../media/image209.jpe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211.jpe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212.jpe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213.jpe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image" Target="../media/image214.jpe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image" Target="../media/image2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image" Target="../media/image216.jpeg"/><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image" Target="../media/image196.jpeg"/><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image" Target="../media/image217.jpe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1389888"/>
          </a:xfrm>
        </p:spPr>
        <p:txBody>
          <a:bodyPr>
            <a:normAutofit/>
          </a:bodyPr>
          <a:lstStyle/>
          <a:p>
            <a:pPr algn="ctr"/>
            <a:r>
              <a:rPr lang="en-US" sz="4400" b="1" dirty="0" smtClean="0">
                <a:solidFill>
                  <a:srgbClr val="FFFF00"/>
                </a:solidFill>
              </a:rPr>
              <a:t>Pride and strife of </a:t>
            </a:r>
            <a:r>
              <a:rPr lang="en-US" sz="4400" b="1" dirty="0" err="1" smtClean="0">
                <a:solidFill>
                  <a:srgbClr val="FFFF00"/>
                </a:solidFill>
              </a:rPr>
              <a:t>Lucknow</a:t>
            </a:r>
            <a:r>
              <a:rPr lang="en-US" sz="4400" b="1" dirty="0" smtClean="0">
                <a:solidFill>
                  <a:srgbClr val="FFFF00"/>
                </a:solidFill>
              </a:rPr>
              <a:t> embroiders  </a:t>
            </a:r>
            <a:r>
              <a:rPr lang="en-US" sz="4000" b="1" dirty="0" smtClean="0">
                <a:solidFill>
                  <a:srgbClr val="FFFF00"/>
                </a:solidFill>
              </a:rPr>
              <a:t/>
            </a:r>
            <a:br>
              <a:rPr lang="en-US" sz="4000" b="1" dirty="0" smtClean="0">
                <a:solidFill>
                  <a:srgbClr val="FFFF00"/>
                </a:solidFill>
              </a:rPr>
            </a:br>
            <a:r>
              <a:rPr lang="en-US" sz="3600" b="1" dirty="0" smtClean="0">
                <a:solidFill>
                  <a:srgbClr val="FFFF00"/>
                </a:solidFill>
              </a:rPr>
              <a:t> Part One</a:t>
            </a:r>
            <a:r>
              <a:rPr lang="en-US" sz="3600" dirty="0" smtClean="0">
                <a:solidFill>
                  <a:srgbClr val="FFFF00"/>
                </a:solidFill>
              </a:rPr>
              <a:t> </a:t>
            </a:r>
            <a:endParaRPr lang="fil-PH" dirty="0">
              <a:solidFill>
                <a:srgbClr val="FFFF00"/>
              </a:solidFill>
            </a:endParaRPr>
          </a:p>
        </p:txBody>
      </p:sp>
      <p:sp>
        <p:nvSpPr>
          <p:cNvPr id="3" name="Content Placeholder 2"/>
          <p:cNvSpPr>
            <a:spLocks noGrp="1"/>
          </p:cNvSpPr>
          <p:nvPr>
            <p:ph idx="1"/>
          </p:nvPr>
        </p:nvSpPr>
        <p:spPr/>
        <p:txBody>
          <a:bodyPr>
            <a:normAutofit fontScale="92500" lnSpcReduction="10000"/>
          </a:bodyPr>
          <a:lstStyle/>
          <a:p>
            <a:r>
              <a:rPr lang="en-US" smtClean="0"/>
              <a:t>Lucknow is famous for its hand embroidery that is  a tradition that traces its origin to the Moghul courts hundreds of years ago. It is called chikan  which probably derives from the Persian word chikin meaning shiny embroidered fabric.This art transcends from the Moghul period to the era of Oudh nababs of Lucknow and is famous throughout the world.</a:t>
            </a:r>
          </a:p>
          <a:p>
            <a:r>
              <a:rPr lang="en-US" smtClean="0"/>
              <a:t>What the world does not know is how the poor women working under  appalling slave like conditions are worked under  very harsh conditions and are paid very little for the masterpieces they create and lose their eye sight doing so . The middle men make the most of the profits.</a:t>
            </a:r>
            <a:endParaRPr lang="fil-PH"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pic-22.jpg"/>
          <p:cNvPicPr>
            <a:picLocks noGrp="1" noChangeAspect="1"/>
          </p:cNvPicPr>
          <p:nvPr>
            <p:ph idx="1"/>
          </p:nvPr>
        </p:nvPicPr>
        <p:blipFill>
          <a:blip r:embed="rId2"/>
          <a:stretch>
            <a:fillRect/>
          </a:stretch>
        </p:blipFill>
        <p:spPr>
          <a:xfrm>
            <a:off x="0" y="228600"/>
            <a:ext cx="9171678" cy="6108337"/>
          </a:xfrm>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72322_(4)_zoom.jpg"/>
          <p:cNvPicPr>
            <a:picLocks noGrp="1" noChangeAspect="1"/>
          </p:cNvPicPr>
          <p:nvPr>
            <p:ph idx="1"/>
          </p:nvPr>
        </p:nvPicPr>
        <p:blipFill>
          <a:blip r:embed="rId2"/>
          <a:stretch>
            <a:fillRect/>
          </a:stretch>
        </p:blipFill>
        <p:spPr>
          <a:xfrm rot="16200000">
            <a:off x="1601047" y="-1048099"/>
            <a:ext cx="6037653" cy="9048252"/>
          </a:xfr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72421_(4)_zoom.jpg"/>
          <p:cNvPicPr>
            <a:picLocks noGrp="1" noChangeAspect="1"/>
          </p:cNvPicPr>
          <p:nvPr>
            <p:ph idx="1"/>
          </p:nvPr>
        </p:nvPicPr>
        <p:blipFill>
          <a:blip r:embed="rId2"/>
          <a:stretch>
            <a:fillRect/>
          </a:stretch>
        </p:blipFill>
        <p:spPr>
          <a:xfrm rot="16200000">
            <a:off x="1529508" y="-1148508"/>
            <a:ext cx="6109694" cy="9168710"/>
          </a:xfrm>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72453_(4)_zoom.jpg"/>
          <p:cNvPicPr>
            <a:picLocks noGrp="1" noChangeAspect="1"/>
          </p:cNvPicPr>
          <p:nvPr>
            <p:ph idx="1"/>
          </p:nvPr>
        </p:nvPicPr>
        <p:blipFill>
          <a:blip r:embed="rId2"/>
          <a:stretch>
            <a:fillRect/>
          </a:stretch>
        </p:blipFill>
        <p:spPr>
          <a:xfrm>
            <a:off x="2286000" y="1"/>
            <a:ext cx="4660758" cy="6857999"/>
          </a:xfrm>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88565_(3)_zoom.jpg"/>
          <p:cNvPicPr>
            <a:picLocks noGrp="1" noChangeAspect="1"/>
          </p:cNvPicPr>
          <p:nvPr>
            <p:ph idx="1"/>
          </p:nvPr>
        </p:nvPicPr>
        <p:blipFill>
          <a:blip r:embed="rId2"/>
          <a:stretch>
            <a:fillRect/>
          </a:stretch>
        </p:blipFill>
        <p:spPr>
          <a:xfrm rot="16200000">
            <a:off x="1478628" y="-1173828"/>
            <a:ext cx="6211456" cy="9168712"/>
          </a:xfrm>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89950_4_ (1).jpg"/>
          <p:cNvPicPr>
            <a:picLocks noGrp="1" noChangeAspect="1"/>
          </p:cNvPicPr>
          <p:nvPr>
            <p:ph idx="1"/>
          </p:nvPr>
        </p:nvPicPr>
        <p:blipFill>
          <a:blip r:embed="rId2" cstate="print"/>
          <a:stretch>
            <a:fillRect/>
          </a:stretch>
        </p:blipFill>
        <p:spPr>
          <a:xfrm>
            <a:off x="2209800" y="-14545"/>
            <a:ext cx="4582592" cy="6872545"/>
          </a:xfrm>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89950_4_.jpg"/>
          <p:cNvPicPr>
            <a:picLocks noGrp="1" noChangeAspect="1"/>
          </p:cNvPicPr>
          <p:nvPr>
            <p:ph idx="1"/>
          </p:nvPr>
        </p:nvPicPr>
        <p:blipFill>
          <a:blip r:embed="rId2" cstate="print"/>
          <a:stretch>
            <a:fillRect/>
          </a:stretch>
        </p:blipFill>
        <p:spPr>
          <a:xfrm>
            <a:off x="2362200" y="1"/>
            <a:ext cx="4658792" cy="6858000"/>
          </a:xfrm>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90131_(4)_zoom.jpg"/>
          <p:cNvPicPr>
            <a:picLocks noGrp="1" noChangeAspect="1"/>
          </p:cNvPicPr>
          <p:nvPr>
            <p:ph idx="1"/>
          </p:nvPr>
        </p:nvPicPr>
        <p:blipFill>
          <a:blip r:embed="rId2"/>
          <a:stretch>
            <a:fillRect/>
          </a:stretch>
        </p:blipFill>
        <p:spPr>
          <a:xfrm>
            <a:off x="2362200" y="0"/>
            <a:ext cx="4504602" cy="6858000"/>
          </a:xfr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91258_(4)_zoom.jpg"/>
          <p:cNvPicPr>
            <a:picLocks noGrp="1" noChangeAspect="1"/>
          </p:cNvPicPr>
          <p:nvPr>
            <p:ph idx="1"/>
          </p:nvPr>
        </p:nvPicPr>
        <p:blipFill>
          <a:blip r:embed="rId2"/>
          <a:stretch>
            <a:fillRect/>
          </a:stretch>
        </p:blipFill>
        <p:spPr>
          <a:xfrm>
            <a:off x="2286000" y="22551"/>
            <a:ext cx="4554895" cy="6835449"/>
          </a:xfrm>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ap_2018_final_copy_1 (1).jpg"/>
          <p:cNvPicPr>
            <a:picLocks noGrp="1" noChangeAspect="1"/>
          </p:cNvPicPr>
          <p:nvPr>
            <p:ph idx="1"/>
          </p:nvPr>
        </p:nvPicPr>
        <p:blipFill>
          <a:blip r:embed="rId2" cstate="print"/>
          <a:stretch>
            <a:fillRect/>
          </a:stretch>
        </p:blipFill>
        <p:spPr>
          <a:xfrm>
            <a:off x="2362200" y="1"/>
            <a:ext cx="4658254" cy="6858000"/>
          </a:xfrm>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cab6addcaa86e36492d10bc761385ea.jpg"/>
          <p:cNvPicPr>
            <a:picLocks noGrp="1" noChangeAspect="1"/>
          </p:cNvPicPr>
          <p:nvPr>
            <p:ph idx="1"/>
          </p:nvPr>
        </p:nvPicPr>
        <p:blipFill>
          <a:blip r:embed="rId2"/>
          <a:stretch>
            <a:fillRect/>
          </a:stretch>
        </p:blipFill>
        <p:spPr>
          <a:xfrm>
            <a:off x="1371600" y="-27351"/>
            <a:ext cx="6473876" cy="6885351"/>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mvideo-youtube-FHRePGI6DyM.jpg"/>
          <p:cNvPicPr>
            <a:picLocks noGrp="1" noChangeAspect="1"/>
          </p:cNvPicPr>
          <p:nvPr>
            <p:ph idx="1"/>
          </p:nvPr>
        </p:nvPicPr>
        <p:blipFill>
          <a:blip r:embed="rId2"/>
          <a:stretch>
            <a:fillRect/>
          </a:stretch>
        </p:blipFill>
        <p:spPr>
          <a:xfrm>
            <a:off x="0" y="152400"/>
            <a:ext cx="9144000" cy="6858000"/>
          </a:xfrm>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Black-Faux-Georgette-Kurti-SDL795474925-4-2f8c5 (1).jpg"/>
          <p:cNvPicPr>
            <a:picLocks noGrp="1" noChangeAspect="1"/>
          </p:cNvPicPr>
          <p:nvPr>
            <p:ph idx="1"/>
          </p:nvPr>
        </p:nvPicPr>
        <p:blipFill>
          <a:blip r:embed="rId2"/>
          <a:stretch>
            <a:fillRect/>
          </a:stretch>
        </p:blipFill>
        <p:spPr>
          <a:xfrm>
            <a:off x="1676400" y="0"/>
            <a:ext cx="5814039" cy="6805846"/>
          </a:xfrm>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Green-Cotton-Kurti-SDL000127602-4-be1ed.jpg"/>
          <p:cNvPicPr>
            <a:picLocks noGrp="1" noChangeAspect="1"/>
          </p:cNvPicPr>
          <p:nvPr>
            <p:ph idx="1"/>
          </p:nvPr>
        </p:nvPicPr>
        <p:blipFill>
          <a:blip r:embed="rId2"/>
          <a:stretch>
            <a:fillRect/>
          </a:stretch>
        </p:blipFill>
        <p:spPr>
          <a:xfrm>
            <a:off x="1828800" y="0"/>
            <a:ext cx="5814039" cy="6805846"/>
          </a:xfrm>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Multi-Faux-Georgette-Kurti-SDL530387082-4-a6c17.jpg"/>
          <p:cNvPicPr>
            <a:picLocks noGrp="1" noChangeAspect="1"/>
          </p:cNvPicPr>
          <p:nvPr>
            <p:ph idx="1"/>
          </p:nvPr>
        </p:nvPicPr>
        <p:blipFill>
          <a:blip r:embed="rId2"/>
          <a:stretch>
            <a:fillRect/>
          </a:stretch>
        </p:blipFill>
        <p:spPr>
          <a:xfrm>
            <a:off x="1676400" y="-37043"/>
            <a:ext cx="5890238" cy="6895043"/>
          </a:xfrm>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Pink-Faux-Georgette-Kurti-SDL364105282-4-79c94 (1).jpg"/>
          <p:cNvPicPr>
            <a:picLocks noGrp="1" noChangeAspect="1"/>
          </p:cNvPicPr>
          <p:nvPr>
            <p:ph idx="1"/>
          </p:nvPr>
        </p:nvPicPr>
        <p:blipFill>
          <a:blip r:embed="rId2"/>
          <a:stretch>
            <a:fillRect/>
          </a:stretch>
        </p:blipFill>
        <p:spPr>
          <a:xfrm>
            <a:off x="1447800" y="0"/>
            <a:ext cx="5943599" cy="6957508"/>
          </a:xfrm>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Red-Cotton-Kurti-SDL820188207-4-89d01.jpg"/>
          <p:cNvPicPr>
            <a:picLocks noGrp="1" noChangeAspect="1"/>
          </p:cNvPicPr>
          <p:nvPr>
            <p:ph idx="1"/>
          </p:nvPr>
        </p:nvPicPr>
        <p:blipFill>
          <a:blip r:embed="rId2"/>
          <a:stretch>
            <a:fillRect/>
          </a:stretch>
        </p:blipFill>
        <p:spPr>
          <a:xfrm>
            <a:off x="1524000" y="0"/>
            <a:ext cx="5958150" cy="6858000"/>
          </a:xfrm>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Red-Cotton-Kurti-SDL983238060-4-4b535 (1).jpg"/>
          <p:cNvPicPr>
            <a:picLocks noGrp="1" noChangeAspect="1"/>
          </p:cNvPicPr>
          <p:nvPr>
            <p:ph idx="1"/>
          </p:nvPr>
        </p:nvPicPr>
        <p:blipFill>
          <a:blip r:embed="rId2"/>
          <a:stretch>
            <a:fillRect/>
          </a:stretch>
        </p:blipFill>
        <p:spPr>
          <a:xfrm>
            <a:off x="1828800" y="-37045"/>
            <a:ext cx="5890239" cy="6895045"/>
          </a:xfrm>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Red-Faux-Georgette-Kurti-SDL864385586-4-c3a7a (1).jpg"/>
          <p:cNvPicPr>
            <a:picLocks noGrp="1" noChangeAspect="1"/>
          </p:cNvPicPr>
          <p:nvPr>
            <p:ph idx="1"/>
          </p:nvPr>
        </p:nvPicPr>
        <p:blipFill>
          <a:blip r:embed="rId2"/>
          <a:stretch>
            <a:fillRect/>
          </a:stretch>
        </p:blipFill>
        <p:spPr>
          <a:xfrm>
            <a:off x="1752600" y="0"/>
            <a:ext cx="5834356" cy="6829629"/>
          </a:xfrm>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Red-Faux-Georgette-Kurti-SDL972246173-4-703c0 (1).jpg"/>
          <p:cNvPicPr>
            <a:picLocks noGrp="1" noChangeAspect="1"/>
          </p:cNvPicPr>
          <p:nvPr>
            <p:ph idx="1"/>
          </p:nvPr>
        </p:nvPicPr>
        <p:blipFill>
          <a:blip r:embed="rId2"/>
          <a:stretch>
            <a:fillRect/>
          </a:stretch>
        </p:blipFill>
        <p:spPr>
          <a:xfrm>
            <a:off x="1752600" y="0"/>
            <a:ext cx="5805750" cy="6796142"/>
          </a:xfrm>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a-White-Cotton-Kurti-SDL668728095-3-d10b2.jpg"/>
          <p:cNvPicPr>
            <a:picLocks noGrp="1" noChangeAspect="1"/>
          </p:cNvPicPr>
          <p:nvPr>
            <p:ph idx="1"/>
          </p:nvPr>
        </p:nvPicPr>
        <p:blipFill>
          <a:blip r:embed="rId2"/>
          <a:stretch>
            <a:fillRect/>
          </a:stretch>
        </p:blipFill>
        <p:spPr>
          <a:xfrm>
            <a:off x="1600200" y="0"/>
            <a:ext cx="5966439" cy="6857999"/>
          </a:xfrm>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Ada-Yellow-Cotton-Kurti-SDL611492799-3-31b7a.jpg"/>
          <p:cNvPicPr>
            <a:picLocks noGrp="1" noChangeAspect="1"/>
          </p:cNvPicPr>
          <p:nvPr>
            <p:ph idx="1"/>
          </p:nvPr>
        </p:nvPicPr>
        <p:blipFill>
          <a:blip r:embed="rId2"/>
          <a:stretch>
            <a:fillRect/>
          </a:stretch>
        </p:blipFill>
        <p:spPr>
          <a:xfrm>
            <a:off x="1828800" y="-73827"/>
            <a:ext cx="5921660" cy="6931827"/>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p1080131.jpg"/>
          <p:cNvPicPr>
            <a:picLocks noGrp="1" noChangeAspect="1"/>
          </p:cNvPicPr>
          <p:nvPr>
            <p:ph idx="1"/>
          </p:nvPr>
        </p:nvPicPr>
        <p:blipFill>
          <a:blip r:embed="rId2"/>
          <a:stretch>
            <a:fillRect/>
          </a:stretch>
        </p:blipFill>
        <p:spPr>
          <a:xfrm>
            <a:off x="1143000" y="0"/>
            <a:ext cx="7010400" cy="7045452"/>
          </a:xfrm>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njulbhandari_1.jpg"/>
          <p:cNvPicPr>
            <a:picLocks noGrp="1" noChangeAspect="1"/>
          </p:cNvPicPr>
          <p:nvPr>
            <p:ph idx="1"/>
          </p:nvPr>
        </p:nvPicPr>
        <p:blipFill>
          <a:blip r:embed="rId2"/>
          <a:stretch>
            <a:fillRect/>
          </a:stretch>
        </p:blipFill>
        <p:spPr>
          <a:xfrm>
            <a:off x="0" y="655725"/>
            <a:ext cx="9094625" cy="5745075"/>
          </a:xfrm>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4ff81f073a7caeb6b4e7dc81ed4f050.jpg"/>
          <p:cNvPicPr>
            <a:picLocks noGrp="1" noChangeAspect="1"/>
          </p:cNvPicPr>
          <p:nvPr>
            <p:ph idx="1"/>
          </p:nvPr>
        </p:nvPicPr>
        <p:blipFill>
          <a:blip r:embed="rId2"/>
          <a:stretch>
            <a:fillRect/>
          </a:stretch>
        </p:blipFill>
        <p:spPr>
          <a:xfrm rot="16200000">
            <a:off x="1478362" y="-1173558"/>
            <a:ext cx="6187280" cy="9143997"/>
          </a:xfrm>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9b15bc849dd6a7bb86b1fa35307cfaa.jpg"/>
          <p:cNvPicPr>
            <a:picLocks noGrp="1" noChangeAspect="1"/>
          </p:cNvPicPr>
          <p:nvPr>
            <p:ph idx="1"/>
          </p:nvPr>
        </p:nvPicPr>
        <p:blipFill>
          <a:blip r:embed="rId2"/>
          <a:stretch>
            <a:fillRect/>
          </a:stretch>
        </p:blipFill>
        <p:spPr>
          <a:xfrm>
            <a:off x="0" y="304800"/>
            <a:ext cx="9201592" cy="6219594"/>
          </a:xfrm>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125cd2beb09c5938f3eb8658d162d65 (1).jpg"/>
          <p:cNvPicPr>
            <a:picLocks noGrp="1" noChangeAspect="1"/>
          </p:cNvPicPr>
          <p:nvPr>
            <p:ph idx="1"/>
          </p:nvPr>
        </p:nvPicPr>
        <p:blipFill>
          <a:blip r:embed="rId2"/>
          <a:stretch>
            <a:fillRect/>
          </a:stretch>
        </p:blipFill>
        <p:spPr>
          <a:xfrm rot="16200000">
            <a:off x="1184881" y="-1184882"/>
            <a:ext cx="6858000" cy="9227761"/>
          </a:xfrm>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a4d575d258d25928069998e19f2b97c.jpg"/>
          <p:cNvPicPr>
            <a:picLocks noGrp="1" noChangeAspect="1"/>
          </p:cNvPicPr>
          <p:nvPr>
            <p:ph idx="1"/>
          </p:nvPr>
        </p:nvPicPr>
        <p:blipFill>
          <a:blip r:embed="rId2"/>
          <a:stretch>
            <a:fillRect/>
          </a:stretch>
        </p:blipFill>
        <p:spPr>
          <a:xfrm>
            <a:off x="1219200" y="1"/>
            <a:ext cx="6857999" cy="6857999"/>
          </a:xfrm>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4ff81f073a7caeb6b4e7dc81ed4f050.jpg"/>
          <p:cNvPicPr>
            <a:picLocks noGrp="1" noChangeAspect="1"/>
          </p:cNvPicPr>
          <p:nvPr>
            <p:ph idx="1"/>
          </p:nvPr>
        </p:nvPicPr>
        <p:blipFill>
          <a:blip r:embed="rId2"/>
          <a:stretch>
            <a:fillRect/>
          </a:stretch>
        </p:blipFill>
        <p:spPr>
          <a:xfrm>
            <a:off x="2209800" y="0"/>
            <a:ext cx="4582054" cy="6873081"/>
          </a:xfrm>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adla-300x203.jpg"/>
          <p:cNvPicPr>
            <a:picLocks noGrp="1" noChangeAspect="1"/>
          </p:cNvPicPr>
          <p:nvPr>
            <p:ph idx="1"/>
          </p:nvPr>
        </p:nvPicPr>
        <p:blipFill>
          <a:blip r:embed="rId2"/>
          <a:stretch>
            <a:fillRect/>
          </a:stretch>
        </p:blipFill>
        <p:spPr>
          <a:xfrm>
            <a:off x="0" y="228600"/>
            <a:ext cx="9204246" cy="6228206"/>
          </a:xfrm>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fa4750e0d82daeb67d326095796862a.jpg"/>
          <p:cNvPicPr>
            <a:picLocks noGrp="1" noChangeAspect="1"/>
          </p:cNvPicPr>
          <p:nvPr>
            <p:ph idx="1"/>
          </p:nvPr>
        </p:nvPicPr>
        <p:blipFill>
          <a:blip r:embed="rId2"/>
          <a:stretch>
            <a:fillRect/>
          </a:stretch>
        </p:blipFill>
        <p:spPr>
          <a:xfrm>
            <a:off x="2057400" y="0"/>
            <a:ext cx="5154811" cy="6873081"/>
          </a:xfrm>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lack-Murri.jpg"/>
          <p:cNvPicPr>
            <a:picLocks noGrp="1" noChangeAspect="1"/>
          </p:cNvPicPr>
          <p:nvPr>
            <p:ph idx="1"/>
          </p:nvPr>
        </p:nvPicPr>
        <p:blipFill>
          <a:blip r:embed="rId2"/>
          <a:stretch>
            <a:fillRect/>
          </a:stretch>
        </p:blipFill>
        <p:spPr>
          <a:xfrm>
            <a:off x="0" y="1219200"/>
            <a:ext cx="9144000" cy="3989287"/>
          </a:xfrm>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lack-shifon-Dress-Material.jpg"/>
          <p:cNvPicPr>
            <a:picLocks noGrp="1" noChangeAspect="1"/>
          </p:cNvPicPr>
          <p:nvPr>
            <p:ph idx="1"/>
          </p:nvPr>
        </p:nvPicPr>
        <p:blipFill>
          <a:blip r:embed="rId2"/>
          <a:stretch>
            <a:fillRect/>
          </a:stretch>
        </p:blipFill>
        <p:spPr>
          <a:xfrm>
            <a:off x="0" y="1371600"/>
            <a:ext cx="9144000" cy="3989287"/>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qdefault (3).jpg"/>
          <p:cNvPicPr>
            <a:picLocks noGrp="1" noChangeAspect="1"/>
          </p:cNvPicPr>
          <p:nvPr>
            <p:ph idx="1"/>
          </p:nvPr>
        </p:nvPicPr>
        <p:blipFill>
          <a:blip r:embed="rId2"/>
          <a:stretch>
            <a:fillRect/>
          </a:stretch>
        </p:blipFill>
        <p:spPr>
          <a:xfrm>
            <a:off x="0" y="0"/>
            <a:ext cx="9296400" cy="7353300"/>
          </a:xfrm>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lue-dress-thread-work.jpg"/>
          <p:cNvPicPr>
            <a:picLocks noGrp="1" noChangeAspect="1"/>
          </p:cNvPicPr>
          <p:nvPr>
            <p:ph idx="1"/>
          </p:nvPr>
        </p:nvPicPr>
        <p:blipFill>
          <a:blip r:embed="rId2"/>
          <a:stretch>
            <a:fillRect/>
          </a:stretch>
        </p:blipFill>
        <p:spPr>
          <a:xfrm>
            <a:off x="0" y="-57150"/>
            <a:ext cx="9164108" cy="6873081"/>
          </a:xfrm>
        </p:spPr>
      </p:pic>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lue-Tepchi.jpg"/>
          <p:cNvPicPr>
            <a:picLocks noGrp="1" noChangeAspect="1"/>
          </p:cNvPicPr>
          <p:nvPr>
            <p:ph idx="1"/>
          </p:nvPr>
        </p:nvPicPr>
        <p:blipFill>
          <a:blip r:embed="rId2"/>
          <a:stretch>
            <a:fillRect/>
          </a:stretch>
        </p:blipFill>
        <p:spPr>
          <a:xfrm>
            <a:off x="0" y="1371600"/>
            <a:ext cx="9144000" cy="3989287"/>
          </a:xfrm>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urgundy_salwar_suit_with_allover_kantha_stitch_ao56.jpg"/>
          <p:cNvPicPr>
            <a:picLocks noGrp="1" noChangeAspect="1"/>
          </p:cNvPicPr>
          <p:nvPr>
            <p:ph idx="1"/>
          </p:nvPr>
        </p:nvPicPr>
        <p:blipFill>
          <a:blip r:embed="rId2"/>
          <a:stretch>
            <a:fillRect/>
          </a:stretch>
        </p:blipFill>
        <p:spPr>
          <a:xfrm>
            <a:off x="2286000" y="-23193"/>
            <a:ext cx="4468188" cy="6881193"/>
          </a:xfrm>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f38a239e974ee42f4cb19fb04f07d76.jpg"/>
          <p:cNvPicPr>
            <a:picLocks noGrp="1" noChangeAspect="1"/>
          </p:cNvPicPr>
          <p:nvPr>
            <p:ph idx="1"/>
          </p:nvPr>
        </p:nvPicPr>
        <p:blipFill>
          <a:blip r:embed="rId2"/>
          <a:stretch>
            <a:fillRect/>
          </a:stretch>
        </p:blipFill>
        <p:spPr>
          <a:xfrm>
            <a:off x="2133600" y="-9268"/>
            <a:ext cx="5161386" cy="6867268"/>
          </a:xfrm>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6.jpg"/>
          <p:cNvPicPr>
            <a:picLocks noGrp="1" noChangeAspect="1"/>
          </p:cNvPicPr>
          <p:nvPr>
            <p:ph idx="1"/>
          </p:nvPr>
        </p:nvPicPr>
        <p:blipFill>
          <a:blip r:embed="rId2"/>
          <a:stretch>
            <a:fillRect/>
          </a:stretch>
        </p:blipFill>
        <p:spPr>
          <a:xfrm>
            <a:off x="1219200" y="0"/>
            <a:ext cx="6796880" cy="6858000"/>
          </a:xfrm>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jpg"/>
          <p:cNvPicPr>
            <a:picLocks noGrp="1" noChangeAspect="1"/>
          </p:cNvPicPr>
          <p:nvPr>
            <p:ph idx="1"/>
          </p:nvPr>
        </p:nvPicPr>
        <p:blipFill>
          <a:blip r:embed="rId2"/>
          <a:stretch>
            <a:fillRect/>
          </a:stretch>
        </p:blipFill>
        <p:spPr>
          <a:xfrm>
            <a:off x="1600200" y="24713"/>
            <a:ext cx="5970833" cy="6833287"/>
          </a:xfrm>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_embroidery_on_a_saree_pallu.jpg"/>
          <p:cNvPicPr>
            <a:picLocks noGrp="1" noChangeAspect="1"/>
          </p:cNvPicPr>
          <p:nvPr>
            <p:ph idx="1"/>
          </p:nvPr>
        </p:nvPicPr>
        <p:blipFill>
          <a:blip r:embed="rId2" cstate="print"/>
          <a:stretch>
            <a:fillRect/>
          </a:stretch>
        </p:blipFill>
        <p:spPr>
          <a:xfrm>
            <a:off x="0" y="0"/>
            <a:ext cx="9144000" cy="6838951"/>
          </a:xfrm>
        </p:spPr>
      </p:pic>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1.jpg"/>
          <p:cNvPicPr>
            <a:picLocks noGrp="1" noChangeAspect="1"/>
          </p:cNvPicPr>
          <p:nvPr>
            <p:ph idx="1"/>
          </p:nvPr>
        </p:nvPicPr>
        <p:blipFill>
          <a:blip r:embed="rId2"/>
          <a:stretch>
            <a:fillRect/>
          </a:stretch>
        </p:blipFill>
        <p:spPr>
          <a:xfrm>
            <a:off x="0" y="304800"/>
            <a:ext cx="9179284" cy="6104223"/>
          </a:xfrm>
        </p:spPr>
      </p:pic>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3.jpg"/>
          <p:cNvPicPr>
            <a:picLocks noGrp="1" noChangeAspect="1"/>
          </p:cNvPicPr>
          <p:nvPr>
            <p:ph idx="1"/>
          </p:nvPr>
        </p:nvPicPr>
        <p:blipFill>
          <a:blip r:embed="rId2"/>
          <a:stretch>
            <a:fillRect/>
          </a:stretch>
        </p:blipFill>
        <p:spPr>
          <a:xfrm>
            <a:off x="0" y="381000"/>
            <a:ext cx="9214132" cy="6131586"/>
          </a:xfrm>
        </p:spPr>
      </p:pic>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adies-kurtis-dress-materials-sarees_2.jpg"/>
          <p:cNvPicPr>
            <a:picLocks noGrp="1" noChangeAspect="1"/>
          </p:cNvPicPr>
          <p:nvPr>
            <p:ph idx="1"/>
          </p:nvPr>
        </p:nvPicPr>
        <p:blipFill>
          <a:blip r:embed="rId2"/>
          <a:stretch>
            <a:fillRect/>
          </a:stretch>
        </p:blipFill>
        <p:spPr>
          <a:xfrm>
            <a:off x="0" y="-38101"/>
            <a:ext cx="9062508" cy="6896101"/>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qdefault (1).jpg"/>
          <p:cNvPicPr>
            <a:picLocks noGrp="1" noChangeAspect="1"/>
          </p:cNvPicPr>
          <p:nvPr>
            <p:ph idx="1"/>
          </p:nvPr>
        </p:nvPicPr>
        <p:blipFill>
          <a:blip r:embed="rId2"/>
          <a:stretch>
            <a:fillRect/>
          </a:stretch>
        </p:blipFill>
        <p:spPr>
          <a:xfrm>
            <a:off x="0" y="-381000"/>
            <a:ext cx="9144000" cy="6858000"/>
          </a:xfrm>
        </p:spPr>
      </p:pic>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and-Zardozi-embroidery-Joshina-Saluja-Thingz-Lucknow-India.jpg"/>
          <p:cNvPicPr>
            <a:picLocks noGrp="1" noChangeAspect="1"/>
          </p:cNvPicPr>
          <p:nvPr>
            <p:ph idx="1"/>
          </p:nvPr>
        </p:nvPicPr>
        <p:blipFill>
          <a:blip r:embed="rId2"/>
          <a:stretch>
            <a:fillRect/>
          </a:stretch>
        </p:blipFill>
        <p:spPr>
          <a:xfrm>
            <a:off x="23514" y="838200"/>
            <a:ext cx="9120486" cy="5118398"/>
          </a:xfrm>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design6.jpg"/>
          <p:cNvPicPr>
            <a:picLocks noGrp="1" noChangeAspect="1"/>
          </p:cNvPicPr>
          <p:nvPr>
            <p:ph idx="1"/>
          </p:nvPr>
        </p:nvPicPr>
        <p:blipFill>
          <a:blip r:embed="rId2"/>
          <a:stretch>
            <a:fillRect/>
          </a:stretch>
        </p:blipFill>
        <p:spPr>
          <a:xfrm>
            <a:off x="0" y="2286000"/>
            <a:ext cx="9097564" cy="2021681"/>
          </a:xfrm>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embroidered-sarees-500x500.jpg"/>
          <p:cNvPicPr>
            <a:picLocks noGrp="1" noChangeAspect="1"/>
          </p:cNvPicPr>
          <p:nvPr>
            <p:ph idx="1"/>
          </p:nvPr>
        </p:nvPicPr>
        <p:blipFill>
          <a:blip r:embed="rId2"/>
          <a:stretch>
            <a:fillRect/>
          </a:stretch>
        </p:blipFill>
        <p:spPr>
          <a:xfrm>
            <a:off x="1143000" y="0"/>
            <a:ext cx="6949281" cy="6949281"/>
          </a:xfrm>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embroidery-250x250.jpg"/>
          <p:cNvPicPr>
            <a:picLocks noGrp="1" noChangeAspect="1"/>
          </p:cNvPicPr>
          <p:nvPr>
            <p:ph idx="1"/>
          </p:nvPr>
        </p:nvPicPr>
        <p:blipFill>
          <a:blip r:embed="rId2"/>
          <a:stretch>
            <a:fillRect/>
          </a:stretch>
        </p:blipFill>
        <p:spPr>
          <a:xfrm>
            <a:off x="0" y="304800"/>
            <a:ext cx="9186910" cy="6100108"/>
          </a:xfrm>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embroidery-2701909 (1).jp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embroidery-2705675.jpg"/>
          <p:cNvPicPr>
            <a:picLocks noGrp="1" noChangeAspect="1"/>
          </p:cNvPicPr>
          <p:nvPr>
            <p:ph idx="1"/>
          </p:nvPr>
        </p:nvPicPr>
        <p:blipFill>
          <a:blip r:embed="rId2" cstate="print"/>
          <a:srcRect r="9738"/>
          <a:stretch>
            <a:fillRect/>
          </a:stretch>
        </p:blipFill>
        <p:spPr>
          <a:xfrm>
            <a:off x="2133600" y="-23524"/>
            <a:ext cx="5088561" cy="6881524"/>
          </a:xfrm>
        </p:spPr>
      </p:pic>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embroidery-basic-white-multi-color-work-250x250.jpg"/>
          <p:cNvPicPr>
            <a:picLocks noGrp="1" noChangeAspect="1"/>
          </p:cNvPicPr>
          <p:nvPr>
            <p:ph idx="1"/>
          </p:nvPr>
        </p:nvPicPr>
        <p:blipFill>
          <a:blip r:embed="rId2"/>
          <a:stretch>
            <a:fillRect/>
          </a:stretch>
        </p:blipFill>
        <p:spPr>
          <a:xfrm>
            <a:off x="1143000" y="0"/>
            <a:ext cx="6949280" cy="6858000"/>
          </a:xfrm>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kari.png"/>
          <p:cNvPicPr>
            <a:picLocks noGrp="1" noChangeAspect="1"/>
          </p:cNvPicPr>
          <p:nvPr>
            <p:ph idx="1"/>
          </p:nvPr>
        </p:nvPicPr>
        <p:blipFill>
          <a:blip r:embed="rId2"/>
          <a:stretch>
            <a:fillRect/>
          </a:stretch>
        </p:blipFill>
        <p:spPr>
          <a:xfrm>
            <a:off x="0" y="-20193"/>
            <a:ext cx="9157275" cy="6878193"/>
          </a:xfrm>
        </p:spPr>
      </p:pic>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kari-1.jpg"/>
          <p:cNvPicPr>
            <a:picLocks noGrp="1" noChangeAspect="1"/>
          </p:cNvPicPr>
          <p:nvPr>
            <p:ph idx="1"/>
          </p:nvPr>
        </p:nvPicPr>
        <p:blipFill>
          <a:blip r:embed="rId2"/>
          <a:stretch>
            <a:fillRect/>
          </a:stretch>
        </p:blipFill>
        <p:spPr>
          <a:xfrm>
            <a:off x="0" y="228600"/>
            <a:ext cx="9166562" cy="6329656"/>
          </a:xfrm>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work-uttar-pradesh.jpg"/>
          <p:cNvPicPr>
            <a:picLocks noGrp="1" noChangeAspect="1"/>
          </p:cNvPicPr>
          <p:nvPr>
            <p:ph idx="1"/>
          </p:nvPr>
        </p:nvPicPr>
        <p:blipFill>
          <a:blip r:embed="rId2"/>
          <a:stretch>
            <a:fillRect/>
          </a:stretch>
        </p:blipFill>
        <p:spPr>
          <a:xfrm>
            <a:off x="54493" y="1371600"/>
            <a:ext cx="9089507" cy="3710003"/>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qdefault (2).jpg"/>
          <p:cNvPicPr>
            <a:picLocks noGrp="1" noChangeAspect="1"/>
          </p:cNvPicPr>
          <p:nvPr>
            <p:ph idx="1"/>
          </p:nvPr>
        </p:nvPicPr>
        <p:blipFill>
          <a:blip r:embed="rId2"/>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V-MADA_33576199900--Ada_Designer_Chikan_Studio-Craftsvilla_4.jpg"/>
          <p:cNvPicPr>
            <a:picLocks noGrp="1" noChangeAspect="1"/>
          </p:cNvPicPr>
          <p:nvPr>
            <p:ph idx="1"/>
          </p:nvPr>
        </p:nvPicPr>
        <p:blipFill>
          <a:blip r:embed="rId2"/>
          <a:srcRect l="17016" r="17016"/>
          <a:stretch>
            <a:fillRect/>
          </a:stretch>
        </p:blipFill>
        <p:spPr>
          <a:xfrm rot="16200000">
            <a:off x="1532443" y="-1151443"/>
            <a:ext cx="6079114" cy="9144000"/>
          </a:xfrm>
        </p:spPr>
      </p:pic>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V-MADA_53996013390--Ada_Designer_Chikan_Studio-Craftsvilla_4.jpg"/>
          <p:cNvPicPr>
            <a:picLocks noGrp="1" noChangeAspect="1"/>
          </p:cNvPicPr>
          <p:nvPr>
            <p:ph idx="1"/>
          </p:nvPr>
        </p:nvPicPr>
        <p:blipFill>
          <a:blip r:embed="rId2"/>
          <a:srcRect l="18752" r="18752"/>
          <a:stretch>
            <a:fillRect/>
          </a:stretch>
        </p:blipFill>
        <p:spPr>
          <a:xfrm rot="16200000">
            <a:off x="1744363" y="-1098262"/>
            <a:ext cx="5691775" cy="9107499"/>
          </a:xfrm>
        </p:spPr>
      </p:pic>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CV-MADA_70481482970--Ada_Designer_Chikan_Studio-Craftsvilla_4.jpg"/>
          <p:cNvPicPr>
            <a:picLocks noGrp="1" noChangeAspect="1"/>
          </p:cNvPicPr>
          <p:nvPr>
            <p:ph idx="1"/>
          </p:nvPr>
        </p:nvPicPr>
        <p:blipFill>
          <a:blip r:embed="rId2"/>
          <a:srcRect l="17016" r="17016"/>
          <a:stretch>
            <a:fillRect/>
          </a:stretch>
        </p:blipFill>
        <p:spPr>
          <a:xfrm>
            <a:off x="2286000" y="0"/>
            <a:ext cx="4559212" cy="6911304"/>
          </a:xfrm>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V-MADA_93865098340--Ada_Designer_Chikan_Studio-Craftsvilla_4.jpg"/>
          <p:cNvPicPr>
            <a:picLocks noGrp="1" noChangeAspect="1"/>
          </p:cNvPicPr>
          <p:nvPr>
            <p:ph idx="1"/>
          </p:nvPr>
        </p:nvPicPr>
        <p:blipFill>
          <a:blip r:embed="rId2"/>
          <a:srcRect l="17016" r="17016"/>
          <a:stretch>
            <a:fillRect/>
          </a:stretch>
        </p:blipFill>
        <p:spPr>
          <a:xfrm>
            <a:off x="2362200" y="1"/>
            <a:ext cx="4483012" cy="6858000"/>
          </a:xfrm>
        </p:spPr>
      </p:pic>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64b2d2b9b79871e9be1461172d1ea1b.jpg"/>
          <p:cNvPicPr>
            <a:picLocks noGrp="1" noChangeAspect="1"/>
          </p:cNvPicPr>
          <p:nvPr>
            <p:ph idx="1"/>
          </p:nvPr>
        </p:nvPicPr>
        <p:blipFill>
          <a:blip r:embed="rId2"/>
          <a:stretch>
            <a:fillRect/>
          </a:stretch>
        </p:blipFill>
        <p:spPr>
          <a:xfrm>
            <a:off x="1981200" y="0"/>
            <a:ext cx="5204654" cy="6924836"/>
          </a:xfrm>
        </p:spPr>
      </p:pic>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88b86c8e864b83011f09ae175ee91c0.jpg"/>
          <p:cNvPicPr>
            <a:picLocks noGrp="1" noChangeAspect="1"/>
          </p:cNvPicPr>
          <p:nvPr>
            <p:ph idx="1"/>
          </p:nvPr>
        </p:nvPicPr>
        <p:blipFill>
          <a:blip r:embed="rId2"/>
          <a:stretch>
            <a:fillRect/>
          </a:stretch>
        </p:blipFill>
        <p:spPr>
          <a:xfrm>
            <a:off x="1981200" y="0"/>
            <a:ext cx="5082778" cy="6777037"/>
          </a:xfrm>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esigner_lucknow_chikan_green_on_black_georgette_kurti_with_fine_chikankari_shadow_work_collar_with_full_embroidered_sleeves (1).jpg"/>
          <p:cNvPicPr>
            <a:picLocks noGrp="1" noChangeAspect="1"/>
          </p:cNvPicPr>
          <p:nvPr>
            <p:ph idx="1"/>
          </p:nvPr>
        </p:nvPicPr>
        <p:blipFill>
          <a:blip r:embed="rId2"/>
          <a:stretch>
            <a:fillRect/>
          </a:stretch>
        </p:blipFill>
        <p:spPr>
          <a:xfrm>
            <a:off x="2053828" y="0"/>
            <a:ext cx="5143500" cy="6858000"/>
          </a:xfrm>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SC_0781.JPG"/>
          <p:cNvPicPr>
            <a:picLocks noGrp="1" noChangeAspect="1"/>
          </p:cNvPicPr>
          <p:nvPr>
            <p:ph idx="1"/>
          </p:nvPr>
        </p:nvPicPr>
        <p:blipFill>
          <a:blip r:embed="rId2"/>
          <a:srcRect b="11648"/>
          <a:stretch>
            <a:fillRect/>
          </a:stretch>
        </p:blipFill>
        <p:spPr>
          <a:xfrm>
            <a:off x="0" y="685800"/>
            <a:ext cx="9148032" cy="5410200"/>
          </a:xfrm>
        </p:spPr>
      </p:pic>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SC04215_grande.jpg"/>
          <p:cNvPicPr>
            <a:picLocks noGrp="1" noChangeAspect="1"/>
          </p:cNvPicPr>
          <p:nvPr>
            <p:ph idx="1"/>
          </p:nvPr>
        </p:nvPicPr>
        <p:blipFill>
          <a:blip r:embed="rId2"/>
          <a:stretch>
            <a:fillRect/>
          </a:stretch>
        </p:blipFill>
        <p:spPr>
          <a:xfrm>
            <a:off x="0" y="0"/>
            <a:ext cx="9164108" cy="6873081"/>
          </a:xfrm>
        </p:spPr>
      </p:pic>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sc05216-250x250-250x250.jpg"/>
          <p:cNvPicPr>
            <a:picLocks noGrp="1" noChangeAspect="1"/>
          </p:cNvPicPr>
          <p:nvPr>
            <p:ph idx="1"/>
          </p:nvPr>
        </p:nvPicPr>
        <p:blipFill>
          <a:blip r:embed="rId2"/>
          <a:stretch>
            <a:fillRect/>
          </a:stretch>
        </p:blipFill>
        <p:spPr>
          <a:xfrm>
            <a:off x="0" y="-34297"/>
            <a:ext cx="9143999" cy="6877203"/>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qdefault (4).jpg"/>
          <p:cNvPicPr>
            <a:picLocks noGrp="1" noChangeAspect="1"/>
          </p:cNvPicPr>
          <p:nvPr>
            <p:ph idx="1"/>
          </p:nvPr>
        </p:nvPicPr>
        <p:blipFill>
          <a:blip r:embed="rId2"/>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0172a8d19b9a7e1d47f4ae43258c3f1.jpg"/>
          <p:cNvPicPr>
            <a:picLocks noGrp="1" noChangeAspect="1"/>
          </p:cNvPicPr>
          <p:nvPr>
            <p:ph idx="1"/>
          </p:nvPr>
        </p:nvPicPr>
        <p:blipFill>
          <a:blip r:embed="rId2"/>
          <a:stretch>
            <a:fillRect/>
          </a:stretch>
        </p:blipFill>
        <p:spPr>
          <a:xfrm>
            <a:off x="0" y="381000"/>
            <a:ext cx="9172873" cy="6106939"/>
          </a:xfrm>
        </p:spPr>
      </p:pic>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76193df0167701b0fd9249c9d560fc0.jpg"/>
          <p:cNvPicPr>
            <a:picLocks noGrp="1" noChangeAspect="1"/>
          </p:cNvPicPr>
          <p:nvPr>
            <p:ph idx="1"/>
          </p:nvPr>
        </p:nvPicPr>
        <p:blipFill>
          <a:blip r:embed="rId2"/>
          <a:stretch>
            <a:fillRect/>
          </a:stretch>
        </p:blipFill>
        <p:spPr>
          <a:xfrm>
            <a:off x="1981200" y="-15081"/>
            <a:ext cx="5154811" cy="6873081"/>
          </a:xfrm>
        </p:spPr>
      </p:pic>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229600" cy="1143000"/>
          </a:xfrm>
        </p:spPr>
        <p:txBody>
          <a:bodyPr/>
          <a:lstStyle/>
          <a:p>
            <a:endParaRPr lang="fil-PH"/>
          </a:p>
        </p:txBody>
      </p:sp>
      <p:pic>
        <p:nvPicPr>
          <p:cNvPr id="4" name="Content Placeholder 3" descr="e5358941d9d3ec5d2e0b3c24c86dc67c.jpg"/>
          <p:cNvPicPr>
            <a:picLocks noGrp="1" noChangeAspect="1"/>
          </p:cNvPicPr>
          <p:nvPr>
            <p:ph idx="1"/>
          </p:nvPr>
        </p:nvPicPr>
        <p:blipFill>
          <a:blip r:embed="rId2"/>
          <a:stretch>
            <a:fillRect/>
          </a:stretch>
        </p:blipFill>
        <p:spPr>
          <a:xfrm>
            <a:off x="1905000" y="-15081"/>
            <a:ext cx="5154811" cy="6873081"/>
          </a:xfrm>
        </p:spPr>
      </p:pic>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MBDESIGNTUBE (1).JPG"/>
          <p:cNvPicPr>
            <a:picLocks noGrp="1" noChangeAspect="1"/>
          </p:cNvPicPr>
          <p:nvPr>
            <p:ph idx="1"/>
          </p:nvPr>
        </p:nvPicPr>
        <p:blipFill>
          <a:blip r:embed="rId2" cstate="print"/>
          <a:stretch>
            <a:fillRect/>
          </a:stretch>
        </p:blipFill>
        <p:spPr>
          <a:xfrm>
            <a:off x="3505200" y="0"/>
            <a:ext cx="2057399" cy="6878075"/>
          </a:xfrm>
        </p:spPr>
      </p:pic>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mbroidered_party_sharees_with_chumki_stone_and_glass_works_2_108123.jpg"/>
          <p:cNvPicPr>
            <a:picLocks noGrp="1" noChangeAspect="1"/>
          </p:cNvPicPr>
          <p:nvPr>
            <p:ph idx="1"/>
          </p:nvPr>
        </p:nvPicPr>
        <p:blipFill>
          <a:blip r:embed="rId2"/>
          <a:stretch>
            <a:fillRect/>
          </a:stretch>
        </p:blipFill>
        <p:spPr>
          <a:xfrm>
            <a:off x="2057400" y="-46037"/>
            <a:ext cx="5178028" cy="6904037"/>
          </a:xfrm>
        </p:spPr>
      </p:pic>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mbroidery-pattern1 (1).jpg"/>
          <p:cNvPicPr>
            <a:picLocks noGrp="1" noChangeAspect="1"/>
          </p:cNvPicPr>
          <p:nvPr>
            <p:ph idx="1"/>
          </p:nvPr>
        </p:nvPicPr>
        <p:blipFill>
          <a:blip r:embed="rId2"/>
          <a:stretch>
            <a:fillRect/>
          </a:stretch>
        </p:blipFill>
        <p:spPr>
          <a:xfrm>
            <a:off x="1600200" y="0"/>
            <a:ext cx="5953400" cy="6846410"/>
          </a:xfrm>
        </p:spPr>
      </p:pic>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mbroidery-pattern6.jpg"/>
          <p:cNvPicPr>
            <a:picLocks noGrp="1" noChangeAspect="1"/>
          </p:cNvPicPr>
          <p:nvPr>
            <p:ph idx="1"/>
          </p:nvPr>
        </p:nvPicPr>
        <p:blipFill>
          <a:blip r:embed="rId2"/>
          <a:stretch>
            <a:fillRect/>
          </a:stretch>
        </p:blipFill>
        <p:spPr>
          <a:xfrm>
            <a:off x="1676400" y="0"/>
            <a:ext cx="5943600" cy="6835140"/>
          </a:xfrm>
        </p:spPr>
      </p:pic>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mbroidery-pattern7.jpg"/>
          <p:cNvPicPr>
            <a:picLocks noGrp="1" noChangeAspect="1"/>
          </p:cNvPicPr>
          <p:nvPr>
            <p:ph idx="1"/>
          </p:nvPr>
        </p:nvPicPr>
        <p:blipFill>
          <a:blip r:embed="rId2"/>
          <a:stretch>
            <a:fillRect/>
          </a:stretch>
        </p:blipFill>
        <p:spPr>
          <a:xfrm>
            <a:off x="1676400" y="-45719"/>
            <a:ext cx="6003234" cy="6903719"/>
          </a:xfrm>
        </p:spPr>
      </p:pic>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mbroidery-pattern12.jpg"/>
          <p:cNvPicPr>
            <a:picLocks noGrp="1" noChangeAspect="1"/>
          </p:cNvPicPr>
          <p:nvPr>
            <p:ph idx="1"/>
          </p:nvPr>
        </p:nvPicPr>
        <p:blipFill>
          <a:blip r:embed="rId2"/>
          <a:stretch>
            <a:fillRect/>
          </a:stretch>
        </p:blipFill>
        <p:spPr>
          <a:xfrm>
            <a:off x="1600200" y="11590"/>
            <a:ext cx="5953400" cy="6846410"/>
          </a:xfrm>
        </p:spPr>
      </p:pic>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MBROIDERY-SUIT-.jpg"/>
          <p:cNvPicPr>
            <a:picLocks noGrp="1" noChangeAspect="1"/>
          </p:cNvPicPr>
          <p:nvPr>
            <p:ph idx="1"/>
          </p:nvPr>
        </p:nvPicPr>
        <p:blipFill>
          <a:blip r:embed="rId2" cstate="print"/>
          <a:srcRect r="3163"/>
          <a:stretch>
            <a:fillRect/>
          </a:stretch>
        </p:blipFill>
        <p:spPr>
          <a:xfrm>
            <a:off x="1752600" y="0"/>
            <a:ext cx="5486400" cy="6923374"/>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2142800-hand-embroidery.jpg"/>
          <p:cNvPicPr>
            <a:picLocks noGrp="1" noChangeAspect="1"/>
          </p:cNvPicPr>
          <p:nvPr>
            <p:ph idx="1"/>
          </p:nvPr>
        </p:nvPicPr>
        <p:blipFill>
          <a:blip r:embed="rId2" cstate="print"/>
          <a:stretch>
            <a:fillRect/>
          </a:stretch>
        </p:blipFill>
        <p:spPr>
          <a:xfrm>
            <a:off x="3991356" y="3398361"/>
            <a:ext cx="1161288" cy="1463040"/>
          </a:xfrm>
        </p:spPr>
      </p:pic>
      <p:pic>
        <p:nvPicPr>
          <p:cNvPr id="5" name="Picture 4" descr="36.jpg"/>
          <p:cNvPicPr>
            <a:picLocks noChangeAspect="1"/>
          </p:cNvPicPr>
          <p:nvPr/>
        </p:nvPicPr>
        <p:blipFill>
          <a:blip r:embed="rId3"/>
          <a:stretch>
            <a:fillRect/>
          </a:stretch>
        </p:blipFill>
        <p:spPr>
          <a:xfrm>
            <a:off x="0" y="382904"/>
            <a:ext cx="9144000" cy="6092191"/>
          </a:xfrm>
          <a:prstGeom prst="rect">
            <a:avLst/>
          </a:prstGeom>
        </p:spPr>
      </p:pic>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exclusive_lucknow_chikan_white_rust_cotton_suit_length_with_fine_chikankari_murri_shadow_applique_work_contrast_bottom_pure_chiffon_dupatta.jpg"/>
          <p:cNvPicPr>
            <a:picLocks noGrp="1" noChangeAspect="1"/>
          </p:cNvPicPr>
          <p:nvPr>
            <p:ph idx="1"/>
          </p:nvPr>
        </p:nvPicPr>
        <p:blipFill>
          <a:blip r:embed="rId2"/>
          <a:stretch>
            <a:fillRect/>
          </a:stretch>
        </p:blipFill>
        <p:spPr>
          <a:xfrm>
            <a:off x="2057400" y="0"/>
            <a:ext cx="5154811" cy="6873081"/>
          </a:xfrm>
        </p:spPr>
      </p:pic>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f427de4d4f6363562e5dbb60681e0b97.jpg"/>
          <p:cNvPicPr>
            <a:picLocks noGrp="1" noChangeAspect="1"/>
          </p:cNvPicPr>
          <p:nvPr>
            <p:ph idx="1"/>
          </p:nvPr>
        </p:nvPicPr>
        <p:blipFill>
          <a:blip r:embed="rId2"/>
          <a:stretch>
            <a:fillRect/>
          </a:stretch>
        </p:blipFill>
        <p:spPr>
          <a:xfrm>
            <a:off x="17586" y="609600"/>
            <a:ext cx="9126414" cy="5423698"/>
          </a:xfrm>
        </p:spPr>
      </p:pic>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F-2538-Lucknow-chikan-work-20061018.jpg"/>
          <p:cNvPicPr>
            <a:picLocks noGrp="1" noChangeAspect="1"/>
          </p:cNvPicPr>
          <p:nvPr>
            <p:ph idx="1"/>
          </p:nvPr>
        </p:nvPicPr>
        <p:blipFill>
          <a:blip r:embed="rId2"/>
          <a:stretch>
            <a:fillRect/>
          </a:stretch>
        </p:blipFill>
        <p:spPr>
          <a:xfrm>
            <a:off x="0" y="228600"/>
            <a:ext cx="9144000" cy="6218237"/>
          </a:xfrm>
        </p:spPr>
      </p:pic>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and-embroidered-garments.jpg"/>
          <p:cNvPicPr>
            <a:picLocks noGrp="1" noChangeAspect="1"/>
          </p:cNvPicPr>
          <p:nvPr>
            <p:ph idx="1"/>
          </p:nvPr>
        </p:nvPicPr>
        <p:blipFill>
          <a:blip r:embed="rId2"/>
          <a:srcRect t="13201" b="13888"/>
          <a:stretch>
            <a:fillRect/>
          </a:stretch>
        </p:blipFill>
        <p:spPr>
          <a:xfrm>
            <a:off x="0" y="0"/>
            <a:ext cx="9170457" cy="6858000"/>
          </a:xfrm>
        </p:spPr>
      </p:pic>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and-embroidery8.jpg"/>
          <p:cNvPicPr>
            <a:picLocks noGrp="1" noChangeAspect="1"/>
          </p:cNvPicPr>
          <p:nvPr>
            <p:ph idx="1"/>
          </p:nvPr>
        </p:nvPicPr>
        <p:blipFill>
          <a:blip r:embed="rId2"/>
          <a:stretch>
            <a:fillRect/>
          </a:stretch>
        </p:blipFill>
        <p:spPr>
          <a:xfrm>
            <a:off x="0" y="457200"/>
            <a:ext cx="9121617" cy="6063140"/>
          </a:xfrm>
        </p:spPr>
      </p:pic>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8).jpg"/>
          <p:cNvPicPr>
            <a:picLocks noGrp="1" noChangeAspect="1"/>
          </p:cNvPicPr>
          <p:nvPr>
            <p:ph idx="1"/>
          </p:nvPr>
        </p:nvPicPr>
        <p:blipFill>
          <a:blip r:embed="rId2"/>
          <a:stretch>
            <a:fillRect/>
          </a:stretch>
        </p:blipFill>
        <p:spPr>
          <a:xfrm>
            <a:off x="0" y="-56194"/>
            <a:ext cx="9170025" cy="6868668"/>
          </a:xfrm>
        </p:spPr>
      </p:pic>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g8.jpg"/>
          <p:cNvPicPr>
            <a:picLocks noGrp="1" noChangeAspect="1"/>
          </p:cNvPicPr>
          <p:nvPr>
            <p:ph idx="1"/>
          </p:nvPr>
        </p:nvPicPr>
        <p:blipFill>
          <a:blip r:embed="rId2"/>
          <a:stretch>
            <a:fillRect/>
          </a:stretch>
        </p:blipFill>
        <p:spPr>
          <a:xfrm>
            <a:off x="0" y="9235"/>
            <a:ext cx="9152792" cy="6851073"/>
          </a:xfrm>
        </p:spPr>
      </p:pic>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g-chikankari.jpg"/>
          <p:cNvPicPr>
            <a:picLocks noGrp="1" noChangeAspect="1"/>
          </p:cNvPicPr>
          <p:nvPr>
            <p:ph idx="1"/>
          </p:nvPr>
        </p:nvPicPr>
        <p:blipFill>
          <a:blip r:embed="rId2"/>
          <a:stretch>
            <a:fillRect/>
          </a:stretch>
        </p:blipFill>
        <p:spPr>
          <a:xfrm>
            <a:off x="-9532" y="457200"/>
            <a:ext cx="9153532" cy="6119790"/>
          </a:xfrm>
        </p:spPr>
      </p:pic>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andmade-chikankari-pink-heavy-embroidery-long-cotton-kurti-2_image5.JPEG"/>
          <p:cNvPicPr>
            <a:picLocks noGrp="1" noChangeAspect="1"/>
          </p:cNvPicPr>
          <p:nvPr>
            <p:ph idx="1"/>
          </p:nvPr>
        </p:nvPicPr>
        <p:blipFill>
          <a:blip r:embed="rId2"/>
          <a:stretch>
            <a:fillRect/>
          </a:stretch>
        </p:blipFill>
        <p:spPr>
          <a:xfrm>
            <a:off x="1219200" y="0"/>
            <a:ext cx="6819900" cy="6819900"/>
          </a:xfrm>
        </p:spPr>
      </p:pic>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and-work-saree-border-500x500-250x250.jpg"/>
          <p:cNvPicPr>
            <a:picLocks noGrp="1" noChangeAspect="1"/>
          </p:cNvPicPr>
          <p:nvPr>
            <p:ph idx="1"/>
          </p:nvPr>
        </p:nvPicPr>
        <p:blipFill>
          <a:blip r:embed="rId2"/>
          <a:stretch>
            <a:fillRect/>
          </a:stretch>
        </p:blipFill>
        <p:spPr>
          <a:xfrm>
            <a:off x="0" y="1829"/>
            <a:ext cx="9176387" cy="6863937"/>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_embroidery_from_the_back,_Lucknow.jpg"/>
          <p:cNvPicPr>
            <a:picLocks noGrp="1" noChangeAspect="1"/>
          </p:cNvPicPr>
          <p:nvPr>
            <p:ph idx="1"/>
          </p:nvPr>
        </p:nvPicPr>
        <p:blipFill>
          <a:blip r:embed="rId2"/>
          <a:stretch>
            <a:fillRect/>
          </a:stretch>
        </p:blipFill>
        <p:spPr>
          <a:xfrm>
            <a:off x="1905000" y="-50798"/>
            <a:ext cx="5181599" cy="6908798"/>
          </a:xfrm>
        </p:spPr>
      </p:pic>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and-work-saree-border-500x500-250x250.jpg"/>
          <p:cNvPicPr>
            <a:picLocks noGrp="1" noChangeAspect="1"/>
          </p:cNvPicPr>
          <p:nvPr>
            <p:ph idx="1"/>
          </p:nvPr>
        </p:nvPicPr>
        <p:blipFill>
          <a:blip r:embed="rId2"/>
          <a:stretch>
            <a:fillRect/>
          </a:stretch>
        </p:blipFill>
        <p:spPr>
          <a:xfrm>
            <a:off x="3381375" y="3239294"/>
            <a:ext cx="2381250" cy="1781175"/>
          </a:xfrm>
        </p:spPr>
      </p:pic>
      <p:pic>
        <p:nvPicPr>
          <p:cNvPr id="5" name="Picture 4" descr="Hardanger_embroidery.png"/>
          <p:cNvPicPr>
            <a:picLocks noChangeAspect="1"/>
          </p:cNvPicPr>
          <p:nvPr/>
        </p:nvPicPr>
        <p:blipFill>
          <a:blip r:embed="rId3"/>
          <a:stretch>
            <a:fillRect/>
          </a:stretch>
        </p:blipFill>
        <p:spPr>
          <a:xfrm>
            <a:off x="0" y="-1"/>
            <a:ext cx="9231630" cy="6863665"/>
          </a:xfrm>
          <a:prstGeom prst="rect">
            <a:avLst/>
          </a:prstGeom>
        </p:spPr>
      </p:pic>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qdefault (7).jpg"/>
          <p:cNvPicPr>
            <a:picLocks noGrp="1" noChangeAspect="1"/>
          </p:cNvPicPr>
          <p:nvPr>
            <p:ph idx="1"/>
          </p:nvPr>
        </p:nvPicPr>
        <p:blipFill>
          <a:blip r:embed="rId2"/>
          <a:srcRect t="6667" b="6667"/>
          <a:stretch>
            <a:fillRect/>
          </a:stretch>
        </p:blipFill>
        <p:spPr>
          <a:xfrm>
            <a:off x="0" y="381000"/>
            <a:ext cx="9126415" cy="5932170"/>
          </a:xfrm>
        </p:spPr>
      </p:pic>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1).jpg"/>
          <p:cNvPicPr>
            <a:picLocks noGrp="1" noChangeAspect="1"/>
          </p:cNvPicPr>
          <p:nvPr>
            <p:ph idx="1"/>
          </p:nvPr>
        </p:nvPicPr>
        <p:blipFill>
          <a:blip r:embed="rId2"/>
          <a:stretch>
            <a:fillRect/>
          </a:stretch>
        </p:blipFill>
        <p:spPr>
          <a:xfrm>
            <a:off x="0" y="1"/>
            <a:ext cx="9144001" cy="6867342"/>
          </a:xfrm>
        </p:spPr>
      </p:pic>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jpg"/>
          <p:cNvPicPr>
            <a:picLocks noGrp="1" noChangeAspect="1"/>
          </p:cNvPicPr>
          <p:nvPr>
            <p:ph idx="1"/>
          </p:nvPr>
        </p:nvPicPr>
        <p:blipFill>
          <a:blip r:embed="rId2"/>
          <a:stretch>
            <a:fillRect/>
          </a:stretch>
        </p:blipFill>
        <p:spPr>
          <a:xfrm>
            <a:off x="2362200" y="0"/>
            <a:ext cx="4647092" cy="6858000"/>
          </a:xfrm>
        </p:spPr>
      </p:pic>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7).jpg"/>
          <p:cNvPicPr>
            <a:picLocks noGrp="1" noChangeAspect="1"/>
          </p:cNvPicPr>
          <p:nvPr>
            <p:ph idx="1"/>
          </p:nvPr>
        </p:nvPicPr>
        <p:blipFill>
          <a:blip r:embed="rId2"/>
          <a:stretch>
            <a:fillRect/>
          </a:stretch>
        </p:blipFill>
        <p:spPr>
          <a:xfrm>
            <a:off x="0" y="457200"/>
            <a:ext cx="9213354" cy="5794972"/>
          </a:xfrm>
        </p:spPr>
      </p:pic>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dirty="0"/>
          </a:p>
        </p:txBody>
      </p:sp>
      <p:pic>
        <p:nvPicPr>
          <p:cNvPr id="4" name="Content Placeholder 3" descr="images (10).jpg"/>
          <p:cNvPicPr>
            <a:picLocks noGrp="1" noChangeAspect="1"/>
          </p:cNvPicPr>
          <p:nvPr>
            <p:ph idx="1"/>
          </p:nvPr>
        </p:nvPicPr>
        <p:blipFill>
          <a:blip r:embed="rId2"/>
          <a:stretch>
            <a:fillRect/>
          </a:stretch>
        </p:blipFill>
        <p:spPr>
          <a:xfrm rot="16200000">
            <a:off x="1542714" y="-1161713"/>
            <a:ext cx="6071324" cy="9156751"/>
          </a:xfrm>
        </p:spPr>
      </p:pic>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ndian-bollywood-kurti-lucknow-chikan-hand-embroidery-women-40-m-top-tunic-a2978-73aaf34a588b0a51762ecb9c906d831f.jpg"/>
          <p:cNvPicPr>
            <a:picLocks noGrp="1" noChangeAspect="1"/>
          </p:cNvPicPr>
          <p:nvPr>
            <p:ph idx="1"/>
          </p:nvPr>
        </p:nvPicPr>
        <p:blipFill>
          <a:blip r:embed="rId2" cstate="print"/>
          <a:stretch>
            <a:fillRect/>
          </a:stretch>
        </p:blipFill>
        <p:spPr>
          <a:xfrm>
            <a:off x="2362200" y="-21955"/>
            <a:ext cx="4575170" cy="6879955"/>
          </a:xfrm>
        </p:spPr>
      </p:pic>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kanacstmcnajp61-3.jpg"/>
          <p:cNvPicPr>
            <a:picLocks noGrp="1" noChangeAspect="1"/>
          </p:cNvPicPr>
          <p:nvPr>
            <p:ph idx="1"/>
          </p:nvPr>
        </p:nvPicPr>
        <p:blipFill>
          <a:blip r:embed="rId2"/>
          <a:stretch>
            <a:fillRect/>
          </a:stretch>
        </p:blipFill>
        <p:spPr>
          <a:xfrm>
            <a:off x="1981200" y="2439"/>
            <a:ext cx="5174721" cy="6855561"/>
          </a:xfrm>
        </p:spPr>
      </p:pic>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Kantha_pink_006_large.jpg"/>
          <p:cNvPicPr>
            <a:picLocks noGrp="1" noChangeAspect="1"/>
          </p:cNvPicPr>
          <p:nvPr>
            <p:ph idx="1"/>
          </p:nvPr>
        </p:nvPicPr>
        <p:blipFill>
          <a:blip r:embed="rId2"/>
          <a:stretch>
            <a:fillRect/>
          </a:stretch>
        </p:blipFill>
        <p:spPr>
          <a:xfrm>
            <a:off x="2057400" y="0"/>
            <a:ext cx="5154811" cy="6873081"/>
          </a:xfrm>
        </p:spPr>
      </p:pic>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katha_sarees_008.jpg"/>
          <p:cNvPicPr>
            <a:picLocks noGrp="1" noChangeAspect="1"/>
          </p:cNvPicPr>
          <p:nvPr>
            <p:ph idx="1"/>
          </p:nvPr>
        </p:nvPicPr>
        <p:blipFill>
          <a:blip r:embed="rId2" cstate="print"/>
          <a:stretch>
            <a:fillRect/>
          </a:stretch>
        </p:blipFill>
        <p:spPr>
          <a:xfrm>
            <a:off x="1273800" y="1935163"/>
            <a:ext cx="6596399" cy="4389437"/>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qdefault.jpg"/>
          <p:cNvPicPr>
            <a:picLocks noGrp="1" noChangeAspect="1"/>
          </p:cNvPicPr>
          <p:nvPr>
            <p:ph idx="1"/>
          </p:nvPr>
        </p:nvPicPr>
        <p:blipFill>
          <a:blip r:embed="rId2"/>
          <a:stretch>
            <a:fillRect/>
          </a:stretch>
        </p:blipFill>
        <p:spPr>
          <a:xfrm>
            <a:off x="-25400" y="0"/>
            <a:ext cx="9169400" cy="6877050"/>
          </a:xfrm>
        </p:spPr>
      </p:pic>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_chikan_edited_1024x1024.jpg"/>
          <p:cNvPicPr>
            <a:picLocks noGrp="1" noChangeAspect="1"/>
          </p:cNvPicPr>
          <p:nvPr>
            <p:ph idx="1"/>
          </p:nvPr>
        </p:nvPicPr>
        <p:blipFill>
          <a:blip r:embed="rId2"/>
          <a:stretch>
            <a:fillRect/>
          </a:stretch>
        </p:blipFill>
        <p:spPr>
          <a:xfrm>
            <a:off x="12276" y="1676400"/>
            <a:ext cx="9131724" cy="3356205"/>
          </a:xfrm>
        </p:spPr>
      </p:pic>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_chikan_online_kurta_length_onion_pink_pure_silk_with_very_fine_chikankari_murri_shadow_kangan_work_with_designer_motifs_full_embroidered_sleeves.jpg"/>
          <p:cNvPicPr>
            <a:picLocks noGrp="1" noChangeAspect="1"/>
          </p:cNvPicPr>
          <p:nvPr>
            <p:ph idx="1"/>
          </p:nvPr>
        </p:nvPicPr>
        <p:blipFill>
          <a:blip r:embed="rId2"/>
          <a:stretch>
            <a:fillRect/>
          </a:stretch>
        </p:blipFill>
        <p:spPr>
          <a:xfrm>
            <a:off x="2057400" y="-15081"/>
            <a:ext cx="5154811" cy="6873081"/>
          </a:xfrm>
        </p:spPr>
      </p:pic>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_chikan_online_saree_green_faux_georgette_with_very_fine_chikankari_murri_shadow_kangan_work_with_designer_pallu_bootis_on_body_with_blouse_piece_4.jpg"/>
          <p:cNvPicPr>
            <a:picLocks noGrp="1" noChangeAspect="1"/>
          </p:cNvPicPr>
          <p:nvPr>
            <p:ph idx="1"/>
          </p:nvPr>
        </p:nvPicPr>
        <p:blipFill>
          <a:blip r:embed="rId2"/>
          <a:stretch>
            <a:fillRect/>
          </a:stretch>
        </p:blipFill>
        <p:spPr>
          <a:xfrm>
            <a:off x="2133600" y="-15081"/>
            <a:ext cx="5154811" cy="6873081"/>
          </a:xfrm>
        </p:spPr>
      </p:pic>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chikan-kurti (1).jpg"/>
          <p:cNvPicPr>
            <a:picLocks noGrp="1" noChangeAspect="1"/>
          </p:cNvPicPr>
          <p:nvPr>
            <p:ph idx="1"/>
          </p:nvPr>
        </p:nvPicPr>
        <p:blipFill>
          <a:blip r:embed="rId2"/>
          <a:stretch>
            <a:fillRect/>
          </a:stretch>
        </p:blipFill>
        <p:spPr>
          <a:xfrm>
            <a:off x="1828800" y="-20129"/>
            <a:ext cx="5387568" cy="6878129"/>
          </a:xfrm>
        </p:spPr>
      </p:pic>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chikan-suits1.jpg"/>
          <p:cNvPicPr>
            <a:picLocks noGrp="1" noChangeAspect="1"/>
          </p:cNvPicPr>
          <p:nvPr>
            <p:ph idx="1"/>
          </p:nvPr>
        </p:nvPicPr>
        <p:blipFill>
          <a:blip r:embed="rId2"/>
          <a:stretch>
            <a:fillRect/>
          </a:stretch>
        </p:blipFill>
        <p:spPr>
          <a:xfrm>
            <a:off x="1" y="457200"/>
            <a:ext cx="9144000" cy="5758656"/>
          </a:xfrm>
        </p:spPr>
      </p:pic>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i_chikankari_online_sari_black_gray_cotton_saree_with_very_fine_chikankari_murri_shadow_applique_daraz_work_on_black_pallu_with_designer_border_bootis_on_gray_body_with_blouse_piece.jpg"/>
          <p:cNvPicPr>
            <a:picLocks noGrp="1" noChangeAspect="1"/>
          </p:cNvPicPr>
          <p:nvPr>
            <p:ph idx="1"/>
          </p:nvPr>
        </p:nvPicPr>
        <p:blipFill>
          <a:blip r:embed="rId2"/>
          <a:stretch>
            <a:fillRect/>
          </a:stretch>
        </p:blipFill>
        <p:spPr>
          <a:xfrm>
            <a:off x="1981200" y="0"/>
            <a:ext cx="5154811" cy="6873081"/>
          </a:xfrm>
        </p:spPr>
      </p:pic>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chikan-kurti (1).jpg"/>
          <p:cNvPicPr>
            <a:picLocks noGrp="1" noChangeAspect="1"/>
          </p:cNvPicPr>
          <p:nvPr>
            <p:ph idx="1"/>
          </p:nvPr>
        </p:nvPicPr>
        <p:blipFill>
          <a:blip r:embed="rId2"/>
          <a:stretch>
            <a:fillRect/>
          </a:stretch>
        </p:blipFill>
        <p:spPr>
          <a:xfrm>
            <a:off x="1981200" y="0"/>
            <a:ext cx="5327881" cy="6858000"/>
          </a:xfrm>
        </p:spPr>
      </p:pic>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i_chikankari_online_sari_red_faux_georgette_saree_with_very_fine_chikankari_murri_shadow_work_with_designer_border_bootis_on_body_with_blouse_piece.jpg"/>
          <p:cNvPicPr>
            <a:picLocks noGrp="1" noChangeAspect="1"/>
          </p:cNvPicPr>
          <p:nvPr>
            <p:ph idx="1"/>
          </p:nvPr>
        </p:nvPicPr>
        <p:blipFill>
          <a:blip r:embed="rId2"/>
          <a:stretch>
            <a:fillRect/>
          </a:stretch>
        </p:blipFill>
        <p:spPr>
          <a:xfrm>
            <a:off x="2057400" y="-15081"/>
            <a:ext cx="5154811" cy="6873081"/>
          </a:xfrm>
        </p:spPr>
      </p:pic>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i-Chikankari.jpg"/>
          <p:cNvPicPr>
            <a:picLocks noGrp="1" noChangeAspect="1"/>
          </p:cNvPicPr>
          <p:nvPr>
            <p:ph idx="1"/>
          </p:nvPr>
        </p:nvPicPr>
        <p:blipFill>
          <a:blip r:embed="rId2"/>
          <a:stretch>
            <a:fillRect/>
          </a:stretch>
        </p:blipFill>
        <p:spPr>
          <a:xfrm>
            <a:off x="1" y="1981200"/>
            <a:ext cx="9144000" cy="3050835"/>
          </a:xfrm>
        </p:spPr>
      </p:pic>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axresdefault.jpg"/>
          <p:cNvPicPr>
            <a:picLocks noGrp="1" noChangeAspect="1"/>
          </p:cNvPicPr>
          <p:nvPr>
            <p:ph idx="1"/>
          </p:nvPr>
        </p:nvPicPr>
        <p:blipFill>
          <a:blip r:embed="rId2"/>
          <a:srcRect l="17776" t="1638"/>
          <a:stretch>
            <a:fillRect/>
          </a:stretch>
        </p:blipFill>
        <p:spPr>
          <a:xfrm>
            <a:off x="0" y="304800"/>
            <a:ext cx="9144000" cy="6152972"/>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sp>
        <p:nvSpPr>
          <p:cNvPr id="3" name="Content Placeholder 2"/>
          <p:cNvSpPr>
            <a:spLocks noGrp="1"/>
          </p:cNvSpPr>
          <p:nvPr>
            <p:ph idx="1"/>
          </p:nvPr>
        </p:nvSpPr>
        <p:spPr>
          <a:xfrm>
            <a:off x="457200" y="609600"/>
            <a:ext cx="8229600" cy="5715000"/>
          </a:xfrm>
        </p:spPr>
        <p:txBody>
          <a:bodyPr>
            <a:normAutofit/>
          </a:bodyPr>
          <a:lstStyle/>
          <a:p>
            <a:r>
              <a:rPr lang="en-US" dirty="0" smtClean="0"/>
              <a:t>When a lady organized these women into a cooperative so that they could earn a proper income under better working conditions cutting out the middlemen , her life was threatened by the unscrupulous until the police came to her aid and saved these poor women from the utter life of misery.</a:t>
            </a:r>
          </a:p>
          <a:p>
            <a:r>
              <a:rPr lang="en-US" dirty="0" smtClean="0"/>
              <a:t>Now with the help of an NGO, these women earn a better living and under vastly improved working conditions. These photos are a tiny fraction of the variety they produce . It will be covered in two parts for your private viewing only . </a:t>
            </a:r>
          </a:p>
          <a:p>
            <a:r>
              <a:rPr lang="en-US" b="1" dirty="0" smtClean="0">
                <a:solidFill>
                  <a:srgbClr val="FFFF00"/>
                </a:solidFill>
              </a:rPr>
              <a:t>AKC</a:t>
            </a:r>
          </a:p>
          <a:p>
            <a:r>
              <a:rPr lang="en-US" dirty="0" smtClean="0"/>
              <a:t>August 2016 </a:t>
            </a:r>
            <a:endParaRPr lang="fil-PH"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11).jpg"/>
          <p:cNvPicPr>
            <a:picLocks noGrp="1" noChangeAspect="1"/>
          </p:cNvPicPr>
          <p:nvPr>
            <p:ph idx="1"/>
          </p:nvPr>
        </p:nvPicPr>
        <p:blipFill>
          <a:blip r:embed="rId2"/>
          <a:stretch>
            <a:fillRect/>
          </a:stretch>
        </p:blipFill>
        <p:spPr>
          <a:xfrm>
            <a:off x="0" y="20377"/>
            <a:ext cx="9144000" cy="6849173"/>
          </a:xfrm>
        </p:spPr>
      </p:pic>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net-embroidery-saree-500x500.png"/>
          <p:cNvPicPr>
            <a:picLocks noGrp="1" noChangeAspect="1"/>
          </p:cNvPicPr>
          <p:nvPr>
            <p:ph idx="1"/>
          </p:nvPr>
        </p:nvPicPr>
        <p:blipFill>
          <a:blip r:embed="rId2"/>
          <a:stretch>
            <a:fillRect/>
          </a:stretch>
        </p:blipFill>
        <p:spPr>
          <a:xfrm>
            <a:off x="0" y="-57150"/>
            <a:ext cx="9164109" cy="6873081"/>
          </a:xfrm>
        </p:spPr>
      </p:pic>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net-patch-design-saree-570673.jpg"/>
          <p:cNvPicPr>
            <a:picLocks noGrp="1" noChangeAspect="1"/>
          </p:cNvPicPr>
          <p:nvPr>
            <p:ph idx="1"/>
          </p:nvPr>
        </p:nvPicPr>
        <p:blipFill>
          <a:blip r:embed="rId2"/>
          <a:stretch>
            <a:fillRect/>
          </a:stretch>
        </p:blipFill>
        <p:spPr>
          <a:xfrm>
            <a:off x="1143000" y="0"/>
            <a:ext cx="6858000" cy="6858000"/>
          </a:xfrm>
        </p:spPr>
      </p:pic>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original.jpg"/>
          <p:cNvPicPr>
            <a:picLocks noGrp="1" noChangeAspect="1"/>
          </p:cNvPicPr>
          <p:nvPr>
            <p:ph idx="1"/>
          </p:nvPr>
        </p:nvPicPr>
        <p:blipFill>
          <a:blip r:embed="rId2" cstate="print"/>
          <a:stretch>
            <a:fillRect/>
          </a:stretch>
        </p:blipFill>
        <p:spPr>
          <a:xfrm>
            <a:off x="0" y="1295400"/>
            <a:ext cx="9144000" cy="3956791"/>
          </a:xfrm>
        </p:spPr>
      </p:pic>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original1.2167235.1 (1).jpg"/>
          <p:cNvPicPr>
            <a:picLocks noGrp="1" noChangeAspect="1"/>
          </p:cNvPicPr>
          <p:nvPr>
            <p:ph idx="1"/>
          </p:nvPr>
        </p:nvPicPr>
        <p:blipFill>
          <a:blip r:embed="rId2"/>
          <a:stretch>
            <a:fillRect/>
          </a:stretch>
        </p:blipFill>
        <p:spPr>
          <a:xfrm>
            <a:off x="0" y="30375"/>
            <a:ext cx="9213685" cy="6827626"/>
          </a:xfrm>
        </p:spPr>
      </p:pic>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original1.2171569.1.jpg"/>
          <p:cNvPicPr>
            <a:picLocks noGrp="1" noChangeAspect="1"/>
          </p:cNvPicPr>
          <p:nvPr>
            <p:ph idx="1"/>
          </p:nvPr>
        </p:nvPicPr>
        <p:blipFill>
          <a:blip r:embed="rId2"/>
          <a:stretch>
            <a:fillRect/>
          </a:stretch>
        </p:blipFill>
        <p:spPr>
          <a:xfrm>
            <a:off x="0" y="-125002"/>
            <a:ext cx="9216580" cy="7041882"/>
          </a:xfrm>
        </p:spPr>
      </p:pic>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original3.2167235.1 (1).jpg"/>
          <p:cNvPicPr>
            <a:picLocks noGrp="1" noChangeAspect="1"/>
          </p:cNvPicPr>
          <p:nvPr>
            <p:ph idx="1"/>
          </p:nvPr>
        </p:nvPicPr>
        <p:blipFill>
          <a:blip r:embed="rId2"/>
          <a:stretch>
            <a:fillRect/>
          </a:stretch>
        </p:blipFill>
        <p:spPr>
          <a:xfrm>
            <a:off x="0" y="-91280"/>
            <a:ext cx="9164108" cy="6949280"/>
          </a:xfrm>
        </p:spPr>
      </p:pic>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original2.2167235.1 (1).jpg"/>
          <p:cNvPicPr>
            <a:picLocks noGrp="1" noChangeAspect="1"/>
          </p:cNvPicPr>
          <p:nvPr>
            <p:ph idx="1"/>
          </p:nvPr>
        </p:nvPicPr>
        <p:blipFill>
          <a:blip r:embed="rId2"/>
          <a:stretch>
            <a:fillRect/>
          </a:stretch>
        </p:blipFill>
        <p:spPr>
          <a:xfrm>
            <a:off x="0" y="0"/>
            <a:ext cx="9164108" cy="6873081"/>
          </a:xfrm>
        </p:spPr>
      </p:pic>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dirty="0"/>
          </a:p>
        </p:txBody>
      </p:sp>
      <p:pic>
        <p:nvPicPr>
          <p:cNvPr id="4" name="Content Placeholder 3" descr="original2.2171569.1 (1).jpg"/>
          <p:cNvPicPr>
            <a:picLocks noGrp="1" noChangeAspect="1"/>
          </p:cNvPicPr>
          <p:nvPr>
            <p:ph idx="1"/>
          </p:nvPr>
        </p:nvPicPr>
        <p:blipFill>
          <a:blip r:embed="rId2"/>
          <a:stretch>
            <a:fillRect/>
          </a:stretch>
        </p:blipFill>
        <p:spPr>
          <a:xfrm>
            <a:off x="0" y="-9479"/>
            <a:ext cx="9171625" cy="6867479"/>
          </a:xfrm>
        </p:spPr>
      </p:pic>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i chikankari.jp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original4.1302030.2.jpg"/>
          <p:cNvPicPr>
            <a:picLocks noGrp="1" noChangeAspect="1"/>
          </p:cNvPicPr>
          <p:nvPr>
            <p:ph idx="1"/>
          </p:nvPr>
        </p:nvPicPr>
        <p:blipFill>
          <a:blip r:embed="rId2"/>
          <a:stretch>
            <a:fillRect/>
          </a:stretch>
        </p:blipFill>
        <p:spPr>
          <a:xfrm>
            <a:off x="1" y="490282"/>
            <a:ext cx="9123738" cy="5834319"/>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91111111111111.jpg"/>
          <p:cNvPicPr>
            <a:picLocks noGrp="1" noChangeAspect="1"/>
          </p:cNvPicPr>
          <p:nvPr>
            <p:ph idx="1"/>
          </p:nvPr>
        </p:nvPicPr>
        <p:blipFill>
          <a:blip r:embed="rId2"/>
          <a:stretch>
            <a:fillRect/>
          </a:stretch>
        </p:blipFill>
        <p:spPr>
          <a:xfrm>
            <a:off x="0" y="304800"/>
            <a:ext cx="9144000" cy="6092190"/>
          </a:xfrm>
        </p:spPr>
      </p:pic>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ornate-embroidery-embellishment-3.jpg"/>
          <p:cNvPicPr>
            <a:picLocks noGrp="1" noChangeAspect="1"/>
          </p:cNvPicPr>
          <p:nvPr>
            <p:ph idx="1"/>
          </p:nvPr>
        </p:nvPicPr>
        <p:blipFill>
          <a:blip r:embed="rId2" cstate="print"/>
          <a:stretch>
            <a:fillRect/>
          </a:stretch>
        </p:blipFill>
        <p:spPr>
          <a:xfrm>
            <a:off x="2209800" y="0"/>
            <a:ext cx="5078611" cy="6858000"/>
          </a:xfrm>
        </p:spPr>
      </p:pic>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peach-hued-chikankari-saree.jpg"/>
          <p:cNvPicPr>
            <a:picLocks noGrp="1" noChangeAspect="1"/>
          </p:cNvPicPr>
          <p:nvPr>
            <p:ph idx="1"/>
          </p:nvPr>
        </p:nvPicPr>
        <p:blipFill>
          <a:blip r:embed="rId2"/>
          <a:stretch>
            <a:fillRect/>
          </a:stretch>
        </p:blipFill>
        <p:spPr>
          <a:xfrm>
            <a:off x="2057400" y="0"/>
            <a:ext cx="5154811" cy="6873081"/>
          </a:xfrm>
        </p:spPr>
      </p:pic>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Product-Code-6121-Orange-Gotta-Patti-Dress.jpg"/>
          <p:cNvPicPr>
            <a:picLocks noGrp="1" noChangeAspect="1"/>
          </p:cNvPicPr>
          <p:nvPr>
            <p:ph idx="1"/>
          </p:nvPr>
        </p:nvPicPr>
        <p:blipFill>
          <a:blip r:embed="rId2"/>
          <a:srcRect r="12326"/>
          <a:stretch>
            <a:fillRect/>
          </a:stretch>
        </p:blipFill>
        <p:spPr>
          <a:xfrm>
            <a:off x="533400" y="-26416"/>
            <a:ext cx="8001000" cy="6884416"/>
          </a:xfrm>
        </p:spPr>
      </p:pic>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red_chikan_handembroidered_salwar_kameez_fabric_smb51 (1).jpg"/>
          <p:cNvPicPr>
            <a:picLocks noGrp="1" noChangeAspect="1"/>
          </p:cNvPicPr>
          <p:nvPr>
            <p:ph idx="1"/>
          </p:nvPr>
        </p:nvPicPr>
        <p:blipFill>
          <a:blip r:embed="rId2" cstate="print"/>
          <a:stretch>
            <a:fillRect/>
          </a:stretch>
        </p:blipFill>
        <p:spPr>
          <a:xfrm>
            <a:off x="1981200" y="0"/>
            <a:ext cx="5250412" cy="6894830"/>
          </a:xfrm>
        </p:spPr>
      </p:pic>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b-8.jpg"/>
          <p:cNvPicPr>
            <a:picLocks noGrp="1" noChangeAspect="1"/>
          </p:cNvPicPr>
          <p:nvPr>
            <p:ph idx="1"/>
          </p:nvPr>
        </p:nvPicPr>
        <p:blipFill>
          <a:blip r:embed="rId2"/>
          <a:stretch>
            <a:fillRect/>
          </a:stretch>
        </p:blipFill>
        <p:spPr>
          <a:xfrm>
            <a:off x="3352800" y="3215481"/>
            <a:ext cx="2438400" cy="1828800"/>
          </a:xfrm>
        </p:spPr>
      </p:pic>
      <p:pic>
        <p:nvPicPr>
          <p:cNvPr id="5" name="Picture 4" descr="Shadow-work3.jpg"/>
          <p:cNvPicPr>
            <a:picLocks noChangeAspect="1"/>
          </p:cNvPicPr>
          <p:nvPr/>
        </p:nvPicPr>
        <p:blipFill>
          <a:blip r:embed="rId3"/>
          <a:stretch>
            <a:fillRect/>
          </a:stretch>
        </p:blipFill>
        <p:spPr>
          <a:xfrm>
            <a:off x="0" y="381000"/>
            <a:ext cx="9144000" cy="6096000"/>
          </a:xfrm>
          <a:prstGeom prst="rect">
            <a:avLst/>
          </a:prstGeom>
        </p:spPr>
      </p:pic>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hadow-work2.jpg"/>
          <p:cNvPicPr>
            <a:picLocks noGrp="1" noChangeAspect="1"/>
          </p:cNvPicPr>
          <p:nvPr>
            <p:ph idx="1"/>
          </p:nvPr>
        </p:nvPicPr>
        <p:blipFill>
          <a:blip r:embed="rId2" cstate="print"/>
          <a:stretch>
            <a:fillRect/>
          </a:stretch>
        </p:blipFill>
        <p:spPr>
          <a:xfrm>
            <a:off x="0" y="1295400"/>
            <a:ext cx="9144000" cy="3956732"/>
          </a:xfrm>
        </p:spPr>
      </p:pic>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me57.jpg"/>
          <p:cNvPicPr>
            <a:picLocks noGrp="1" noChangeAspect="1"/>
          </p:cNvPicPr>
          <p:nvPr>
            <p:ph idx="1"/>
          </p:nvPr>
        </p:nvPicPr>
        <p:blipFill>
          <a:blip r:embed="rId2" cstate="print"/>
          <a:stretch>
            <a:fillRect/>
          </a:stretch>
        </p:blipFill>
        <p:spPr>
          <a:xfrm rot="16200000">
            <a:off x="1593669" y="-1136467"/>
            <a:ext cx="5956666" cy="9144001"/>
          </a:xfrm>
        </p:spPr>
      </p:pic>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mf56.jpg"/>
          <p:cNvPicPr>
            <a:picLocks noGrp="1" noChangeAspect="1"/>
          </p:cNvPicPr>
          <p:nvPr>
            <p:ph idx="1"/>
          </p:nvPr>
        </p:nvPicPr>
        <p:blipFill>
          <a:blip r:embed="rId2" cstate="print"/>
          <a:stretch>
            <a:fillRect/>
          </a:stretch>
        </p:blipFill>
        <p:spPr>
          <a:xfrm>
            <a:off x="1219200" y="0"/>
            <a:ext cx="6518317" cy="6854171"/>
          </a:xfrm>
        </p:spPr>
      </p:pic>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tepchi-work.jpg"/>
          <p:cNvPicPr>
            <a:picLocks noGrp="1" noChangeAspect="1"/>
          </p:cNvPicPr>
          <p:nvPr>
            <p:ph idx="1"/>
          </p:nvPr>
        </p:nvPicPr>
        <p:blipFill>
          <a:blip r:embed="rId2"/>
          <a:stretch>
            <a:fillRect/>
          </a:stretch>
        </p:blipFill>
        <p:spPr>
          <a:xfrm>
            <a:off x="37866" y="1295400"/>
            <a:ext cx="9106134" cy="3703161"/>
          </a:xfrm>
        </p:spPr>
      </p:pic>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tumblr_inline_o1zhlrZ8Lf1tb8im5_500.jpg"/>
          <p:cNvPicPr>
            <a:picLocks noGrp="1" noChangeAspect="1"/>
          </p:cNvPicPr>
          <p:nvPr>
            <p:ph idx="1"/>
          </p:nvPr>
        </p:nvPicPr>
        <p:blipFill>
          <a:blip r:embed="rId2"/>
          <a:stretch>
            <a:fillRect/>
          </a:stretch>
        </p:blipFill>
        <p:spPr>
          <a:xfrm>
            <a:off x="-30908" y="381000"/>
            <a:ext cx="9174908" cy="6092139"/>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ckan-work1.jpg"/>
          <p:cNvPicPr>
            <a:picLocks noGrp="1" noChangeAspect="1"/>
          </p:cNvPicPr>
          <p:nvPr>
            <p:ph idx="1"/>
          </p:nvPr>
        </p:nvPicPr>
        <p:blipFill>
          <a:blip r:embed="rId2"/>
          <a:stretch>
            <a:fillRect/>
          </a:stretch>
        </p:blipFill>
        <p:spPr>
          <a:xfrm>
            <a:off x="0" y="375883"/>
            <a:ext cx="9182659" cy="5948718"/>
          </a:xfrm>
        </p:spPr>
      </p:pic>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white_pink_1.jpg"/>
          <p:cNvPicPr>
            <a:picLocks noGrp="1" noChangeAspect="1"/>
          </p:cNvPicPr>
          <p:nvPr>
            <p:ph idx="1"/>
          </p:nvPr>
        </p:nvPicPr>
        <p:blipFill>
          <a:blip r:embed="rId2"/>
          <a:stretch>
            <a:fillRect/>
          </a:stretch>
        </p:blipFill>
        <p:spPr>
          <a:xfrm>
            <a:off x="0" y="685800"/>
            <a:ext cx="9211735" cy="5181601"/>
          </a:xfrm>
        </p:spPr>
      </p:pic>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cknowi-Chikankari.jpg"/>
          <p:cNvPicPr>
            <a:picLocks noGrp="1" noChangeAspect="1"/>
          </p:cNvPicPr>
          <p:nvPr>
            <p:ph idx="1"/>
          </p:nvPr>
        </p:nvPicPr>
        <p:blipFill>
          <a:blip r:embed="rId2"/>
          <a:stretch>
            <a:fillRect/>
          </a:stretch>
        </p:blipFill>
        <p:spPr>
          <a:xfrm>
            <a:off x="1" y="1981200"/>
            <a:ext cx="9144000" cy="3050835"/>
          </a:xfrm>
        </p:spPr>
      </p:pic>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axresdefault.jpg"/>
          <p:cNvPicPr>
            <a:picLocks noGrp="1" noChangeAspect="1"/>
          </p:cNvPicPr>
          <p:nvPr>
            <p:ph idx="1"/>
          </p:nvPr>
        </p:nvPicPr>
        <p:blipFill>
          <a:blip r:embed="rId2"/>
          <a:srcRect l="17776" t="1638"/>
          <a:stretch>
            <a:fillRect/>
          </a:stretch>
        </p:blipFill>
        <p:spPr>
          <a:xfrm>
            <a:off x="0" y="304800"/>
            <a:ext cx="9144000" cy="6152972"/>
          </a:xfrm>
        </p:spPr>
      </p:pic>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net-embroidery-saree-500x500.png"/>
          <p:cNvPicPr>
            <a:picLocks noGrp="1" noChangeAspect="1"/>
          </p:cNvPicPr>
          <p:nvPr>
            <p:ph idx="1"/>
          </p:nvPr>
        </p:nvPicPr>
        <p:blipFill>
          <a:blip r:embed="rId2"/>
          <a:stretch>
            <a:fillRect/>
          </a:stretch>
        </p:blipFill>
        <p:spPr>
          <a:xfrm>
            <a:off x="0" y="-57150"/>
            <a:ext cx="9164109" cy="6873081"/>
          </a:xfrm>
        </p:spPr>
      </p:pic>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net-patch-design-saree-570673.jpg"/>
          <p:cNvPicPr>
            <a:picLocks noGrp="1" noChangeAspect="1"/>
          </p:cNvPicPr>
          <p:nvPr>
            <p:ph idx="1"/>
          </p:nvPr>
        </p:nvPicPr>
        <p:blipFill>
          <a:blip r:embed="rId2"/>
          <a:stretch>
            <a:fillRect/>
          </a:stretch>
        </p:blipFill>
        <p:spPr>
          <a:xfrm>
            <a:off x="1143000" y="0"/>
            <a:ext cx="6858000" cy="6858000"/>
          </a:xfrm>
        </p:spPr>
      </p:pic>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UT8PC97XgpaXXagOFbXp.jpg"/>
          <p:cNvPicPr>
            <a:picLocks noGrp="1" noChangeAspect="1"/>
          </p:cNvPicPr>
          <p:nvPr>
            <p:ph idx="1"/>
          </p:nvPr>
        </p:nvPicPr>
        <p:blipFill>
          <a:blip r:embed="rId2"/>
          <a:stretch>
            <a:fillRect/>
          </a:stretch>
        </p:blipFill>
        <p:spPr>
          <a:xfrm>
            <a:off x="914400" y="0"/>
            <a:ext cx="7460800" cy="6863936"/>
          </a:xfrm>
        </p:spPr>
      </p:pic>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sp>
        <p:nvSpPr>
          <p:cNvPr id="3" name="Content Placeholder 2"/>
          <p:cNvSpPr>
            <a:spLocks noGrp="1"/>
          </p:cNvSpPr>
          <p:nvPr>
            <p:ph idx="1"/>
          </p:nvPr>
        </p:nvSpPr>
        <p:spPr>
          <a:xfrm>
            <a:off x="2133600" y="3352800"/>
            <a:ext cx="4876800" cy="883920"/>
          </a:xfrm>
        </p:spPr>
        <p:txBody>
          <a:bodyPr>
            <a:normAutofit/>
          </a:bodyPr>
          <a:lstStyle/>
          <a:p>
            <a:r>
              <a:rPr lang="en-US" sz="4400" b="1" dirty="0" smtClean="0"/>
              <a:t>End of Part One </a:t>
            </a:r>
            <a:endParaRPr lang="fil-PH" sz="44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embroidery-bandit-queen-design-valerie-barkowski-india.jpg"/>
          <p:cNvPicPr>
            <a:picLocks noGrp="1" noChangeAspect="1"/>
          </p:cNvPicPr>
          <p:nvPr>
            <p:ph idx="1"/>
          </p:nvPr>
        </p:nvPicPr>
        <p:blipFill>
          <a:blip r:embed="rId2"/>
          <a:stretch>
            <a:fillRect/>
          </a:stretch>
        </p:blipFill>
        <p:spPr>
          <a:xfrm>
            <a:off x="0" y="3810"/>
            <a:ext cx="9189763" cy="6854031"/>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0b20c3a67dad13902ca9d091627a08c.jpg"/>
          <p:cNvPicPr>
            <a:picLocks noGrp="1" noChangeAspect="1"/>
          </p:cNvPicPr>
          <p:nvPr>
            <p:ph idx="1"/>
          </p:nvPr>
        </p:nvPicPr>
        <p:blipFill>
          <a:blip r:embed="rId2"/>
          <a:stretch>
            <a:fillRect/>
          </a:stretch>
        </p:blipFill>
        <p:spPr>
          <a:xfrm>
            <a:off x="0" y="-76200"/>
            <a:ext cx="9265709" cy="6949282"/>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1016-150x150.jpg"/>
          <p:cNvPicPr>
            <a:picLocks noGrp="1" noChangeAspect="1"/>
          </p:cNvPicPr>
          <p:nvPr>
            <p:ph idx="1"/>
          </p:nvPr>
        </p:nvPicPr>
        <p:blipFill>
          <a:blip r:embed="rId2"/>
          <a:srcRect t="10733" b="13527"/>
          <a:stretch>
            <a:fillRect/>
          </a:stretch>
        </p:blipFill>
        <p:spPr>
          <a:xfrm>
            <a:off x="-3572" y="-10370"/>
            <a:ext cx="9147572" cy="6639770"/>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417519_f248.jpg"/>
          <p:cNvPicPr>
            <a:picLocks noGrp="1" noChangeAspect="1"/>
          </p:cNvPicPr>
          <p:nvPr>
            <p:ph idx="1"/>
          </p:nvPr>
        </p:nvPicPr>
        <p:blipFill>
          <a:blip r:embed="rId2"/>
          <a:stretch>
            <a:fillRect/>
          </a:stretch>
        </p:blipFill>
        <p:spPr>
          <a:xfrm>
            <a:off x="0" y="-42069"/>
            <a:ext cx="9144000" cy="6858000"/>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2142800-hand-embroidery.jpg"/>
          <p:cNvPicPr>
            <a:picLocks noGrp="1" noChangeAspect="1"/>
          </p:cNvPicPr>
          <p:nvPr>
            <p:ph idx="1"/>
          </p:nvPr>
        </p:nvPicPr>
        <p:blipFill>
          <a:blip r:embed="rId2"/>
          <a:stretch>
            <a:fillRect/>
          </a:stretch>
        </p:blipFill>
        <p:spPr>
          <a:xfrm>
            <a:off x="1981200" y="-54000"/>
            <a:ext cx="5486400" cy="6912000"/>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40720133639-225x300.jpg"/>
          <p:cNvPicPr>
            <a:picLocks noGrp="1" noChangeAspect="1"/>
          </p:cNvPicPr>
          <p:nvPr>
            <p:ph idx="1"/>
          </p:nvPr>
        </p:nvPicPr>
        <p:blipFill>
          <a:blip r:embed="rId2"/>
          <a:stretch>
            <a:fillRect/>
          </a:stretch>
        </p:blipFill>
        <p:spPr>
          <a:xfrm>
            <a:off x="2133600" y="0"/>
            <a:ext cx="5181600" cy="6908800"/>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kan_embroidery,_Lucknow.jpg"/>
          <p:cNvPicPr>
            <a:picLocks noGrp="1" noChangeAspect="1"/>
          </p:cNvPicPr>
          <p:nvPr>
            <p:ph idx="1"/>
          </p:nvPr>
        </p:nvPicPr>
        <p:blipFill>
          <a:blip r:embed="rId2"/>
          <a:stretch>
            <a:fillRect/>
          </a:stretch>
        </p:blipFill>
        <p:spPr>
          <a:xfrm>
            <a:off x="0" y="-42069"/>
            <a:ext cx="9144000" cy="6858000"/>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3-meeting-w-chikan-embroiderers-sm-0269.jpg"/>
          <p:cNvPicPr>
            <a:picLocks noGrp="1" noChangeAspect="1"/>
          </p:cNvPicPr>
          <p:nvPr>
            <p:ph idx="1"/>
          </p:nvPr>
        </p:nvPicPr>
        <p:blipFill>
          <a:blip r:embed="rId2"/>
          <a:stretch>
            <a:fillRect/>
          </a:stretch>
        </p:blipFill>
        <p:spPr>
          <a:xfrm>
            <a:off x="0" y="457200"/>
            <a:ext cx="9110231" cy="6049763"/>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raftjari3 (1).jpg"/>
          <p:cNvPicPr>
            <a:picLocks noGrp="1" noChangeAspect="1"/>
          </p:cNvPicPr>
          <p:nvPr>
            <p:ph idx="1"/>
          </p:nvPr>
        </p:nvPicPr>
        <p:blipFill>
          <a:blip r:embed="rId2"/>
          <a:stretch>
            <a:fillRect/>
          </a:stretch>
        </p:blipFill>
        <p:spPr>
          <a:xfrm>
            <a:off x="0" y="457200"/>
            <a:ext cx="9144000" cy="5668606"/>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qdefault (5).jpg"/>
          <p:cNvPicPr>
            <a:picLocks noGrp="1" noChangeAspect="1"/>
          </p:cNvPicPr>
          <p:nvPr>
            <p:ph idx="1"/>
          </p:nvPr>
        </p:nvPicPr>
        <p:blipFill>
          <a:blip r:embed="rId2"/>
          <a:srcRect t="11461" b="11502"/>
          <a:stretch>
            <a:fillRect/>
          </a:stretch>
        </p:blipFill>
        <p:spPr>
          <a:xfrm>
            <a:off x="0" y="838200"/>
            <a:ext cx="9144000" cy="5283200"/>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ng-001.jpg"/>
          <p:cNvPicPr>
            <a:picLocks noGrp="1" noChangeAspect="1"/>
          </p:cNvPicPr>
          <p:nvPr>
            <p:ph idx="1"/>
          </p:nvPr>
        </p:nvPicPr>
        <p:blipFill>
          <a:blip r:embed="rId2"/>
          <a:stretch>
            <a:fillRect/>
          </a:stretch>
        </p:blipFill>
        <p:spPr>
          <a:xfrm>
            <a:off x="1066800" y="0"/>
            <a:ext cx="6934199" cy="6841743"/>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1.jpg"/>
          <p:cNvPicPr>
            <a:picLocks noGrp="1" noChangeAspect="1"/>
          </p:cNvPicPr>
          <p:nvPr>
            <p:ph idx="1"/>
          </p:nvPr>
        </p:nvPicPr>
        <p:blipFill>
          <a:blip r:embed="rId2"/>
          <a:stretch>
            <a:fillRect/>
          </a:stretch>
        </p:blipFill>
        <p:spPr>
          <a:xfrm>
            <a:off x="0" y="304800"/>
            <a:ext cx="9169495" cy="6109176"/>
          </a:xfr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nformal-garment-industry-2015-17a.jpg"/>
          <p:cNvPicPr>
            <a:picLocks noGrp="1" noChangeAspect="1"/>
          </p:cNvPicPr>
          <p:nvPr>
            <p:ph idx="1"/>
          </p:nvPr>
        </p:nvPicPr>
        <p:blipFill>
          <a:blip r:embed="rId2"/>
          <a:stretch>
            <a:fillRect/>
          </a:stretch>
        </p:blipFill>
        <p:spPr>
          <a:xfrm>
            <a:off x="11417" y="228600"/>
            <a:ext cx="9132583" cy="6248400"/>
          </a:xfr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blue-a116012-ada-free-original-imaehr3ugncssp8v.jpeg"/>
          <p:cNvPicPr>
            <a:picLocks noGrp="1" noChangeAspect="1"/>
          </p:cNvPicPr>
          <p:nvPr>
            <p:ph idx="1"/>
          </p:nvPr>
        </p:nvPicPr>
        <p:blipFill>
          <a:blip r:embed="rId2"/>
          <a:stretch>
            <a:fillRect/>
          </a:stretch>
        </p:blipFill>
        <p:spPr>
          <a:xfrm>
            <a:off x="2209800" y="-15081"/>
            <a:ext cx="4582054" cy="6873081"/>
          </a:xfr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carrot-pink-a117695-ada-free-original-imaehdyzpegchady.jpeg"/>
          <p:cNvPicPr>
            <a:picLocks noGrp="1" noChangeAspect="1"/>
          </p:cNvPicPr>
          <p:nvPr>
            <p:ph idx="1"/>
          </p:nvPr>
        </p:nvPicPr>
        <p:blipFill>
          <a:blip r:embed="rId2"/>
          <a:stretch>
            <a:fillRect/>
          </a:stretch>
        </p:blipFill>
        <p:spPr>
          <a:xfrm rot="16200000">
            <a:off x="1526724" y="-1145724"/>
            <a:ext cx="6106892" cy="9160338"/>
          </a:xfr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cream-a116041-ada-free-original-imaehq5pr2q3r7zh.jpeg"/>
          <p:cNvPicPr>
            <a:picLocks noGrp="1" noChangeAspect="1"/>
          </p:cNvPicPr>
          <p:nvPr>
            <p:ph idx="1"/>
          </p:nvPr>
        </p:nvPicPr>
        <p:blipFill>
          <a:blip r:embed="rId2"/>
          <a:stretch>
            <a:fillRect/>
          </a:stretch>
        </p:blipFill>
        <p:spPr>
          <a:xfrm rot="16200000">
            <a:off x="1520374" y="-1063174"/>
            <a:ext cx="6081492" cy="9122238"/>
          </a:xfr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dirty="0"/>
          </a:p>
        </p:txBody>
      </p:sp>
      <p:pic>
        <p:nvPicPr>
          <p:cNvPr id="4" name="Content Placeholder 3" descr="1-1-fawn-a116028-ada-original-imaehkhmmqphbgmh.jpeg"/>
          <p:cNvPicPr>
            <a:picLocks noGrp="1" noChangeAspect="1"/>
          </p:cNvPicPr>
          <p:nvPr>
            <p:ph idx="1"/>
          </p:nvPr>
        </p:nvPicPr>
        <p:blipFill>
          <a:blip r:embed="rId2"/>
          <a:stretch>
            <a:fillRect/>
          </a:stretch>
        </p:blipFill>
        <p:spPr>
          <a:xfrm rot="16200000">
            <a:off x="1536171" y="-1231371"/>
            <a:ext cx="6144682" cy="9217024"/>
          </a:xfr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green-a116031-ada-free-original-imaehr6geu8ergjy.jpeg"/>
          <p:cNvPicPr>
            <a:picLocks noGrp="1" noChangeAspect="1"/>
          </p:cNvPicPr>
          <p:nvPr>
            <p:ph idx="1"/>
          </p:nvPr>
        </p:nvPicPr>
        <p:blipFill>
          <a:blip r:embed="rId2"/>
          <a:stretch>
            <a:fillRect/>
          </a:stretch>
        </p:blipFill>
        <p:spPr>
          <a:xfrm rot="16200000">
            <a:off x="1526724" y="-1145724"/>
            <a:ext cx="6106892" cy="9160338"/>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dirty="0"/>
          </a:p>
        </p:txBody>
      </p:sp>
      <p:pic>
        <p:nvPicPr>
          <p:cNvPr id="4" name="Content Placeholder 3" descr="Chikankari_2.jpg"/>
          <p:cNvPicPr>
            <a:picLocks noGrp="1" noChangeAspect="1"/>
          </p:cNvPicPr>
          <p:nvPr>
            <p:ph idx="1"/>
          </p:nvPr>
        </p:nvPicPr>
        <p:blipFill>
          <a:blip r:embed="rId2"/>
          <a:srcRect b="15556"/>
          <a:stretch>
            <a:fillRect/>
          </a:stretch>
        </p:blipFill>
        <p:spPr>
          <a:xfrm>
            <a:off x="457200" y="0"/>
            <a:ext cx="8458200" cy="6858000"/>
          </a:xfr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green-a116033-ada-free-original-imaehr77jjfwqgxy.jpeg"/>
          <p:cNvPicPr>
            <a:picLocks noGrp="1" noChangeAspect="1"/>
          </p:cNvPicPr>
          <p:nvPr>
            <p:ph idx="1"/>
          </p:nvPr>
        </p:nvPicPr>
        <p:blipFill>
          <a:blip r:embed="rId2"/>
          <a:stretch>
            <a:fillRect/>
          </a:stretch>
        </p:blipFill>
        <p:spPr>
          <a:xfrm rot="16200000">
            <a:off x="1542135" y="-1139373"/>
            <a:ext cx="6081492" cy="9122238"/>
          </a:xfr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green-a116546-ada-free-original-imaehtghhmugye3e.jpeg"/>
          <p:cNvPicPr>
            <a:picLocks noGrp="1" noChangeAspect="1"/>
          </p:cNvPicPr>
          <p:nvPr>
            <p:ph idx="1"/>
          </p:nvPr>
        </p:nvPicPr>
        <p:blipFill>
          <a:blip r:embed="rId2"/>
          <a:stretch>
            <a:fillRect/>
          </a:stretch>
        </p:blipFill>
        <p:spPr>
          <a:xfrm rot="16200000">
            <a:off x="1527705" y="-1222905"/>
            <a:ext cx="6110816" cy="9166224"/>
          </a:xfr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peach-a115988-ada-free-original-imaehr8pfxmycz5c.jpeg"/>
          <p:cNvPicPr>
            <a:picLocks noGrp="1" noChangeAspect="1"/>
          </p:cNvPicPr>
          <p:nvPr>
            <p:ph idx="1"/>
          </p:nvPr>
        </p:nvPicPr>
        <p:blipFill>
          <a:blip r:embed="rId2"/>
          <a:stretch>
            <a:fillRect/>
          </a:stretch>
        </p:blipFill>
        <p:spPr>
          <a:xfrm rot="16200000">
            <a:off x="1526723" y="-1145724"/>
            <a:ext cx="6106891" cy="9160337"/>
          </a:xfr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peach-a115990-ada-free-original-imaehth9yqgkhabk.jpeg"/>
          <p:cNvPicPr>
            <a:picLocks noGrp="1" noChangeAspect="1"/>
          </p:cNvPicPr>
          <p:nvPr>
            <p:ph idx="1"/>
          </p:nvPr>
        </p:nvPicPr>
        <p:blipFill>
          <a:blip r:embed="rId2"/>
          <a:stretch>
            <a:fillRect/>
          </a:stretch>
        </p:blipFill>
        <p:spPr>
          <a:xfrm rot="16200000">
            <a:off x="1526723" y="-1145723"/>
            <a:ext cx="6106891" cy="9160337"/>
          </a:xfr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pink-a116024-ada-free-original-imaehr3fjcftj6uu.jpeg"/>
          <p:cNvPicPr>
            <a:picLocks noGrp="1" noChangeAspect="1"/>
          </p:cNvPicPr>
          <p:nvPr>
            <p:ph idx="1"/>
          </p:nvPr>
        </p:nvPicPr>
        <p:blipFill>
          <a:blip r:embed="rId2"/>
          <a:stretch>
            <a:fillRect/>
          </a:stretch>
        </p:blipFill>
        <p:spPr>
          <a:xfrm rot="16200000">
            <a:off x="1526724" y="-1145724"/>
            <a:ext cx="6106892" cy="9160338"/>
          </a:xfr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8" name="Content Placeholder 7" descr="1-1-pink-a116045-ada-original-imaehkc5h9bdnghd.jpeg"/>
          <p:cNvPicPr>
            <a:picLocks noGrp="1" noChangeAspect="1"/>
          </p:cNvPicPr>
          <p:nvPr>
            <p:ph idx="1"/>
          </p:nvPr>
        </p:nvPicPr>
        <p:blipFill>
          <a:blip r:embed="rId2"/>
          <a:stretch>
            <a:fillRect/>
          </a:stretch>
        </p:blipFill>
        <p:spPr>
          <a:xfrm rot="16200000">
            <a:off x="1536700" y="-1155700"/>
            <a:ext cx="6146800" cy="9220200"/>
          </a:xfr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pink-a116554-ada-free-original-imaehtghyzbxgynw.jpeg"/>
          <p:cNvPicPr>
            <a:picLocks noGrp="1" noChangeAspect="1"/>
          </p:cNvPicPr>
          <p:nvPr>
            <p:ph idx="1"/>
          </p:nvPr>
        </p:nvPicPr>
        <p:blipFill>
          <a:blip r:embed="rId2"/>
          <a:stretch>
            <a:fillRect/>
          </a:stretch>
        </p:blipFill>
        <p:spPr>
          <a:xfrm rot="16200000">
            <a:off x="1526723" y="-1145723"/>
            <a:ext cx="6106892" cy="9160338"/>
          </a:xfr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cream-a116041-ada-free-original-imaehq5pr2q3r7zh.jpeg"/>
          <p:cNvPicPr>
            <a:picLocks noGrp="1" noChangeAspect="1"/>
          </p:cNvPicPr>
          <p:nvPr>
            <p:ph idx="1"/>
          </p:nvPr>
        </p:nvPicPr>
        <p:blipFill>
          <a:blip r:embed="rId2"/>
          <a:stretch>
            <a:fillRect/>
          </a:stretch>
        </p:blipFill>
        <p:spPr>
          <a:xfrm rot="16200000">
            <a:off x="1545773" y="-1164773"/>
            <a:ext cx="6183092" cy="9274638"/>
          </a:xfr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pink-a116024-ada-free-original-imaehr3fjcftj6uu.jpeg"/>
          <p:cNvPicPr>
            <a:picLocks noGrp="1" noChangeAspect="1"/>
          </p:cNvPicPr>
          <p:nvPr>
            <p:ph idx="1"/>
          </p:nvPr>
        </p:nvPicPr>
        <p:blipFill>
          <a:blip r:embed="rId2"/>
          <a:stretch>
            <a:fillRect/>
          </a:stretch>
        </p:blipFill>
        <p:spPr>
          <a:xfrm rot="16200000">
            <a:off x="1529821" y="-1148821"/>
            <a:ext cx="6119283" cy="9178925"/>
          </a:xfr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pink-a116579-ada-free-original-imaehr49aen5bzwf.jpeg"/>
          <p:cNvPicPr>
            <a:picLocks noGrp="1" noChangeAspect="1"/>
          </p:cNvPicPr>
          <p:nvPr>
            <p:ph idx="1"/>
          </p:nvPr>
        </p:nvPicPr>
        <p:blipFill>
          <a:blip r:embed="rId2"/>
          <a:stretch>
            <a:fillRect/>
          </a:stretch>
        </p:blipFill>
        <p:spPr>
          <a:xfrm rot="16200000">
            <a:off x="1526723" y="-1145723"/>
            <a:ext cx="6106892" cy="9160338"/>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qdefault (6).jpg"/>
          <p:cNvPicPr>
            <a:picLocks noGrp="1" noChangeAspect="1"/>
          </p:cNvPicPr>
          <p:nvPr>
            <p:ph idx="1"/>
          </p:nvPr>
        </p:nvPicPr>
        <p:blipFill>
          <a:blip r:embed="rId2"/>
          <a:srcRect t="11782" b="12662"/>
          <a:stretch>
            <a:fillRect/>
          </a:stretch>
        </p:blipFill>
        <p:spPr>
          <a:xfrm>
            <a:off x="0" y="609600"/>
            <a:ext cx="9144000" cy="5181600"/>
          </a:xfr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pink-a116585-ada-free-original-imaehtgxyzfjjhyu.jpeg"/>
          <p:cNvPicPr>
            <a:picLocks noGrp="1" noChangeAspect="1"/>
          </p:cNvPicPr>
          <p:nvPr>
            <p:ph idx="1"/>
          </p:nvPr>
        </p:nvPicPr>
        <p:blipFill>
          <a:blip r:embed="rId2"/>
          <a:stretch>
            <a:fillRect/>
          </a:stretch>
        </p:blipFill>
        <p:spPr>
          <a:xfrm rot="16200000">
            <a:off x="1409899" y="-1242020"/>
            <a:ext cx="6187280" cy="9280921"/>
          </a:xfr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dirty="0"/>
          </a:p>
        </p:txBody>
      </p:sp>
      <p:pic>
        <p:nvPicPr>
          <p:cNvPr id="4" name="Content Placeholder 3" descr="1-1-pink-a117654-ada-free-original-imaehdyuhhmn7cc7.jpeg"/>
          <p:cNvPicPr>
            <a:picLocks noGrp="1" noChangeAspect="1"/>
          </p:cNvPicPr>
          <p:nvPr>
            <p:ph idx="1"/>
          </p:nvPr>
        </p:nvPicPr>
        <p:blipFill>
          <a:blip r:embed="rId2"/>
          <a:stretch>
            <a:fillRect/>
          </a:stretch>
        </p:blipFill>
        <p:spPr>
          <a:xfrm rot="16200000">
            <a:off x="1553171" y="-1248370"/>
            <a:ext cx="6212681" cy="9319022"/>
          </a:xfr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red-a116575-ada-free-original-imaehr6s4dx8t9yy.jpeg"/>
          <p:cNvPicPr>
            <a:picLocks noGrp="1" noChangeAspect="1"/>
          </p:cNvPicPr>
          <p:nvPr>
            <p:ph idx="1"/>
          </p:nvPr>
        </p:nvPicPr>
        <p:blipFill>
          <a:blip r:embed="rId2"/>
          <a:stretch>
            <a:fillRect/>
          </a:stretch>
        </p:blipFill>
        <p:spPr>
          <a:xfrm rot="16200000">
            <a:off x="1505149" y="-1222970"/>
            <a:ext cx="6111080" cy="9166621"/>
          </a:xfr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royal-blue-a116572-ada-free-original-imaehr4rh3fqnpgk.jpeg"/>
          <p:cNvPicPr>
            <a:picLocks noGrp="1" noChangeAspect="1"/>
          </p:cNvPicPr>
          <p:nvPr>
            <p:ph idx="1"/>
          </p:nvPr>
        </p:nvPicPr>
        <p:blipFill>
          <a:blip r:embed="rId2"/>
          <a:stretch>
            <a:fillRect/>
          </a:stretch>
        </p:blipFill>
        <p:spPr>
          <a:xfrm rot="16200000">
            <a:off x="1505150" y="-1222970"/>
            <a:ext cx="6111080" cy="9166621"/>
          </a:xfr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white-a115981-ada-free-original-imaehq5dfzpqzr8q.jpeg"/>
          <p:cNvPicPr>
            <a:picLocks noGrp="1" noChangeAspect="1"/>
          </p:cNvPicPr>
          <p:nvPr>
            <p:ph idx="1"/>
          </p:nvPr>
        </p:nvPicPr>
        <p:blipFill>
          <a:blip r:embed="rId2"/>
          <a:stretch>
            <a:fillRect/>
          </a:stretch>
        </p:blipFill>
        <p:spPr>
          <a:xfrm rot="16200000">
            <a:off x="1527771" y="-1146770"/>
            <a:ext cx="6111080" cy="9166621"/>
          </a:xfr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yellow-a116000-ada-free-original-imaehq4tfyfkxjhy.jpeg"/>
          <p:cNvPicPr>
            <a:picLocks noGrp="1" noChangeAspect="1"/>
          </p:cNvPicPr>
          <p:nvPr>
            <p:ph idx="1"/>
          </p:nvPr>
        </p:nvPicPr>
        <p:blipFill>
          <a:blip r:embed="rId2"/>
          <a:stretch>
            <a:fillRect/>
          </a:stretch>
        </p:blipFill>
        <p:spPr>
          <a:xfrm rot="16200000">
            <a:off x="1552575" y="-1247775"/>
            <a:ext cx="6210300" cy="9315450"/>
          </a:xfr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a36d58df7d81ffcda3838420d8ce402.jpg"/>
          <p:cNvPicPr>
            <a:picLocks noGrp="1" noChangeAspect="1"/>
          </p:cNvPicPr>
          <p:nvPr>
            <p:ph idx="1"/>
          </p:nvPr>
        </p:nvPicPr>
        <p:blipFill>
          <a:blip r:embed="rId2"/>
          <a:stretch>
            <a:fillRect/>
          </a:stretch>
        </p:blipFill>
        <p:spPr>
          <a:xfrm rot="16200000">
            <a:off x="1144864" y="-1144864"/>
            <a:ext cx="6927890" cy="9217617"/>
          </a:xfr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3 (1).jpg"/>
          <p:cNvPicPr>
            <a:picLocks noGrp="1" noChangeAspect="1"/>
          </p:cNvPicPr>
          <p:nvPr>
            <p:ph idx="1"/>
          </p:nvPr>
        </p:nvPicPr>
        <p:blipFill>
          <a:blip r:embed="rId2"/>
          <a:stretch>
            <a:fillRect/>
          </a:stretch>
        </p:blipFill>
        <p:spPr>
          <a:xfrm>
            <a:off x="0" y="381000"/>
            <a:ext cx="9217959" cy="6141466"/>
          </a:xfr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jpg"/>
          <p:cNvPicPr>
            <a:picLocks noGrp="1" noChangeAspect="1"/>
          </p:cNvPicPr>
          <p:nvPr>
            <p:ph idx="1"/>
          </p:nvPr>
        </p:nvPicPr>
        <p:blipFill>
          <a:blip r:embed="rId2"/>
          <a:stretch>
            <a:fillRect/>
          </a:stretch>
        </p:blipFill>
        <p:spPr>
          <a:xfrm>
            <a:off x="40412" y="457200"/>
            <a:ext cx="9103588" cy="6065265"/>
          </a:xfr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_317_5.jpg"/>
          <p:cNvPicPr>
            <a:picLocks noGrp="1" noChangeAspect="1"/>
          </p:cNvPicPr>
          <p:nvPr>
            <p:ph idx="1"/>
          </p:nvPr>
        </p:nvPicPr>
        <p:blipFill>
          <a:blip r:embed="rId2"/>
          <a:stretch>
            <a:fillRect/>
          </a:stretch>
        </p:blipFill>
        <p:spPr>
          <a:xfrm>
            <a:off x="2362200" y="0"/>
            <a:ext cx="4553938" cy="6827494"/>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axresdefault (1).jpg"/>
          <p:cNvPicPr>
            <a:picLocks noGrp="1" noChangeAspect="1"/>
          </p:cNvPicPr>
          <p:nvPr>
            <p:ph idx="1"/>
          </p:nvPr>
        </p:nvPicPr>
        <p:blipFill>
          <a:blip r:embed="rId2"/>
          <a:srcRect b="19096"/>
          <a:stretch>
            <a:fillRect/>
          </a:stretch>
        </p:blipFill>
        <p:spPr>
          <a:xfrm>
            <a:off x="16036" y="1371600"/>
            <a:ext cx="9142972" cy="4160837"/>
          </a:xfr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5f18c39570b0157bdf7d263bdc13128e.jpg"/>
          <p:cNvPicPr>
            <a:picLocks noGrp="1" noChangeAspect="1"/>
          </p:cNvPicPr>
          <p:nvPr>
            <p:ph idx="1"/>
          </p:nvPr>
        </p:nvPicPr>
        <p:blipFill>
          <a:blip r:embed="rId2"/>
          <a:stretch>
            <a:fillRect/>
          </a:stretch>
        </p:blipFill>
        <p:spPr>
          <a:xfrm>
            <a:off x="2286000" y="-69742"/>
            <a:ext cx="4644736" cy="6927742"/>
          </a:xfr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8a7c1c9ed6921aec13a623236ccb87bd.jpg"/>
          <p:cNvPicPr>
            <a:picLocks noGrp="1" noChangeAspect="1"/>
          </p:cNvPicPr>
          <p:nvPr>
            <p:ph idx="1"/>
          </p:nvPr>
        </p:nvPicPr>
        <p:blipFill>
          <a:blip r:embed="rId2"/>
          <a:stretch>
            <a:fillRect/>
          </a:stretch>
        </p:blipFill>
        <p:spPr>
          <a:xfrm>
            <a:off x="1447800" y="0"/>
            <a:ext cx="6354694" cy="6920153"/>
          </a:xfr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2.jpg"/>
          <p:cNvPicPr>
            <a:picLocks noGrp="1" noChangeAspect="1"/>
          </p:cNvPicPr>
          <p:nvPr>
            <p:ph idx="1"/>
          </p:nvPr>
        </p:nvPicPr>
        <p:blipFill>
          <a:blip r:embed="rId2"/>
          <a:stretch>
            <a:fillRect/>
          </a:stretch>
        </p:blipFill>
        <p:spPr>
          <a:xfrm>
            <a:off x="0" y="381000"/>
            <a:ext cx="9187318" cy="6121051"/>
          </a:xfr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5d79c105449e74be69094b87e9ae11a (1).jpg"/>
          <p:cNvPicPr>
            <a:picLocks noGrp="1" noChangeAspect="1"/>
          </p:cNvPicPr>
          <p:nvPr>
            <p:ph idx="1"/>
          </p:nvPr>
        </p:nvPicPr>
        <p:blipFill>
          <a:blip r:embed="rId2"/>
          <a:stretch>
            <a:fillRect/>
          </a:stretch>
        </p:blipFill>
        <p:spPr>
          <a:xfrm>
            <a:off x="1371600" y="1899"/>
            <a:ext cx="6511084" cy="6856101"/>
          </a:xfr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67b5a6182f129993d910eb718c9bc22c.jpg"/>
          <p:cNvPicPr>
            <a:picLocks noGrp="1" noChangeAspect="1"/>
          </p:cNvPicPr>
          <p:nvPr>
            <p:ph idx="1"/>
          </p:nvPr>
        </p:nvPicPr>
        <p:blipFill>
          <a:blip r:embed="rId2"/>
          <a:stretch>
            <a:fillRect/>
          </a:stretch>
        </p:blipFill>
        <p:spPr>
          <a:xfrm>
            <a:off x="0" y="378620"/>
            <a:ext cx="9186924" cy="5945981"/>
          </a:xfr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79e8f042fa4c67d78cff780acfdba043.jpg"/>
          <p:cNvPicPr>
            <a:picLocks noGrp="1" noChangeAspect="1"/>
          </p:cNvPicPr>
          <p:nvPr>
            <p:ph idx="1"/>
          </p:nvPr>
        </p:nvPicPr>
        <p:blipFill>
          <a:blip r:embed="rId2"/>
          <a:stretch>
            <a:fillRect/>
          </a:stretch>
        </p:blipFill>
        <p:spPr>
          <a:xfrm>
            <a:off x="-1" y="0"/>
            <a:ext cx="9144001" cy="6858001"/>
          </a:xfr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71a60f16c35e5b5470aee5880082e12.jpg"/>
          <p:cNvPicPr>
            <a:picLocks noGrp="1" noChangeAspect="1"/>
          </p:cNvPicPr>
          <p:nvPr>
            <p:ph idx="1"/>
          </p:nvPr>
        </p:nvPicPr>
        <p:blipFill>
          <a:blip r:embed="rId2"/>
          <a:stretch>
            <a:fillRect/>
          </a:stretch>
        </p:blipFill>
        <p:spPr>
          <a:xfrm>
            <a:off x="0" y="0"/>
            <a:ext cx="9177027" cy="6858000"/>
          </a:xfr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69aa9eca8f1375ac618ce16d98b36cb.jpg"/>
          <p:cNvPicPr>
            <a:picLocks noGrp="1" noChangeAspect="1"/>
          </p:cNvPicPr>
          <p:nvPr>
            <p:ph idx="1"/>
          </p:nvPr>
        </p:nvPicPr>
        <p:blipFill>
          <a:blip r:embed="rId2"/>
          <a:stretch>
            <a:fillRect/>
          </a:stretch>
        </p:blipFill>
        <p:spPr>
          <a:xfrm rot="16200000">
            <a:off x="1974259" y="-1136057"/>
            <a:ext cx="5205864" cy="9154379"/>
          </a:xfr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719 (1).jpg"/>
          <p:cNvPicPr>
            <a:picLocks noGrp="1" noChangeAspect="1"/>
          </p:cNvPicPr>
          <p:nvPr>
            <p:ph idx="1"/>
          </p:nvPr>
        </p:nvPicPr>
        <p:blipFill>
          <a:blip r:embed="rId2"/>
          <a:stretch>
            <a:fillRect/>
          </a:stretch>
        </p:blipFill>
        <p:spPr>
          <a:xfrm rot="16200000">
            <a:off x="1126080" y="-1126080"/>
            <a:ext cx="6858000" cy="9110160"/>
          </a:xfr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800px-Ajrak2-590x340.jpg"/>
          <p:cNvPicPr>
            <a:picLocks noGrp="1" noChangeAspect="1"/>
          </p:cNvPicPr>
          <p:nvPr>
            <p:ph idx="1"/>
          </p:nvPr>
        </p:nvPicPr>
        <p:blipFill>
          <a:blip r:embed="rId2"/>
          <a:stretch>
            <a:fillRect/>
          </a:stretch>
        </p:blipFill>
        <p:spPr>
          <a:xfrm>
            <a:off x="-82199" y="762000"/>
            <a:ext cx="9226199" cy="5316793"/>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woman-sewing.jpg"/>
          <p:cNvPicPr>
            <a:picLocks noGrp="1" noChangeAspect="1"/>
          </p:cNvPicPr>
          <p:nvPr>
            <p:ph idx="1"/>
          </p:nvPr>
        </p:nvPicPr>
        <p:blipFill>
          <a:blip r:embed="rId2" cstate="print"/>
          <a:stretch>
            <a:fillRect/>
          </a:stretch>
        </p:blipFill>
        <p:spPr>
          <a:xfrm>
            <a:off x="2209800" y="0"/>
            <a:ext cx="4420528" cy="6857999"/>
          </a:xfr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869 (1).jpg"/>
          <p:cNvPicPr>
            <a:picLocks noGrp="1" noChangeAspect="1"/>
          </p:cNvPicPr>
          <p:nvPr>
            <p:ph idx="1"/>
          </p:nvPr>
        </p:nvPicPr>
        <p:blipFill>
          <a:blip r:embed="rId2"/>
          <a:stretch>
            <a:fillRect/>
          </a:stretch>
        </p:blipFill>
        <p:spPr>
          <a:xfrm rot="16200000">
            <a:off x="1154206" y="-773206"/>
            <a:ext cx="6858000" cy="8404412"/>
          </a:xfr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956.jpg"/>
          <p:cNvPicPr>
            <a:picLocks noGrp="1" noChangeAspect="1"/>
          </p:cNvPicPr>
          <p:nvPr>
            <p:ph idx="1"/>
          </p:nvPr>
        </p:nvPicPr>
        <p:blipFill>
          <a:blip r:embed="rId2"/>
          <a:stretch>
            <a:fillRect/>
          </a:stretch>
        </p:blipFill>
        <p:spPr>
          <a:xfrm>
            <a:off x="0" y="23020"/>
            <a:ext cx="9164108" cy="6873081"/>
          </a:xfr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966d99b47948f34fbff9c080a2820219.jpg"/>
          <p:cNvPicPr>
            <a:picLocks noGrp="1" noChangeAspect="1"/>
          </p:cNvPicPr>
          <p:nvPr>
            <p:ph idx="1"/>
          </p:nvPr>
        </p:nvPicPr>
        <p:blipFill>
          <a:blip r:embed="rId2"/>
          <a:stretch>
            <a:fillRect/>
          </a:stretch>
        </p:blipFill>
        <p:spPr>
          <a:xfrm>
            <a:off x="2286000" y="62410"/>
            <a:ext cx="4662090" cy="6795590"/>
          </a:xfr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45911f6512024dfd5bc7f952d41ef9a.jpg"/>
          <p:cNvPicPr>
            <a:picLocks noGrp="1" noChangeAspect="1"/>
          </p:cNvPicPr>
          <p:nvPr>
            <p:ph idx="1"/>
          </p:nvPr>
        </p:nvPicPr>
        <p:blipFill>
          <a:blip r:embed="rId2"/>
          <a:stretch>
            <a:fillRect/>
          </a:stretch>
        </p:blipFill>
        <p:spPr>
          <a:xfrm rot="16200000">
            <a:off x="1145513" y="-1202663"/>
            <a:ext cx="6873082" cy="9164108"/>
          </a:xfr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53534f80690a7499b738f76168f77b8c.jpg"/>
          <p:cNvPicPr>
            <a:picLocks noGrp="1" noChangeAspect="1"/>
          </p:cNvPicPr>
          <p:nvPr>
            <p:ph idx="1"/>
          </p:nvPr>
        </p:nvPicPr>
        <p:blipFill>
          <a:blip r:embed="rId2"/>
          <a:stretch>
            <a:fillRect/>
          </a:stretch>
        </p:blipFill>
        <p:spPr>
          <a:xfrm rot="16200000">
            <a:off x="1145513" y="-1202663"/>
            <a:ext cx="6873082" cy="9164108"/>
          </a:xfr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670993cfc4f07ec7e003c51f0fe07725.jpg"/>
          <p:cNvPicPr>
            <a:picLocks noGrp="1" noChangeAspect="1"/>
          </p:cNvPicPr>
          <p:nvPr>
            <p:ph idx="1"/>
          </p:nvPr>
        </p:nvPicPr>
        <p:blipFill>
          <a:blip r:embed="rId2"/>
          <a:stretch>
            <a:fillRect/>
          </a:stretch>
        </p:blipFill>
        <p:spPr>
          <a:xfrm>
            <a:off x="-28873" y="381000"/>
            <a:ext cx="9172873" cy="6106939"/>
          </a:xfr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068875_168715923312444_2120922494_n.jpg"/>
          <p:cNvPicPr>
            <a:picLocks noGrp="1" noChangeAspect="1"/>
          </p:cNvPicPr>
          <p:nvPr>
            <p:ph idx="1"/>
          </p:nvPr>
        </p:nvPicPr>
        <p:blipFill>
          <a:blip r:embed="rId2"/>
          <a:stretch>
            <a:fillRect/>
          </a:stretch>
        </p:blipFill>
        <p:spPr>
          <a:xfrm rot="16200000">
            <a:off x="1145513" y="-1202663"/>
            <a:ext cx="6873082" cy="9164108"/>
          </a:xfr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74453_168716003312436_1977207057_n.jpg"/>
          <p:cNvPicPr>
            <a:picLocks noGrp="1" noChangeAspect="1"/>
          </p:cNvPicPr>
          <p:nvPr>
            <p:ph idx="1"/>
          </p:nvPr>
        </p:nvPicPr>
        <p:blipFill>
          <a:blip r:embed="rId2"/>
          <a:srcRect b="8845"/>
          <a:stretch>
            <a:fillRect/>
          </a:stretch>
        </p:blipFill>
        <p:spPr>
          <a:xfrm>
            <a:off x="-45507" y="228600"/>
            <a:ext cx="9189507" cy="6282530"/>
          </a:xfr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705530-ladies-lucknowi-chikan-embroidery-handmade-suit.jpg"/>
          <p:cNvPicPr>
            <a:picLocks noGrp="1" noChangeAspect="1"/>
          </p:cNvPicPr>
          <p:nvPr>
            <p:ph idx="1"/>
          </p:nvPr>
        </p:nvPicPr>
        <p:blipFill>
          <a:blip r:embed="rId2"/>
          <a:stretch>
            <a:fillRect/>
          </a:stretch>
        </p:blipFill>
        <p:spPr>
          <a:xfrm rot="16200000">
            <a:off x="1158215" y="-1291563"/>
            <a:ext cx="6949280" cy="9265707"/>
          </a:xfr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378533_908308219230975_476201793_n.jpg"/>
          <p:cNvPicPr>
            <a:picLocks noGrp="1" noChangeAspect="1"/>
          </p:cNvPicPr>
          <p:nvPr>
            <p:ph idx="1"/>
          </p:nvPr>
        </p:nvPicPr>
        <p:blipFill>
          <a:blip r:embed="rId2"/>
          <a:stretch>
            <a:fillRect/>
          </a:stretch>
        </p:blipFill>
        <p:spPr>
          <a:xfrm>
            <a:off x="1143000" y="1"/>
            <a:ext cx="6857999" cy="6857999"/>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karigar-6.jpg"/>
          <p:cNvPicPr>
            <a:picLocks noGrp="1" noChangeAspect="1"/>
          </p:cNvPicPr>
          <p:nvPr>
            <p:ph idx="1"/>
          </p:nvPr>
        </p:nvPicPr>
        <p:blipFill>
          <a:blip r:embed="rId2"/>
          <a:stretch>
            <a:fillRect/>
          </a:stretch>
        </p:blipFill>
        <p:spPr>
          <a:xfrm>
            <a:off x="-25400" y="0"/>
            <a:ext cx="9154583" cy="6865937"/>
          </a:xfrm>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2231395_440125086171525_2000563619_n.jpg"/>
          <p:cNvPicPr>
            <a:picLocks noGrp="1" noChangeAspect="1"/>
          </p:cNvPicPr>
          <p:nvPr>
            <p:ph idx="1"/>
          </p:nvPr>
        </p:nvPicPr>
        <p:blipFill>
          <a:blip r:embed="rId2"/>
          <a:stretch>
            <a:fillRect/>
          </a:stretch>
        </p:blipFill>
        <p:spPr>
          <a:xfrm>
            <a:off x="0" y="-57150"/>
            <a:ext cx="9164108" cy="6873081"/>
          </a:xfr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30819629_vintage-paisley-jari-gota-work-zardozi-hand-embroidery-.jpg"/>
          <p:cNvPicPr>
            <a:picLocks noGrp="1" noChangeAspect="1"/>
          </p:cNvPicPr>
          <p:nvPr>
            <p:ph idx="1"/>
          </p:nvPr>
        </p:nvPicPr>
        <p:blipFill>
          <a:blip r:embed="rId2"/>
          <a:stretch>
            <a:fillRect/>
          </a:stretch>
        </p:blipFill>
        <p:spPr>
          <a:xfrm>
            <a:off x="0" y="381000"/>
            <a:ext cx="9083375" cy="6017736"/>
          </a:xfr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33515189_13981534901_large.jpg"/>
          <p:cNvPicPr>
            <a:picLocks noGrp="1" noChangeAspect="1"/>
          </p:cNvPicPr>
          <p:nvPr>
            <p:ph idx="1"/>
          </p:nvPr>
        </p:nvPicPr>
        <p:blipFill>
          <a:blip r:embed="rId2"/>
          <a:stretch>
            <a:fillRect/>
          </a:stretch>
        </p:blipFill>
        <p:spPr>
          <a:xfrm>
            <a:off x="228600" y="0"/>
            <a:ext cx="8705652" cy="6873083"/>
          </a:xfr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1022012990.jpg"/>
          <p:cNvPicPr>
            <a:picLocks noGrp="1" noChangeAspect="1"/>
          </p:cNvPicPr>
          <p:nvPr>
            <p:ph idx="1"/>
          </p:nvPr>
        </p:nvPicPr>
        <p:blipFill>
          <a:blip r:embed="rId2"/>
          <a:srcRect t="1691" b="2450"/>
          <a:stretch>
            <a:fillRect/>
          </a:stretch>
        </p:blipFill>
        <p:spPr>
          <a:xfrm>
            <a:off x="914400" y="0"/>
            <a:ext cx="7132198" cy="6927154"/>
          </a:xfr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3426557434_37d6f45032.jpg"/>
          <p:cNvPicPr>
            <a:picLocks noGrp="1" noChangeAspect="1"/>
          </p:cNvPicPr>
          <p:nvPr>
            <p:ph idx="1"/>
          </p:nvPr>
        </p:nvPicPr>
        <p:blipFill>
          <a:blip r:embed="rId2"/>
          <a:stretch>
            <a:fillRect/>
          </a:stretch>
        </p:blipFill>
        <p:spPr>
          <a:xfrm>
            <a:off x="0" y="-7937"/>
            <a:ext cx="9154583" cy="6865937"/>
          </a:xfr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3508886837_8ac59f8813.jpg"/>
          <p:cNvPicPr>
            <a:picLocks noGrp="1" noChangeAspect="1"/>
          </p:cNvPicPr>
          <p:nvPr>
            <p:ph idx="1"/>
          </p:nvPr>
        </p:nvPicPr>
        <p:blipFill>
          <a:blip r:embed="rId2"/>
          <a:stretch>
            <a:fillRect/>
          </a:stretch>
        </p:blipFill>
        <p:spPr>
          <a:xfrm>
            <a:off x="1676400" y="0"/>
            <a:ext cx="5870448" cy="6858000"/>
          </a:xfr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44650636311965917-black-phulkari-salwarkameez-fabric-punjab-ari.jpg"/>
          <p:cNvPicPr>
            <a:picLocks noGrp="1" noChangeAspect="1"/>
          </p:cNvPicPr>
          <p:nvPr>
            <p:ph idx="1"/>
          </p:nvPr>
        </p:nvPicPr>
        <p:blipFill>
          <a:blip r:embed="rId2"/>
          <a:stretch>
            <a:fillRect/>
          </a:stretch>
        </p:blipFill>
        <p:spPr>
          <a:xfrm>
            <a:off x="1981200" y="0"/>
            <a:ext cx="5343352" cy="6875113"/>
          </a:xfr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9042651351387722831.jpg"/>
          <p:cNvPicPr>
            <a:picLocks noGrp="1" noChangeAspect="1"/>
          </p:cNvPicPr>
          <p:nvPr>
            <p:ph idx="1"/>
          </p:nvPr>
        </p:nvPicPr>
        <p:blipFill>
          <a:blip r:embed="rId2"/>
          <a:stretch>
            <a:fillRect/>
          </a:stretch>
        </p:blipFill>
        <p:spPr>
          <a:xfrm>
            <a:off x="-40215" y="-30162"/>
            <a:ext cx="9184216" cy="6888162"/>
          </a:xfr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15530_(3)_zoom.jpg"/>
          <p:cNvPicPr>
            <a:picLocks noGrp="1" noChangeAspect="1"/>
          </p:cNvPicPr>
          <p:nvPr>
            <p:ph idx="1"/>
          </p:nvPr>
        </p:nvPicPr>
        <p:blipFill>
          <a:blip r:embed="rId2"/>
          <a:stretch>
            <a:fillRect/>
          </a:stretch>
        </p:blipFill>
        <p:spPr>
          <a:xfrm rot="16200000">
            <a:off x="1529508" y="-1224708"/>
            <a:ext cx="6109695" cy="9168711"/>
          </a:xfr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18601_(4)_zoom.jpg"/>
          <p:cNvPicPr>
            <a:picLocks noGrp="1" noChangeAspect="1"/>
          </p:cNvPicPr>
          <p:nvPr>
            <p:ph idx="1"/>
          </p:nvPr>
        </p:nvPicPr>
        <p:blipFill>
          <a:blip r:embed="rId2"/>
          <a:stretch>
            <a:fillRect/>
          </a:stretch>
        </p:blipFill>
        <p:spPr>
          <a:xfrm rot="16200000">
            <a:off x="1526079" y="-1068879"/>
            <a:ext cx="6096000" cy="9148158"/>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unet-3.jpg"/>
          <p:cNvPicPr>
            <a:picLocks noGrp="1" noChangeAspect="1"/>
          </p:cNvPicPr>
          <p:nvPr>
            <p:ph idx="1"/>
          </p:nvPr>
        </p:nvPicPr>
        <p:blipFill>
          <a:blip r:embed="rId2"/>
          <a:stretch>
            <a:fillRect/>
          </a:stretch>
        </p:blipFill>
        <p:spPr>
          <a:xfrm>
            <a:off x="0" y="304800"/>
            <a:ext cx="9144000" cy="6136580"/>
          </a:xfrm>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31799_(4)_zoom (1).jpg"/>
          <p:cNvPicPr>
            <a:picLocks noGrp="1" noChangeAspect="1"/>
          </p:cNvPicPr>
          <p:nvPr>
            <p:ph idx="1"/>
          </p:nvPr>
        </p:nvPicPr>
        <p:blipFill>
          <a:blip r:embed="rId2"/>
          <a:stretch>
            <a:fillRect/>
          </a:stretch>
        </p:blipFill>
        <p:spPr>
          <a:xfrm>
            <a:off x="2286000" y="0"/>
            <a:ext cx="4580802" cy="6874327"/>
          </a:xfr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a36d58df7d81ffcda3838420d8ce402.jpg"/>
          <p:cNvPicPr>
            <a:picLocks noGrp="1" noChangeAspect="1"/>
          </p:cNvPicPr>
          <p:nvPr>
            <p:ph idx="1"/>
          </p:nvPr>
        </p:nvPicPr>
        <p:blipFill>
          <a:blip r:embed="rId2"/>
          <a:stretch>
            <a:fillRect/>
          </a:stretch>
        </p:blipFill>
        <p:spPr>
          <a:xfrm rot="16200000">
            <a:off x="1137010" y="-1195737"/>
            <a:ext cx="6880361" cy="9154379"/>
          </a:xfr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35184_(3)_zoom.jpg"/>
          <p:cNvPicPr>
            <a:picLocks noGrp="1" noChangeAspect="1"/>
          </p:cNvPicPr>
          <p:nvPr>
            <p:ph idx="1"/>
          </p:nvPr>
        </p:nvPicPr>
        <p:blipFill>
          <a:blip r:embed="rId2"/>
          <a:stretch>
            <a:fillRect/>
          </a:stretch>
        </p:blipFill>
        <p:spPr>
          <a:xfrm rot="16200000">
            <a:off x="1441136" y="-1237453"/>
            <a:ext cx="6160610" cy="9245117"/>
          </a:xfrm>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36111_(3)_zoom (1).jpg"/>
          <p:cNvPicPr>
            <a:picLocks noGrp="1" noChangeAspect="1"/>
          </p:cNvPicPr>
          <p:nvPr>
            <p:ph idx="1"/>
          </p:nvPr>
        </p:nvPicPr>
        <p:blipFill>
          <a:blip r:embed="rId2"/>
          <a:stretch>
            <a:fillRect/>
          </a:stretch>
        </p:blipFill>
        <p:spPr>
          <a:xfrm rot="16200000">
            <a:off x="1510467" y="-1129466"/>
            <a:ext cx="6033634" cy="9054567"/>
          </a:xfr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57985_(4)_zoom.jpg"/>
          <p:cNvPicPr>
            <a:picLocks noGrp="1" noChangeAspect="1"/>
          </p:cNvPicPr>
          <p:nvPr>
            <p:ph idx="1"/>
          </p:nvPr>
        </p:nvPicPr>
        <p:blipFill>
          <a:blip r:embed="rId2"/>
          <a:stretch>
            <a:fillRect/>
          </a:stretch>
        </p:blipFill>
        <p:spPr>
          <a:xfrm rot="16200000">
            <a:off x="1440885" y="-1059883"/>
            <a:ext cx="6262234" cy="9144001"/>
          </a:xfr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62224_(4)_zoom (1).jpg"/>
          <p:cNvPicPr>
            <a:picLocks noGrp="1" noChangeAspect="1"/>
          </p:cNvPicPr>
          <p:nvPr>
            <p:ph idx="1"/>
          </p:nvPr>
        </p:nvPicPr>
        <p:blipFill>
          <a:blip r:embed="rId2"/>
          <a:stretch>
            <a:fillRect/>
          </a:stretch>
        </p:blipFill>
        <p:spPr>
          <a:xfrm>
            <a:off x="2209800" y="-16327"/>
            <a:ext cx="4580802" cy="6874327"/>
          </a:xfrm>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68501_(4)_zoom.jpg"/>
          <p:cNvPicPr>
            <a:picLocks noGrp="1" noChangeAspect="1"/>
          </p:cNvPicPr>
          <p:nvPr>
            <p:ph idx="1"/>
          </p:nvPr>
        </p:nvPicPr>
        <p:blipFill>
          <a:blip r:embed="rId2"/>
          <a:stretch>
            <a:fillRect/>
          </a:stretch>
        </p:blipFill>
        <p:spPr>
          <a:xfrm>
            <a:off x="2286000" y="0"/>
            <a:ext cx="4580803" cy="6874329"/>
          </a:xfrm>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70329_(4)_zoom.jpg"/>
          <p:cNvPicPr>
            <a:picLocks noGrp="1" noChangeAspect="1"/>
          </p:cNvPicPr>
          <p:nvPr>
            <p:ph idx="1"/>
          </p:nvPr>
        </p:nvPicPr>
        <p:blipFill>
          <a:blip r:embed="rId2"/>
          <a:stretch>
            <a:fillRect/>
          </a:stretch>
        </p:blipFill>
        <p:spPr>
          <a:xfrm rot="16200000">
            <a:off x="1524298" y="-1219497"/>
            <a:ext cx="6113852" cy="9162447"/>
          </a:xfrm>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71223_(3)_zoom.jpg"/>
          <p:cNvPicPr>
            <a:picLocks noGrp="1" noChangeAspect="1"/>
          </p:cNvPicPr>
          <p:nvPr>
            <p:ph idx="1"/>
          </p:nvPr>
        </p:nvPicPr>
        <p:blipFill>
          <a:blip r:embed="rId2"/>
          <a:stretch>
            <a:fillRect/>
          </a:stretch>
        </p:blipFill>
        <p:spPr>
          <a:xfrm rot="16200000">
            <a:off x="1495156" y="-1190356"/>
            <a:ext cx="6153687" cy="9144000"/>
          </a:xfrm>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72271_(4)_zoom (1).jpg"/>
          <p:cNvPicPr>
            <a:picLocks noGrp="1" noChangeAspect="1"/>
          </p:cNvPicPr>
          <p:nvPr>
            <p:ph idx="1"/>
          </p:nvPr>
        </p:nvPicPr>
        <p:blipFill>
          <a:blip r:embed="rId2"/>
          <a:stretch>
            <a:fillRect/>
          </a:stretch>
        </p:blipFill>
        <p:spPr>
          <a:xfrm>
            <a:off x="2362200" y="0"/>
            <a:ext cx="4580802" cy="6874327"/>
          </a:xfr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633</TotalTime>
  <Words>223</Words>
  <Application>Microsoft Office PowerPoint</Application>
  <PresentationFormat>On-screen Show (4:3)</PresentationFormat>
  <Paragraphs>8</Paragraphs>
  <Slides>226</Slides>
  <Notes>0</Notes>
  <HiddenSlides>0</HiddenSlides>
  <MMClips>0</MMClips>
  <ScaleCrop>false</ScaleCrop>
  <HeadingPairs>
    <vt:vector size="4" baseType="variant">
      <vt:variant>
        <vt:lpstr>Theme</vt:lpstr>
      </vt:variant>
      <vt:variant>
        <vt:i4>1</vt:i4>
      </vt:variant>
      <vt:variant>
        <vt:lpstr>Slide Titles</vt:lpstr>
      </vt:variant>
      <vt:variant>
        <vt:i4>226</vt:i4>
      </vt:variant>
    </vt:vector>
  </HeadingPairs>
  <TitlesOfParts>
    <vt:vector size="227" baseType="lpstr">
      <vt:lpstr>Default Theme</vt:lpstr>
      <vt:lpstr>Pride and strife of Lucknow embroiders    Part One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ABOUT LUCKNOW CHIKAN "The word chikan is probably derived from the Persian word `chikin’ or `chikeen’ which means a kind of embroidered fabric. This art has its own royal significance transcending from Mughal Period to the era of Oudh Nawabs later blooming as a fashion centric form of needle craft recognised world over today."</dc:title>
  <dc:creator>Amal</dc:creator>
  <cp:lastModifiedBy>Amal</cp:lastModifiedBy>
  <cp:revision>59</cp:revision>
  <dcterms:created xsi:type="dcterms:W3CDTF">2016-08-29T04:46:17Z</dcterms:created>
  <dcterms:modified xsi:type="dcterms:W3CDTF">2016-08-31T02:40:59Z</dcterms:modified>
</cp:coreProperties>
</file>