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6" r:id="rId41"/>
    <p:sldId id="299" r:id="rId42"/>
    <p:sldId id="297" r:id="rId43"/>
    <p:sldId id="298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22" r:id="rId54"/>
    <p:sldId id="324" r:id="rId55"/>
    <p:sldId id="323" r:id="rId56"/>
    <p:sldId id="321" r:id="rId57"/>
    <p:sldId id="325" r:id="rId58"/>
    <p:sldId id="295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425" r:id="rId7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8/30/2016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8/30/2016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8/30/2016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8/30/2016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8/30/2016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8/30/2016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8/30/2016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8/30/2016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8/30/2016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8/30/2016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8/30/2016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7C9B81F-C347-4BEF-BFDF-29C42F48304A}" type="datetimeFigureOut">
              <a:rPr lang="en-US" smtClean="0"/>
              <a:pPr/>
              <a:t>8/30/2016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8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0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rgbClr val="FFFF00"/>
                </a:solidFill>
              </a:rPr>
              <a:t>The pride and strife of embroiders of </a:t>
            </a:r>
            <a:r>
              <a:rPr lang="en-US" dirty="0" err="1" smtClean="0">
                <a:solidFill>
                  <a:srgbClr val="FFFF00"/>
                </a:solidFill>
              </a:rPr>
              <a:t>Lucknow</a:t>
            </a:r>
            <a:endParaRPr lang="fil-PH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pPr algn="ctr"/>
            <a:endParaRPr lang="en-US" dirty="0" smtClean="0"/>
          </a:p>
          <a:p>
            <a:pPr algn="ctr"/>
            <a:r>
              <a:rPr lang="en-US" sz="3600" b="1" dirty="0" smtClean="0"/>
              <a:t> Part two</a:t>
            </a:r>
          </a:p>
          <a:p>
            <a:pPr algn="ctr"/>
            <a:endParaRPr lang="en-US" dirty="0" smtClean="0"/>
          </a:p>
          <a:p>
            <a:pPr algn="ctr"/>
            <a:r>
              <a:rPr lang="en-US" dirty="0" smtClean="0"/>
              <a:t>For private viewing only.</a:t>
            </a:r>
          </a:p>
          <a:p>
            <a:endParaRPr lang="en-US" dirty="0" smtClean="0"/>
          </a:p>
          <a:p>
            <a:pPr algn="ctr"/>
            <a:r>
              <a:rPr lang="en-US" dirty="0" smtClean="0"/>
              <a:t>AKC . August 2016</a:t>
            </a:r>
            <a:endParaRPr lang="fil-PH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sareegeorjette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" y="735330"/>
            <a:ext cx="4475922" cy="5147310"/>
          </a:xfrm>
        </p:spPr>
      </p:pic>
      <p:pic>
        <p:nvPicPr>
          <p:cNvPr id="5" name="Picture 4" descr="Photo0169_1392134925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24400" y="685800"/>
            <a:ext cx="4114800" cy="51816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original1.323527.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0"/>
            <a:ext cx="4899422" cy="6858000"/>
          </a:xfrm>
        </p:spPr>
      </p:pic>
      <p:pic>
        <p:nvPicPr>
          <p:cNvPr id="5" name="Picture 4" descr="NGUV_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0" y="0"/>
            <a:ext cx="3429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NHGT_1.jpg"/>
          <p:cNvPicPr>
            <a:picLocks noChangeAspect="1"/>
          </p:cNvPicPr>
          <p:nvPr/>
        </p:nvPicPr>
        <p:blipFill>
          <a:blip r:embed="rId2"/>
          <a:srcRect l="4000" r="4000"/>
          <a:stretch>
            <a:fillRect/>
          </a:stretch>
        </p:blipFill>
        <p:spPr>
          <a:xfrm>
            <a:off x="0" y="0"/>
            <a:ext cx="3429000" cy="6858000"/>
          </a:xfrm>
          <a:prstGeom prst="rect">
            <a:avLst/>
          </a:prstGeom>
        </p:spPr>
      </p:pic>
      <p:pic>
        <p:nvPicPr>
          <p:cNvPr id="5" name="Picture 4" descr="NUJH_1.jpg"/>
          <p:cNvPicPr>
            <a:picLocks noChangeAspect="1"/>
          </p:cNvPicPr>
          <p:nvPr/>
        </p:nvPicPr>
        <p:blipFill>
          <a:blip r:embed="rId3"/>
          <a:srcRect l="8000" r="4000"/>
          <a:stretch>
            <a:fillRect/>
          </a:stretch>
        </p:blipFill>
        <p:spPr>
          <a:xfrm>
            <a:off x="3352800" y="1"/>
            <a:ext cx="3209544" cy="6858000"/>
          </a:xfrm>
          <a:prstGeom prst="rect">
            <a:avLst/>
          </a:prstGeom>
        </p:spPr>
      </p:pic>
      <p:pic>
        <p:nvPicPr>
          <p:cNvPr id="6" name="Picture 5" descr="NUHB_1.jpg"/>
          <p:cNvPicPr>
            <a:picLocks noChangeAspect="1"/>
          </p:cNvPicPr>
          <p:nvPr/>
        </p:nvPicPr>
        <p:blipFill>
          <a:blip r:embed="rId4"/>
          <a:srcRect l="8000" r="8000"/>
          <a:stretch>
            <a:fillRect/>
          </a:stretch>
        </p:blipFill>
        <p:spPr>
          <a:xfrm>
            <a:off x="6248400" y="0"/>
            <a:ext cx="28956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 dirty="0"/>
          </a:p>
        </p:txBody>
      </p:sp>
      <p:pic>
        <p:nvPicPr>
          <p:cNvPr id="4" name="Content Placeholder 3" descr="lucknowi_chikan_online_kurti_red_faux_georgette_with_very_fine_chikankari_murri_shadow_kangan_work_with_designer_front_pannel.jpg"/>
          <p:cNvPicPr>
            <a:picLocks noGrp="1" noChangeAspect="1"/>
          </p:cNvPicPr>
          <p:nvPr>
            <p:ph idx="1"/>
          </p:nvPr>
        </p:nvPicPr>
        <p:blipFill>
          <a:blip r:embed="rId2"/>
          <a:srcRect l="8000" r="8000"/>
          <a:stretch>
            <a:fillRect/>
          </a:stretch>
        </p:blipFill>
        <p:spPr>
          <a:xfrm>
            <a:off x="0" y="0"/>
            <a:ext cx="3200400" cy="7075715"/>
          </a:xfrm>
        </p:spPr>
      </p:pic>
      <p:pic>
        <p:nvPicPr>
          <p:cNvPr id="5" name="Picture 4" descr="lucknowi_chikan_online_kurti_white_faux_georgette_with_very_fine_chikankari_murri_shadow_kangan_work_with_designer_neckline.jpg"/>
          <p:cNvPicPr>
            <a:picLocks noChangeAspect="1"/>
          </p:cNvPicPr>
          <p:nvPr/>
        </p:nvPicPr>
        <p:blipFill>
          <a:blip r:embed="rId3"/>
          <a:srcRect l="8000" r="8000"/>
          <a:stretch>
            <a:fillRect/>
          </a:stretch>
        </p:blipFill>
        <p:spPr>
          <a:xfrm>
            <a:off x="3124200" y="-32657"/>
            <a:ext cx="3275076" cy="6890657"/>
          </a:xfrm>
          <a:prstGeom prst="rect">
            <a:avLst/>
          </a:prstGeom>
        </p:spPr>
      </p:pic>
      <p:pic>
        <p:nvPicPr>
          <p:cNvPr id="7" name="Picture 6" descr="lucknowi_chikan_online_kurti_yellow_faux_georgette_with_very_fine_chikankari_murri_shadow_kangan_work_with_designer_neckline_1.jpg"/>
          <p:cNvPicPr>
            <a:picLocks noChangeAspect="1"/>
          </p:cNvPicPr>
          <p:nvPr/>
        </p:nvPicPr>
        <p:blipFill>
          <a:blip r:embed="rId4"/>
          <a:srcRect l="4000" r="8000"/>
          <a:stretch>
            <a:fillRect/>
          </a:stretch>
        </p:blipFill>
        <p:spPr>
          <a:xfrm>
            <a:off x="6096000" y="0"/>
            <a:ext cx="306628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lucknowi_chikan_online_kurti_green_faux_georgette_with_very_fine_chikankari_murri_shadow_kangan_work_with_designer_neckline_6.jpg"/>
          <p:cNvPicPr>
            <a:picLocks noGrp="1" noChangeAspect="1"/>
          </p:cNvPicPr>
          <p:nvPr>
            <p:ph idx="1"/>
          </p:nvPr>
        </p:nvPicPr>
        <p:blipFill>
          <a:blip r:embed="rId2"/>
          <a:srcRect l="8000" r="8000"/>
          <a:stretch>
            <a:fillRect/>
          </a:stretch>
        </p:blipFill>
        <p:spPr>
          <a:xfrm>
            <a:off x="0" y="0"/>
            <a:ext cx="3048000" cy="6858000"/>
          </a:xfrm>
        </p:spPr>
      </p:pic>
      <p:pic>
        <p:nvPicPr>
          <p:cNvPr id="5" name="Picture 4" descr="lucknowi_chikan_online_kurti_green_faux_georgette_with_very_fine_chikankari_murri_shadow_kangan_work_with_designer_neckline_13.jpg"/>
          <p:cNvPicPr>
            <a:picLocks noChangeAspect="1"/>
          </p:cNvPicPr>
          <p:nvPr/>
        </p:nvPicPr>
        <p:blipFill>
          <a:blip r:embed="rId3"/>
          <a:srcRect l="4000" r="8000"/>
          <a:stretch>
            <a:fillRect/>
          </a:stretch>
        </p:blipFill>
        <p:spPr>
          <a:xfrm>
            <a:off x="3048000" y="-34636"/>
            <a:ext cx="3337560" cy="6892636"/>
          </a:xfrm>
          <a:prstGeom prst="rect">
            <a:avLst/>
          </a:prstGeom>
        </p:spPr>
      </p:pic>
      <p:pic>
        <p:nvPicPr>
          <p:cNvPr id="6" name="Picture 5" descr="lucknowi_chikan_online_kurti_peach_faux_georgette_with_very_fine_chikankari_murri_shadow_kangan_work_with_designer_neckline_7.jpg"/>
          <p:cNvPicPr>
            <a:picLocks noChangeAspect="1"/>
          </p:cNvPicPr>
          <p:nvPr/>
        </p:nvPicPr>
        <p:blipFill>
          <a:blip r:embed="rId4"/>
          <a:srcRect l="8000" r="8000"/>
          <a:stretch>
            <a:fillRect/>
          </a:stretch>
        </p:blipFill>
        <p:spPr>
          <a:xfrm>
            <a:off x="6237732" y="-61686"/>
            <a:ext cx="2906268" cy="691968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lucknowi_chikan_online_kurti_pink_faux_georgette_with_very_fine_resham_chikankari_murri_shadow_kangan_work_with_designer_neckline.jpg"/>
          <p:cNvPicPr>
            <a:picLocks noGrp="1" noChangeAspect="1"/>
          </p:cNvPicPr>
          <p:nvPr>
            <p:ph idx="1"/>
          </p:nvPr>
        </p:nvPicPr>
        <p:blipFill>
          <a:blip r:embed="rId2"/>
          <a:srcRect l="8000" r="8000"/>
          <a:stretch>
            <a:fillRect/>
          </a:stretch>
        </p:blipFill>
        <p:spPr>
          <a:xfrm>
            <a:off x="0" y="0"/>
            <a:ext cx="2971800" cy="6858000"/>
          </a:xfrm>
        </p:spPr>
      </p:pic>
      <p:pic>
        <p:nvPicPr>
          <p:cNvPr id="5" name="Picture 4" descr="lucknowi_chikan_online_kurti_pink_faux_georgette_with_very_fine_resham_chikankari_murri_shadow_kangan_work_with_designer_neckline_2.jpg"/>
          <p:cNvPicPr>
            <a:picLocks noChangeAspect="1"/>
          </p:cNvPicPr>
          <p:nvPr/>
        </p:nvPicPr>
        <p:blipFill>
          <a:blip r:embed="rId3"/>
          <a:srcRect l="6000" r="10000"/>
          <a:stretch>
            <a:fillRect/>
          </a:stretch>
        </p:blipFill>
        <p:spPr>
          <a:xfrm>
            <a:off x="2971800" y="0"/>
            <a:ext cx="3124200" cy="6858000"/>
          </a:xfrm>
          <a:prstGeom prst="rect">
            <a:avLst/>
          </a:prstGeom>
        </p:spPr>
      </p:pic>
      <p:pic>
        <p:nvPicPr>
          <p:cNvPr id="6" name="Picture 5" descr="lucknowi_chikan_online_kurti_purple_faux_georgette_with_very_fine_chikankari_murri_shadow_kangan_work_with_designer_neckline_3.jpg"/>
          <p:cNvPicPr>
            <a:picLocks noChangeAspect="1"/>
          </p:cNvPicPr>
          <p:nvPr/>
        </p:nvPicPr>
        <p:blipFill>
          <a:blip r:embed="rId4"/>
          <a:srcRect l="4000" r="8000"/>
          <a:stretch>
            <a:fillRect/>
          </a:stretch>
        </p:blipFill>
        <p:spPr>
          <a:xfrm>
            <a:off x="6019800" y="0"/>
            <a:ext cx="31242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lucknow-chikan-suits1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81000"/>
            <a:ext cx="4357880" cy="5456237"/>
          </a:xfrm>
        </p:spPr>
      </p:pic>
      <p:pic>
        <p:nvPicPr>
          <p:cNvPr id="5" name="Picture 4" descr="lucknowi_chikan_embroidery_blouse_tunic_kurta_top_caftan_black_dress_7dee8f8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2696" y="381000"/>
            <a:ext cx="4791304" cy="54356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men-chikan-kurta-250x25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676400"/>
            <a:ext cx="3371850" cy="3676650"/>
          </a:xfrm>
        </p:spPr>
      </p:pic>
      <p:pic>
        <p:nvPicPr>
          <p:cNvPr id="5" name="Picture 4" descr="lucknowi_chikan_online_kurti_beige_faux_georgette_with_very_fine_chikankari_murri_shadow_kangan_work_with_designer_neckline_3.jpg"/>
          <p:cNvPicPr>
            <a:picLocks noChangeAspect="1"/>
          </p:cNvPicPr>
          <p:nvPr/>
        </p:nvPicPr>
        <p:blipFill>
          <a:blip r:embed="rId3"/>
          <a:srcRect l="6000" r="6000"/>
          <a:stretch>
            <a:fillRect/>
          </a:stretch>
        </p:blipFill>
        <p:spPr>
          <a:xfrm>
            <a:off x="6629400" y="1600200"/>
            <a:ext cx="1981200" cy="3733800"/>
          </a:xfrm>
          <a:prstGeom prst="rect">
            <a:avLst/>
          </a:prstGeom>
        </p:spPr>
      </p:pic>
      <p:pic>
        <p:nvPicPr>
          <p:cNvPr id="6" name="Picture 5" descr="lucknow-chikan-kurti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1400" y="1600200"/>
            <a:ext cx="2864961" cy="37338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Content Placeholder 5" descr="lucknowi_chikan_online_kurti_green_faux_georgette_with_very_fine_chikankari_murri_shadow_kangan_work_with_designer_front_pannel_1_7.jpg"/>
          <p:cNvPicPr>
            <a:picLocks noGrp="1" noChangeAspect="1"/>
          </p:cNvPicPr>
          <p:nvPr>
            <p:ph idx="1"/>
          </p:nvPr>
        </p:nvPicPr>
        <p:blipFill>
          <a:blip r:embed="rId2"/>
          <a:srcRect l="8000" r="8000"/>
          <a:stretch>
            <a:fillRect/>
          </a:stretch>
        </p:blipFill>
        <p:spPr>
          <a:xfrm>
            <a:off x="533400" y="304800"/>
            <a:ext cx="2520696" cy="5867400"/>
          </a:xfrm>
        </p:spPr>
      </p:pic>
      <p:pic>
        <p:nvPicPr>
          <p:cNvPr id="7" name="Picture 6" descr="lucknowi_chikan_online_kurti_green_faux_georgette_with_very_fine_chikankari_murri_shadow_kangan_work_with_designer_neckline.jpg"/>
          <p:cNvPicPr>
            <a:picLocks noChangeAspect="1"/>
          </p:cNvPicPr>
          <p:nvPr/>
        </p:nvPicPr>
        <p:blipFill>
          <a:blip r:embed="rId3"/>
          <a:srcRect l="6000" r="6000"/>
          <a:stretch>
            <a:fillRect/>
          </a:stretch>
        </p:blipFill>
        <p:spPr>
          <a:xfrm>
            <a:off x="3200400" y="304800"/>
            <a:ext cx="2590800" cy="5888182"/>
          </a:xfrm>
          <a:prstGeom prst="rect">
            <a:avLst/>
          </a:prstGeom>
        </p:spPr>
      </p:pic>
      <p:pic>
        <p:nvPicPr>
          <p:cNvPr id="8" name="Picture 7" descr="lucknowi_chikan_online_kurti_green_faux_georgette_with_very_fine_chikankari_murri_shadow_kangan_work_with_designer_neckline_5.jpg"/>
          <p:cNvPicPr>
            <a:picLocks noChangeAspect="1"/>
          </p:cNvPicPr>
          <p:nvPr/>
        </p:nvPicPr>
        <p:blipFill>
          <a:blip r:embed="rId4"/>
          <a:srcRect l="4000" r="4000"/>
          <a:stretch>
            <a:fillRect/>
          </a:stretch>
        </p:blipFill>
        <p:spPr>
          <a:xfrm>
            <a:off x="5949696" y="304800"/>
            <a:ext cx="2706624" cy="588396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lucknow_chikan_online_kurti_purple_faux_georgette_with_very_fine_chikankari_murri_shadow_kangan_work_with_designer_neckline_2.jpg"/>
          <p:cNvPicPr>
            <a:picLocks noGrp="1" noChangeAspect="1"/>
          </p:cNvPicPr>
          <p:nvPr>
            <p:ph idx="1"/>
          </p:nvPr>
        </p:nvPicPr>
        <p:blipFill>
          <a:blip r:embed="rId2"/>
          <a:srcRect b="2000"/>
          <a:stretch>
            <a:fillRect/>
          </a:stretch>
        </p:blipFill>
        <p:spPr>
          <a:xfrm>
            <a:off x="0" y="228600"/>
            <a:ext cx="3429000" cy="6477000"/>
          </a:xfrm>
        </p:spPr>
      </p:pic>
      <p:pic>
        <p:nvPicPr>
          <p:cNvPr id="5" name="Picture 4" descr="lucknow_chikan_online_kurti_purple_faux_georgette_with_very_fine_chikankari_murri_shadow_kangan_work_with_designer_neckline_20 (1).jpg"/>
          <p:cNvPicPr>
            <a:picLocks noChangeAspect="1"/>
          </p:cNvPicPr>
          <p:nvPr/>
        </p:nvPicPr>
        <p:blipFill>
          <a:blip r:embed="rId3"/>
          <a:srcRect l="4000" r="4000"/>
          <a:stretch>
            <a:fillRect/>
          </a:stretch>
        </p:blipFill>
        <p:spPr>
          <a:xfrm>
            <a:off x="3352800" y="228600"/>
            <a:ext cx="2895600" cy="6477000"/>
          </a:xfrm>
          <a:prstGeom prst="rect">
            <a:avLst/>
          </a:prstGeom>
        </p:spPr>
      </p:pic>
      <p:pic>
        <p:nvPicPr>
          <p:cNvPr id="6" name="Picture 5" descr="lucknow_chikan_online_kurti_purple_faux_georgette_with_very_fine_chikankari_murri_shadow_kangan_work_with_designer_neckline_25 (1).jpg"/>
          <p:cNvPicPr>
            <a:picLocks noChangeAspect="1"/>
          </p:cNvPicPr>
          <p:nvPr/>
        </p:nvPicPr>
        <p:blipFill>
          <a:blip r:embed="rId4"/>
          <a:srcRect l="4000" r="4000"/>
          <a:stretch>
            <a:fillRect/>
          </a:stretch>
        </p:blipFill>
        <p:spPr>
          <a:xfrm>
            <a:off x="6248400" y="228600"/>
            <a:ext cx="2916936" cy="647700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-l300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-1"/>
            <a:ext cx="5753099" cy="6903719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lucknowi_chikan_online_kurti_white_faux_georgette_with_very_fine_chikankari_murri_shadow_kangan_work_with_designer_neckline.jpg"/>
          <p:cNvPicPr>
            <a:picLocks noGrp="1" noChangeAspect="1"/>
          </p:cNvPicPr>
          <p:nvPr>
            <p:ph idx="1"/>
          </p:nvPr>
        </p:nvPicPr>
        <p:blipFill>
          <a:blip r:embed="rId2"/>
          <a:srcRect l="8000" r="12000"/>
          <a:stretch>
            <a:fillRect/>
          </a:stretch>
        </p:blipFill>
        <p:spPr>
          <a:xfrm>
            <a:off x="0" y="152400"/>
            <a:ext cx="2971800" cy="6705600"/>
          </a:xfrm>
        </p:spPr>
      </p:pic>
      <p:pic>
        <p:nvPicPr>
          <p:cNvPr id="5" name="Picture 4" descr="lucknow_chikan_online_kurti_purple_faux_georgette_with_very_fine_chikankari_murri_shadow_kangan_work_with_designer_neckline_2 (1).jpg"/>
          <p:cNvPicPr>
            <a:picLocks noChangeAspect="1"/>
          </p:cNvPicPr>
          <p:nvPr/>
        </p:nvPicPr>
        <p:blipFill>
          <a:blip r:embed="rId3"/>
          <a:srcRect b="4000"/>
          <a:stretch>
            <a:fillRect/>
          </a:stretch>
        </p:blipFill>
        <p:spPr>
          <a:xfrm>
            <a:off x="2971800" y="228600"/>
            <a:ext cx="3305175" cy="6629400"/>
          </a:xfrm>
          <a:prstGeom prst="rect">
            <a:avLst/>
          </a:prstGeom>
        </p:spPr>
      </p:pic>
      <p:pic>
        <p:nvPicPr>
          <p:cNvPr id="6" name="Picture 5" descr="lucknow_chikan_online_kurti_onion_pink_faux_georgette_with_very_fine_chikankari_murri_shadow_kangan_work_with_designer_neckline_7.jpg"/>
          <p:cNvPicPr>
            <a:picLocks noChangeAspect="1"/>
          </p:cNvPicPr>
          <p:nvPr/>
        </p:nvPicPr>
        <p:blipFill>
          <a:blip r:embed="rId4"/>
          <a:srcRect l="8000" r="8000"/>
          <a:stretch>
            <a:fillRect/>
          </a:stretch>
        </p:blipFill>
        <p:spPr>
          <a:xfrm>
            <a:off x="6248400" y="228600"/>
            <a:ext cx="2895600" cy="6629401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lucknow-chikan-suits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533400"/>
            <a:ext cx="9217025" cy="5751423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Lucknowi chikankari anarkali (1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2909"/>
            <a:ext cx="9144000" cy="6412182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lucknowi_chikan_online_kurti_green_faux_georgette_with_very_fine_chikankari_murri_shadow_kangan_work_with_designer_neckline_6.jpg"/>
          <p:cNvPicPr>
            <a:picLocks noGrp="1" noChangeAspect="1"/>
          </p:cNvPicPr>
          <p:nvPr>
            <p:ph idx="1"/>
          </p:nvPr>
        </p:nvPicPr>
        <p:blipFill>
          <a:blip r:embed="rId2"/>
          <a:srcRect l="8000" r="8000"/>
          <a:stretch>
            <a:fillRect/>
          </a:stretch>
        </p:blipFill>
        <p:spPr>
          <a:xfrm>
            <a:off x="0" y="228600"/>
            <a:ext cx="3124200" cy="6629400"/>
          </a:xfrm>
        </p:spPr>
      </p:pic>
      <p:pic>
        <p:nvPicPr>
          <p:cNvPr id="5" name="Picture 4" descr="lucknowi_chikan_online_kurti_green_faux_georgette_with_very_fine_chikankari_murri_shadow_kangan_work_with_designer_neckline_13.jpg"/>
          <p:cNvPicPr>
            <a:picLocks noChangeAspect="1"/>
          </p:cNvPicPr>
          <p:nvPr/>
        </p:nvPicPr>
        <p:blipFill>
          <a:blip r:embed="rId3"/>
          <a:srcRect l="8000" r="8000"/>
          <a:stretch>
            <a:fillRect/>
          </a:stretch>
        </p:blipFill>
        <p:spPr>
          <a:xfrm>
            <a:off x="3124200" y="224971"/>
            <a:ext cx="2862072" cy="6633029"/>
          </a:xfrm>
          <a:prstGeom prst="rect">
            <a:avLst/>
          </a:prstGeom>
        </p:spPr>
      </p:pic>
      <p:pic>
        <p:nvPicPr>
          <p:cNvPr id="6" name="Picture 5" descr="lucknow_chikan_online_kurti_purple_faux_georgette_with_very_fine_chikankari_murri_shadow_kangan_work_with_designer_neckline_25.jpg"/>
          <p:cNvPicPr>
            <a:picLocks noChangeAspect="1"/>
          </p:cNvPicPr>
          <p:nvPr/>
        </p:nvPicPr>
        <p:blipFill>
          <a:blip r:embed="rId4"/>
          <a:srcRect l="4000" r="4000"/>
          <a:stretch>
            <a:fillRect/>
          </a:stretch>
        </p:blipFill>
        <p:spPr>
          <a:xfrm>
            <a:off x="5943600" y="228600"/>
            <a:ext cx="3200400" cy="66294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kk3p014f_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"/>
            <a:ext cx="4572000" cy="6861767"/>
          </a:xfrm>
        </p:spPr>
      </p:pic>
      <p:pic>
        <p:nvPicPr>
          <p:cNvPr id="5" name="Picture 4" descr="Latest-Winter-Shirts-Kurtis-Designs-Collection-2015-2016-3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2317" y="0"/>
            <a:ext cx="510168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lucknow_chikan_online_a-line_kurti_green_faux_georgette_with_very_fine_chikankari_murri_shadow_kangan_work_with_designer_neckline_3.jpg"/>
          <p:cNvPicPr>
            <a:picLocks noGrp="1" noChangeAspect="1"/>
          </p:cNvPicPr>
          <p:nvPr>
            <p:ph idx="1"/>
          </p:nvPr>
        </p:nvPicPr>
        <p:blipFill>
          <a:blip r:embed="rId2"/>
          <a:srcRect b="2000"/>
          <a:stretch>
            <a:fillRect/>
          </a:stretch>
        </p:blipFill>
        <p:spPr>
          <a:xfrm>
            <a:off x="0" y="0"/>
            <a:ext cx="3505200" cy="6903720"/>
          </a:xfrm>
        </p:spPr>
      </p:pic>
      <p:pic>
        <p:nvPicPr>
          <p:cNvPr id="5" name="Picture 4" descr="item-code-65_p_1405938_22514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800" y="762000"/>
            <a:ext cx="3581400" cy="4763262"/>
          </a:xfrm>
          <a:prstGeom prst="rect">
            <a:avLst/>
          </a:prstGeom>
        </p:spPr>
      </p:pic>
      <p:pic>
        <p:nvPicPr>
          <p:cNvPr id="6" name="Picture 5" descr="indian-kurti-ocean-blue-chikan-hand-embroiderd-georgette-kurta-dress-small_61485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2200" y="762000"/>
            <a:ext cx="2971800" cy="48006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ndianew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901884"/>
            <a:ext cx="9148266" cy="4752346"/>
          </a:xfr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ndian-designer-lucknow-chikan-net-tunic-hand-embroidery-kurta-kurti-a50886-17a3c682ab1bcf97e4af027d12183b6c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81000"/>
            <a:ext cx="9178137" cy="6103461"/>
          </a:xfr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ndian-bollywood-kurti-lucknow-chikan-hand-embroidery-women-40-m-top-tunic-a2978-b70f8f4348846bb8b33ac23827c6643f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762000"/>
            <a:ext cx="3147441" cy="4732994"/>
          </a:xfrm>
        </p:spPr>
      </p:pic>
      <p:pic>
        <p:nvPicPr>
          <p:cNvPr id="5" name="Picture 4" descr="JNVH.jpg"/>
          <p:cNvPicPr>
            <a:picLocks noChangeAspect="1"/>
          </p:cNvPicPr>
          <p:nvPr/>
        </p:nvPicPr>
        <p:blipFill>
          <a:blip r:embed="rId3"/>
          <a:srcRect l="6000" r="6000"/>
          <a:stretch>
            <a:fillRect/>
          </a:stretch>
        </p:blipFill>
        <p:spPr>
          <a:xfrm>
            <a:off x="3124200" y="138544"/>
            <a:ext cx="2895600" cy="6719455"/>
          </a:xfrm>
          <a:prstGeom prst="rect">
            <a:avLst/>
          </a:prstGeom>
        </p:spPr>
      </p:pic>
      <p:pic>
        <p:nvPicPr>
          <p:cNvPr id="8" name="Picture 7" descr="indian-bollywood-kurti-lucknow-chikan-hand-embroidery-women-40-m-top-tunic-a2978-73aaf34a588b0a51762ecb9c906d831f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9800" y="791792"/>
            <a:ext cx="3124200" cy="4698046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g-thing.jpg"/>
          <p:cNvPicPr>
            <a:picLocks noGrp="1" noChangeAspect="1"/>
          </p:cNvPicPr>
          <p:nvPr>
            <p:ph idx="1"/>
          </p:nvPr>
        </p:nvPicPr>
        <p:blipFill>
          <a:blip r:embed="rId2"/>
          <a:srcRect l="18000" r="18000"/>
          <a:stretch>
            <a:fillRect/>
          </a:stretch>
        </p:blipFill>
        <p:spPr>
          <a:xfrm>
            <a:off x="0" y="1066801"/>
            <a:ext cx="3386328" cy="4800600"/>
          </a:xfrm>
        </p:spPr>
      </p:pic>
      <p:pic>
        <p:nvPicPr>
          <p:cNvPr id="5" name="Picture 4" descr="img_9139_copy_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9800" y="1066800"/>
            <a:ext cx="3124200" cy="4737202"/>
          </a:xfrm>
          <a:prstGeom prst="rect">
            <a:avLst/>
          </a:prstGeom>
        </p:spPr>
      </p:pic>
      <p:pic>
        <p:nvPicPr>
          <p:cNvPr id="6" name="Picture 5" descr="indian-bollywood-kurti-lucknow-chikan-hand-embroidery-women-40-m-top-tunic-a2978-10dbe40b0054779e662d71854c3efe0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2800" y="1066800"/>
            <a:ext cx="2743200" cy="427751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s-l300 (4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76400" y="0"/>
            <a:ext cx="5523230" cy="6846979"/>
          </a:xfr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g_8894_copy_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533400"/>
            <a:ext cx="3067050" cy="5017694"/>
          </a:xfrm>
        </p:spPr>
      </p:pic>
      <p:pic>
        <p:nvPicPr>
          <p:cNvPr id="5" name="Picture 4" descr="img_8885_copy_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1800" y="533400"/>
            <a:ext cx="3109528" cy="5029200"/>
          </a:xfrm>
          <a:prstGeom prst="rect">
            <a:avLst/>
          </a:prstGeom>
        </p:spPr>
      </p:pic>
      <p:pic>
        <p:nvPicPr>
          <p:cNvPr id="6" name="Picture 5" descr="img_2241_copy_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3600" y="533400"/>
            <a:ext cx="3200400" cy="5038726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g_6805_copy_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" y="1447800"/>
            <a:ext cx="2561736" cy="4191000"/>
          </a:xfrm>
        </p:spPr>
      </p:pic>
      <p:pic>
        <p:nvPicPr>
          <p:cNvPr id="5" name="Picture 4" descr="img_8854_copy_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0" y="1447800"/>
            <a:ext cx="2561736" cy="4191000"/>
          </a:xfrm>
          <a:prstGeom prst="rect">
            <a:avLst/>
          </a:prstGeom>
        </p:spPr>
      </p:pic>
      <p:pic>
        <p:nvPicPr>
          <p:cNvPr id="6" name="Picture 5" descr="img_5516_copy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0068" y="1447800"/>
            <a:ext cx="2468582" cy="41910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g_6225_copy_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95400"/>
            <a:ext cx="3067050" cy="5029200"/>
          </a:xfrm>
          <a:prstGeom prst="rect">
            <a:avLst/>
          </a:prstGeom>
        </p:spPr>
      </p:pic>
      <p:pic>
        <p:nvPicPr>
          <p:cNvPr id="5" name="Picture 4" descr="img_6229_copy_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1800" y="1295400"/>
            <a:ext cx="3018749" cy="5014873"/>
          </a:xfrm>
          <a:prstGeom prst="rect">
            <a:avLst/>
          </a:prstGeom>
        </p:spPr>
      </p:pic>
      <p:pic>
        <p:nvPicPr>
          <p:cNvPr id="6" name="Picture 5" descr="img_6251_copy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3600" y="1295400"/>
            <a:ext cx="3200400" cy="50292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Content Placeholder 5" descr="img_6285_copy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81000"/>
            <a:ext cx="3079906" cy="5181600"/>
          </a:xfrm>
        </p:spPr>
      </p:pic>
      <p:pic>
        <p:nvPicPr>
          <p:cNvPr id="7" name="Picture 6" descr="img_6308_copy_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0" y="381001"/>
            <a:ext cx="3124200" cy="5163388"/>
          </a:xfrm>
          <a:prstGeom prst="rect">
            <a:avLst/>
          </a:prstGeom>
        </p:spPr>
      </p:pic>
      <p:pic>
        <p:nvPicPr>
          <p:cNvPr id="8" name="Picture 7" descr="img_6414_copy_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381000"/>
            <a:ext cx="3048000" cy="51816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g_6467_copy_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080516"/>
            <a:ext cx="3048000" cy="4986528"/>
          </a:xfrm>
        </p:spPr>
      </p:pic>
      <p:pic>
        <p:nvPicPr>
          <p:cNvPr id="5" name="Picture 4" descr="img_5500_copy_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111988"/>
            <a:ext cx="3048000" cy="4986528"/>
          </a:xfrm>
          <a:prstGeom prst="rect">
            <a:avLst/>
          </a:prstGeom>
        </p:spPr>
      </p:pic>
      <p:pic>
        <p:nvPicPr>
          <p:cNvPr id="6" name="Picture 5" descr="il_340x270.728969114_7cnc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2778" y="1371600"/>
            <a:ext cx="3454400" cy="27432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fancy-kurti-500x500-250x25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727200"/>
            <a:ext cx="3657600" cy="3657600"/>
          </a:xfrm>
        </p:spPr>
      </p:pic>
      <p:pic>
        <p:nvPicPr>
          <p:cNvPr id="5" name="Picture 4" descr="chikan-kurtis-250x25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5600" y="1676400"/>
            <a:ext cx="3601413" cy="3733800"/>
          </a:xfrm>
          <a:prstGeom prst="rect">
            <a:avLst/>
          </a:prstGeom>
        </p:spPr>
      </p:pic>
      <p:pic>
        <p:nvPicPr>
          <p:cNvPr id="6" name="Picture 5" descr="CV-MADA_11550969420--Ada_Designer_Chikan_Studio-Craftsvilla_1.jpg"/>
          <p:cNvPicPr>
            <a:picLocks noChangeAspect="1"/>
          </p:cNvPicPr>
          <p:nvPr/>
        </p:nvPicPr>
        <p:blipFill>
          <a:blip r:embed="rId4"/>
          <a:srcRect l="17045" r="14773"/>
          <a:stretch>
            <a:fillRect/>
          </a:stretch>
        </p:blipFill>
        <p:spPr>
          <a:xfrm>
            <a:off x="6373091" y="1681480"/>
            <a:ext cx="2770909" cy="372872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5" name="Picture 4" descr="g-kurti-354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1143000"/>
            <a:ext cx="6096000" cy="4572000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524000" y="1143000"/>
            <a:ext cx="6172200" cy="4572000"/>
          </a:xfrm>
        </p:spPr>
        <p:txBody>
          <a:bodyPr/>
          <a:lstStyle/>
          <a:p>
            <a:endParaRPr lang="fil-PH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hand_embroidered_in_bright_colors_white_cotton_tunic_top_kurti_kurta_16011e6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33600" y="34120"/>
            <a:ext cx="4572000" cy="6823880"/>
          </a:xfr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Ethnic Designer Collection by Rubina K (5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0" y="0"/>
            <a:ext cx="4642292" cy="6858000"/>
          </a:xfr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chikan-kurtis-250x250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" y="685800"/>
            <a:ext cx="5009186" cy="5085386"/>
          </a:xfrm>
        </p:spPr>
      </p:pic>
      <p:pic>
        <p:nvPicPr>
          <p:cNvPr id="5" name="Picture 4" descr="coverup-cotton-tunic-pink-chikan-embroidered-caftan-dress-kurta_16808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7800" y="685800"/>
            <a:ext cx="3733800" cy="50546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UT83lL9XmBbXXagOFbXz.jpg"/>
          <p:cNvPicPr>
            <a:picLocks noGrp="1" noChangeAspect="1"/>
          </p:cNvPicPr>
          <p:nvPr>
            <p:ph idx="1"/>
          </p:nvPr>
        </p:nvPicPr>
        <p:blipFill>
          <a:blip r:embed="rId2"/>
          <a:srcRect b="14143"/>
          <a:stretch>
            <a:fillRect/>
          </a:stretch>
        </p:blipFill>
        <p:spPr>
          <a:xfrm>
            <a:off x="533400" y="0"/>
            <a:ext cx="7899714" cy="6859959"/>
          </a:xfr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1_404_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0" y="0"/>
            <a:ext cx="4658253" cy="6858000"/>
          </a:xfr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1_296_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62200" y="-28575"/>
            <a:ext cx="4591050" cy="6886575"/>
          </a:xfr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1_59_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0" y="0"/>
            <a:ext cx="4591050" cy="6886575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1_59_1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9800" y="-28575"/>
            <a:ext cx="4591050" cy="6886575"/>
          </a:xfr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1_359_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0" y="0"/>
            <a:ext cx="4582053" cy="6873080"/>
          </a:xfr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1_362_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9800" y="0"/>
            <a:ext cx="4565650" cy="6848475"/>
          </a:xfr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1_363_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9800" y="-15080"/>
            <a:ext cx="4582053" cy="6873080"/>
          </a:xfr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1_366_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33600" y="0"/>
            <a:ext cx="4591050" cy="6886575"/>
          </a:xfr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1_369_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62200" y="0"/>
            <a:ext cx="4648200" cy="6858000"/>
          </a:xfr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1_371_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0" y="0"/>
            <a:ext cx="4571999" cy="6857999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UT840rsXcxcXXagOFbX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5000" y="0"/>
            <a:ext cx="5539956" cy="6860628"/>
          </a:xfr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1_391_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62200" y="-28575"/>
            <a:ext cx="4591050" cy="6886575"/>
          </a:xfr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1_398_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-1"/>
            <a:ext cx="4571999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1_399_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9800" y="0"/>
            <a:ext cx="4591050" cy="6886575"/>
          </a:xfr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3_351_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-9524"/>
            <a:ext cx="4578349" cy="6867524"/>
          </a:xfrm>
        </p:spPr>
      </p:pic>
      <p:pic>
        <p:nvPicPr>
          <p:cNvPr id="5" name="Picture 4" descr="3_370_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5651" y="-47624"/>
            <a:ext cx="4603749" cy="6905624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4_56_5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9523"/>
            <a:ext cx="4578348" cy="6867523"/>
          </a:xfrm>
        </p:spPr>
      </p:pic>
      <p:pic>
        <p:nvPicPr>
          <p:cNvPr id="5" name="Picture 4" descr="4_427_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1" y="-1"/>
            <a:ext cx="4572000" cy="6858001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3_391_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4591050" cy="6886575"/>
          </a:xfrm>
        </p:spPr>
      </p:pic>
      <p:pic>
        <p:nvPicPr>
          <p:cNvPr id="5" name="Picture 4" descr="3_411_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1200" y="0"/>
            <a:ext cx="4591050" cy="6886575"/>
          </a:xfrm>
          <a:prstGeom prst="rect">
            <a:avLst/>
          </a:prstGeo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2_398_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4552949" cy="6858000"/>
          </a:xfrm>
        </p:spPr>
      </p:pic>
      <p:pic>
        <p:nvPicPr>
          <p:cNvPr id="5" name="Picture 4" descr="3_350_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799" y="0"/>
            <a:ext cx="464820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32_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4521200" cy="6858000"/>
          </a:xfrm>
        </p:spPr>
      </p:pic>
      <p:pic>
        <p:nvPicPr>
          <p:cNvPr id="5" name="Picture 4" descr="Chikan_ethnic_women_s_Tunic_kurti_kurt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600" y="0"/>
            <a:ext cx="4724400" cy="6891330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Content Placeholder 5" descr="e5ffa976cb28f48fd0ce6530674de65d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0" y="0"/>
            <a:ext cx="4577291" cy="6865937"/>
          </a:xfr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1-1-blue-186009-ada-original-imaek9qnzwdymgq5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0" y="-62303"/>
            <a:ext cx="4724437" cy="6920303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s-l300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76400" y="-38100"/>
            <a:ext cx="5746750" cy="6896100"/>
          </a:xfrm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1-1-blue-a115985-ada-free-original-imaehthtpzmvpvvv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76800" y="0"/>
            <a:ext cx="3701561" cy="6858000"/>
          </a:xfrm>
        </p:spPr>
      </p:pic>
      <p:pic>
        <p:nvPicPr>
          <p:cNvPr id="5" name="Picture 4" descr="1-1-blue-a116019-ada-free-original-imaehr23mg4gsnk5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8288"/>
            <a:ext cx="4419600" cy="6894576"/>
          </a:xfrm>
          <a:prstGeom prst="rect">
            <a:avLst/>
          </a:prstGeom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1-1-green-a70256-ada-original-imaebfzn6wyehe8y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2000" y="381000"/>
            <a:ext cx="2133600" cy="5974702"/>
          </a:xfrm>
        </p:spPr>
      </p:pic>
      <p:pic>
        <p:nvPicPr>
          <p:cNvPr id="5" name="Picture 4" descr="1-1-green-a116567-ada-original-imaehkg2wwfakv87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6600" y="394252"/>
            <a:ext cx="2209800" cy="5995284"/>
          </a:xfrm>
          <a:prstGeom prst="rect">
            <a:avLst/>
          </a:prstGeom>
        </p:spPr>
      </p:pic>
      <p:pic>
        <p:nvPicPr>
          <p:cNvPr id="6" name="Picture 5" descr="1-1-green-a117686-ada-original-imaehdvqfpyyksw6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1200" y="453163"/>
            <a:ext cx="2878504" cy="5947637"/>
          </a:xfrm>
          <a:prstGeom prst="rect">
            <a:avLst/>
          </a:prstGeo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1-1-grren-a116007-ada-original-imaehkchqgebfyyx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0600" y="0"/>
            <a:ext cx="3200400" cy="6858000"/>
          </a:xfrm>
        </p:spPr>
      </p:pic>
      <p:pic>
        <p:nvPicPr>
          <p:cNvPr id="5" name="Picture 4" descr="1-1-jm-5-7-4-rzu-original-imaek37s5ucfnzbk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0" y="0"/>
            <a:ext cx="446942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1-1-jm-6-1-1-rzu-original-imaek38ggbshgd2h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5265614" cy="6909706"/>
          </a:xfrm>
        </p:spPr>
      </p:pic>
      <p:pic>
        <p:nvPicPr>
          <p:cNvPr id="5" name="Picture 4" descr="1-1-jm-5-18-1-rzu-original-imaek3a2rkcdhdgj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8208" y="0"/>
            <a:ext cx="394579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Content Placeholder 5" descr="1-1-lemon-a116027-ada-original-imaehkgg6rhrusx2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9200" y="0"/>
            <a:ext cx="2819400" cy="6858000"/>
          </a:xfrm>
        </p:spPr>
      </p:pic>
      <p:pic>
        <p:nvPicPr>
          <p:cNvPr id="7" name="Picture 6" descr="1-1-mauve-a4486-ada-original-imaefywpugwqytzh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8600" y="0"/>
            <a:ext cx="38862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Content Placeholder 5" descr="1-1-peach-a116054-ada-free-original-imaehq63y6hcwhzv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0"/>
            <a:ext cx="2951285" cy="6858000"/>
          </a:xfrm>
        </p:spPr>
      </p:pic>
      <p:pic>
        <p:nvPicPr>
          <p:cNvPr id="7" name="Picture 6" descr="1-1-pink-a115979-ada-free-original-imaehtgygsvarsad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3800" y="0"/>
            <a:ext cx="4796693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1-1-pink-a116044-ada-original-imaehdqvcd5hzjhb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0"/>
            <a:ext cx="4267200" cy="6858000"/>
          </a:xfrm>
        </p:spPr>
      </p:pic>
      <p:pic>
        <p:nvPicPr>
          <p:cNvPr id="5" name="Picture 4" descr="1-1-pink-a116554-ada-free-original-imaehtgdystzha35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2600" y="0"/>
            <a:ext cx="2286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1-1-pr-26-15-1-rzu-original-imaek39fstxfcart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457200"/>
            <a:ext cx="4269154" cy="5946321"/>
          </a:xfrm>
          <a:prstGeom prst="rect">
            <a:avLst/>
          </a:prstGeom>
        </p:spPr>
      </p:pic>
      <p:pic>
        <p:nvPicPr>
          <p:cNvPr id="5" name="Picture 4" descr="1-1-purple-a85228-ada-original-imaehayyegdjrnwk (1)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457200"/>
            <a:ext cx="3867150" cy="5943600"/>
          </a:xfrm>
          <a:prstGeom prst="rect">
            <a:avLst/>
          </a:prstGeom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1-1-pink-and-blue-a116036-ada-original-imaehkcurkhtfxqh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91200" y="0"/>
            <a:ext cx="2590800" cy="6858000"/>
          </a:xfrm>
        </p:spPr>
      </p:pic>
      <p:pic>
        <p:nvPicPr>
          <p:cNvPr id="5" name="Picture 4" descr="1-1-s-78-15-2-rzu-original-imaehhz9qpzmtcec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599" y="1"/>
            <a:ext cx="383417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1-1-s-84-6-1-rzu-original-imaeh9c83b39e2j2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44938" y="-17253"/>
            <a:ext cx="4671646" cy="6875253"/>
          </a:xfrm>
        </p:spPr>
      </p:pic>
      <p:pic>
        <p:nvPicPr>
          <p:cNvPr id="5" name="Picture 4" descr="1-1-s-84-7-2-rzu-original-imaeh9bzvmmpnfex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6590" y="0"/>
            <a:ext cx="496741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VGAG.jpg"/>
          <p:cNvPicPr>
            <a:picLocks noGrp="1" noChangeAspect="1"/>
          </p:cNvPicPr>
          <p:nvPr>
            <p:ph idx="1"/>
          </p:nvPr>
        </p:nvPicPr>
        <p:blipFill>
          <a:blip r:embed="rId2"/>
          <a:srcRect l="4000" r="4000"/>
          <a:stretch>
            <a:fillRect/>
          </a:stretch>
        </p:blipFill>
        <p:spPr>
          <a:xfrm>
            <a:off x="0" y="0"/>
            <a:ext cx="3124200" cy="6858000"/>
          </a:xfrm>
        </p:spPr>
      </p:pic>
      <p:pic>
        <p:nvPicPr>
          <p:cNvPr id="5" name="Picture 4" descr="VHGJ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9500" y="1524000"/>
            <a:ext cx="1905000" cy="3810000"/>
          </a:xfrm>
          <a:prstGeom prst="rect">
            <a:avLst/>
          </a:prstGeom>
        </p:spPr>
      </p:pic>
      <p:pic>
        <p:nvPicPr>
          <p:cNvPr id="6" name="Picture 5" descr="VHHU.jpg"/>
          <p:cNvPicPr>
            <a:picLocks noChangeAspect="1"/>
          </p:cNvPicPr>
          <p:nvPr/>
        </p:nvPicPr>
        <p:blipFill>
          <a:blip r:embed="rId4"/>
          <a:srcRect l="10000" r="6000"/>
          <a:stretch>
            <a:fillRect/>
          </a:stretch>
        </p:blipFill>
        <p:spPr>
          <a:xfrm>
            <a:off x="3048000" y="0"/>
            <a:ext cx="2971800" cy="6858000"/>
          </a:xfrm>
          <a:prstGeom prst="rect">
            <a:avLst/>
          </a:prstGeom>
        </p:spPr>
      </p:pic>
      <p:pic>
        <p:nvPicPr>
          <p:cNvPr id="8" name="Picture 7" descr="VGYY.jpg"/>
          <p:cNvPicPr>
            <a:picLocks noChangeAspect="1"/>
          </p:cNvPicPr>
          <p:nvPr/>
        </p:nvPicPr>
        <p:blipFill>
          <a:blip r:embed="rId5"/>
          <a:srcRect l="4000" r="4000"/>
          <a:stretch>
            <a:fillRect/>
          </a:stretch>
        </p:blipFill>
        <p:spPr>
          <a:xfrm>
            <a:off x="5943600" y="0"/>
            <a:ext cx="32004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1-1-yellow-a115996-ada-free-original-imaehthah9drdtpx (1)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400" y="0"/>
            <a:ext cx="2514600" cy="6858000"/>
          </a:xfrm>
        </p:spPr>
      </p:pic>
      <p:pic>
        <p:nvPicPr>
          <p:cNvPr id="5" name="Picture 4" descr="3_350_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8600" y="0"/>
            <a:ext cx="454342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0" y="3352800"/>
            <a:ext cx="2667000" cy="685800"/>
          </a:xfrm>
        </p:spPr>
        <p:txBody>
          <a:bodyPr>
            <a:normAutofit lnSpcReduction="10000"/>
          </a:bodyPr>
          <a:lstStyle/>
          <a:p>
            <a:r>
              <a:rPr lang="en-US" sz="4000" b="1" dirty="0" smtClean="0"/>
              <a:t>The  end </a:t>
            </a:r>
            <a:endParaRPr lang="fil-PH" sz="40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VGAU.jpg"/>
          <p:cNvPicPr>
            <a:picLocks noGrp="1" noChangeAspect="1"/>
          </p:cNvPicPr>
          <p:nvPr>
            <p:ph idx="1"/>
          </p:nvPr>
        </p:nvPicPr>
        <p:blipFill>
          <a:blip r:embed="rId2"/>
          <a:srcRect l="4000" r="4000"/>
          <a:stretch>
            <a:fillRect/>
          </a:stretch>
        </p:blipFill>
        <p:spPr>
          <a:xfrm>
            <a:off x="6019800" y="304801"/>
            <a:ext cx="2776728" cy="6248400"/>
          </a:xfrm>
        </p:spPr>
      </p:pic>
      <p:pic>
        <p:nvPicPr>
          <p:cNvPr id="5" name="Picture 4" descr="VGTB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9500" y="1524000"/>
            <a:ext cx="1905000" cy="3810000"/>
          </a:xfrm>
          <a:prstGeom prst="rect">
            <a:avLst/>
          </a:prstGeom>
        </p:spPr>
      </p:pic>
      <p:pic>
        <p:nvPicPr>
          <p:cNvPr id="6" name="Picture 5" descr="VGTH.jpg"/>
          <p:cNvPicPr>
            <a:picLocks noChangeAspect="1"/>
          </p:cNvPicPr>
          <p:nvPr/>
        </p:nvPicPr>
        <p:blipFill>
          <a:blip r:embed="rId4"/>
          <a:srcRect l="6000" r="6000"/>
          <a:stretch>
            <a:fillRect/>
          </a:stretch>
        </p:blipFill>
        <p:spPr>
          <a:xfrm>
            <a:off x="3276600" y="304800"/>
            <a:ext cx="2770632" cy="6296891"/>
          </a:xfrm>
          <a:prstGeom prst="rect">
            <a:avLst/>
          </a:prstGeom>
        </p:spPr>
      </p:pic>
      <p:pic>
        <p:nvPicPr>
          <p:cNvPr id="7" name="Picture 6" descr="VGYY.jpg"/>
          <p:cNvPicPr>
            <a:picLocks noChangeAspect="1"/>
          </p:cNvPicPr>
          <p:nvPr/>
        </p:nvPicPr>
        <p:blipFill>
          <a:blip r:embed="rId5"/>
          <a:srcRect l="4000" r="4000"/>
          <a:stretch>
            <a:fillRect/>
          </a:stretch>
        </p:blipFill>
        <p:spPr>
          <a:xfrm>
            <a:off x="381000" y="304800"/>
            <a:ext cx="2895600" cy="629478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VVVG.jpg"/>
          <p:cNvPicPr>
            <a:picLocks noGrp="1" noChangeAspect="1"/>
          </p:cNvPicPr>
          <p:nvPr>
            <p:ph idx="1"/>
          </p:nvPr>
        </p:nvPicPr>
        <p:blipFill>
          <a:blip r:embed="rId2"/>
          <a:srcRect l="2273" r="2273"/>
          <a:stretch>
            <a:fillRect/>
          </a:stretch>
        </p:blipFill>
        <p:spPr>
          <a:xfrm>
            <a:off x="685800" y="-7257"/>
            <a:ext cx="3276600" cy="6865257"/>
          </a:xfrm>
        </p:spPr>
      </p:pic>
      <p:pic>
        <p:nvPicPr>
          <p:cNvPr id="6" name="Picture 5" descr="t16436_2_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62400" y="0"/>
            <a:ext cx="46228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fault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105</TotalTime>
  <Words>22</Words>
  <Application>Microsoft Office PowerPoint</Application>
  <PresentationFormat>On-screen Show (4:3)</PresentationFormat>
  <Paragraphs>10</Paragraphs>
  <Slides>71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71</vt:i4>
      </vt:variant>
    </vt:vector>
  </HeadingPairs>
  <TitlesOfParts>
    <vt:vector size="72" baseType="lpstr">
      <vt:lpstr>Default Theme</vt:lpstr>
      <vt:lpstr>The pride and strife of embroiders of Lucknow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pride and strife of embroiders of Lucknow</dc:title>
  <dc:creator>Amal</dc:creator>
  <cp:lastModifiedBy>Amal</cp:lastModifiedBy>
  <cp:revision>11</cp:revision>
  <dcterms:created xsi:type="dcterms:W3CDTF">2016-08-30T08:17:43Z</dcterms:created>
  <dcterms:modified xsi:type="dcterms:W3CDTF">2016-08-30T10:21:43Z</dcterms:modified>
</cp:coreProperties>
</file>