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18.xml" ContentType="application/vnd.openxmlformats-officedocument.presentationml.slide+xml"/>
  <Override PartName="/ppt/slides/slide265.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s/slide207.xml" ContentType="application/vnd.openxmlformats-officedocument.presentationml.slide+xml"/>
  <Override PartName="/ppt/slides/slide254.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slides/slide243.xml" ContentType="application/vnd.openxmlformats-officedocument.presentationml.slide+xml"/>
  <Override PartName="/ppt/slides/slide169.xml" ContentType="application/vnd.openxmlformats-officedocument.presentationml.slide+xml"/>
  <Override PartName="/ppt/slides/slide221.xml" ContentType="application/vnd.openxmlformats-officedocument.presentationml.slide+xml"/>
  <Override PartName="/ppt/tableStyles.xml" ContentType="application/vnd.openxmlformats-officedocument.presentationml.tableStyles+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259.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s/slide2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55.xml" ContentType="application/vnd.openxmlformats-officedocument.presentationml.slide+xml"/>
  <Override PartName="/ppt/slides/slide237.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Override PartName="/ppt/slides/slide262.xml" ContentType="application/vnd.openxmlformats-officedocument.presentationml.slide+xml"/>
  <Override PartName="/ppt/slides/slide273.xml" ContentType="application/vnd.openxmlformats-officedocument.presentationml.slide+xml"/>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ppt/slides/slide2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240.xml" ContentType="application/vnd.openxmlformats-officedocument.presentationml.slide+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155.xml" ContentType="application/vnd.openxmlformats-officedocument.presentationml.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slides/slide267.xml" ContentType="application/vnd.openxmlformats-officedocument.presentationml.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s/slide209.xml" ContentType="application/vnd.openxmlformats-officedocument.presentationml.slide+xml"/>
  <Override PartName="/ppt/slides/slide256.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s/slide216.xml" ContentType="application/vnd.openxmlformats-officedocument.presentationml.slide+xml"/>
  <Override PartName="/ppt/slides/slide234.xml" ContentType="application/vnd.openxmlformats-officedocument.presentationml.slide+xml"/>
  <Override PartName="/ppt/slides/slide245.xml" ContentType="application/vnd.openxmlformats-officedocument.presentationml.slide+xml"/>
  <Override PartName="/ppt/slides/slide263.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23.xml" ContentType="application/vnd.openxmlformats-officedocument.presentationml.slide+xml"/>
  <Override PartName="/ppt/slides/slide241.xml" ContentType="application/vnd.openxmlformats-officedocument.presentationml.slide+xml"/>
  <Override PartName="/ppt/slides/slide252.xml" ContentType="application/vnd.openxmlformats-officedocument.presentationml.slide+xml"/>
  <Override PartName="/ppt/slides/slide2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s/slide230.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192.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slides/slide239.xml" ContentType="application/vnd.openxmlformats-officedocument.presentationml.slide+xml"/>
  <Override PartName="/ppt/slides/slide257.xml" ContentType="application/vnd.openxmlformats-officedocument.presentationml.slide+xml"/>
  <Override PartName="/ppt/slides/slide268.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s/slide246.xml" ContentType="application/vnd.openxmlformats-officedocument.presentationml.slide+xml"/>
  <Override PartName="/ppt/slides/slide264.xml" ContentType="application/vnd.openxmlformats-officedocument.presentationml.slide+xml"/>
  <Override PartName="/ppt/slides/slide275.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35.xml" ContentType="application/vnd.openxmlformats-officedocument.presentationml.slide+xml"/>
  <Override PartName="/ppt/slides/slide253.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s/slide242.xml" ContentType="application/vnd.openxmlformats-officedocument.presentationml.slide+xml"/>
  <Override PartName="/ppt/slides/slide260.xml" ContentType="application/vnd.openxmlformats-officedocument.presentationml.slide+xml"/>
  <Override PartName="/ppt/slides/slide271.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231.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220.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slides/slide269.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s/slide236.xml" ContentType="application/vnd.openxmlformats-officedocument.presentationml.slide+xml"/>
  <Override PartName="/ppt/slides/slide247.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slides/slide272.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slides/slide214.xml" ContentType="application/vnd.openxmlformats-officedocument.presentationml.slide+xml"/>
  <Override PartName="/ppt/slides/slide2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slides/slide129.xml" ContentType="application/vnd.openxmlformats-officedocument.presentationml.slide+xml"/>
  <Override PartName="/ppt/slides/slide176.xml" ContentType="application/vnd.openxmlformats-officedocument.presentationml.slide+xml"/>
  <Override PartName="/ppt/slides/slide118.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slides/slide255.xml" ContentType="application/vnd.openxmlformats-officedocument.presentationml.slide+xml"/>
  <Override PartName="/ppt/slides/slide266.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s/slide244.xml" ContentType="application/vnd.openxmlformats-officedocument.presentationml.slide+xml"/>
  <Override PartName="/ppt/slideLayouts/slideLayout3.xml" ContentType="application/vnd.openxmlformats-officedocument.presentationml.slideLayout+xml"/>
  <Override PartName="/ppt/slides/slide51.xml" ContentType="application/vnd.openxmlformats-officedocument.presentationml.slide+xml"/>
  <Override PartName="/ppt/slides/slide233.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38.xml" ContentType="application/vnd.openxmlformats-officedocument.presentationml.slide+xml"/>
  <Override PartName="/ppt/slides/slide24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slides/slide274.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58" r:id="rId2"/>
    <p:sldId id="259" r:id="rId3"/>
    <p:sldId id="282" r:id="rId4"/>
    <p:sldId id="264" r:id="rId5"/>
    <p:sldId id="271" r:id="rId6"/>
    <p:sldId id="258" r:id="rId7"/>
    <p:sldId id="261" r:id="rId8"/>
    <p:sldId id="262" r:id="rId9"/>
    <p:sldId id="263" r:id="rId10"/>
    <p:sldId id="274" r:id="rId11"/>
    <p:sldId id="273" r:id="rId12"/>
    <p:sldId id="280" r:id="rId13"/>
    <p:sldId id="266" r:id="rId14"/>
    <p:sldId id="268" r:id="rId15"/>
    <p:sldId id="269" r:id="rId16"/>
    <p:sldId id="509" r:id="rId17"/>
    <p:sldId id="279" r:id="rId18"/>
    <p:sldId id="265" r:id="rId19"/>
    <p:sldId id="281" r:id="rId20"/>
    <p:sldId id="267" r:id="rId21"/>
    <p:sldId id="278" r:id="rId22"/>
    <p:sldId id="272" r:id="rId23"/>
    <p:sldId id="270" r:id="rId24"/>
    <p:sldId id="276" r:id="rId25"/>
    <p:sldId id="277" r:id="rId26"/>
    <p:sldId id="260" r:id="rId27"/>
    <p:sldId id="285" r:id="rId28"/>
    <p:sldId id="298" r:id="rId29"/>
    <p:sldId id="284" r:id="rId30"/>
    <p:sldId id="283" r:id="rId31"/>
    <p:sldId id="286" r:id="rId32"/>
    <p:sldId id="287" r:id="rId33"/>
    <p:sldId id="289" r:id="rId34"/>
    <p:sldId id="290" r:id="rId35"/>
    <p:sldId id="291" r:id="rId36"/>
    <p:sldId id="292" r:id="rId37"/>
    <p:sldId id="293" r:id="rId38"/>
    <p:sldId id="294" r:id="rId39"/>
    <p:sldId id="295" r:id="rId40"/>
    <p:sldId id="296" r:id="rId41"/>
    <p:sldId id="297"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 id="339" r:id="rId83"/>
    <p:sldId id="340" r:id="rId84"/>
    <p:sldId id="341" r:id="rId85"/>
    <p:sldId id="342" r:id="rId86"/>
    <p:sldId id="343" r:id="rId87"/>
    <p:sldId id="344" r:id="rId88"/>
    <p:sldId id="345" r:id="rId89"/>
    <p:sldId id="346" r:id="rId90"/>
    <p:sldId id="347" r:id="rId91"/>
    <p:sldId id="348" r:id="rId92"/>
    <p:sldId id="349" r:id="rId93"/>
    <p:sldId id="350" r:id="rId94"/>
    <p:sldId id="351" r:id="rId95"/>
    <p:sldId id="352" r:id="rId96"/>
    <p:sldId id="353" r:id="rId97"/>
    <p:sldId id="354" r:id="rId98"/>
    <p:sldId id="355" r:id="rId99"/>
    <p:sldId id="356" r:id="rId100"/>
    <p:sldId id="357" r:id="rId101"/>
    <p:sldId id="359" r:id="rId102"/>
    <p:sldId id="360" r:id="rId103"/>
    <p:sldId id="361" r:id="rId104"/>
    <p:sldId id="362" r:id="rId105"/>
    <p:sldId id="363" r:id="rId106"/>
    <p:sldId id="365" r:id="rId107"/>
    <p:sldId id="366" r:id="rId108"/>
    <p:sldId id="367" r:id="rId109"/>
    <p:sldId id="368" r:id="rId110"/>
    <p:sldId id="288" r:id="rId111"/>
    <p:sldId id="370" r:id="rId112"/>
    <p:sldId id="371" r:id="rId113"/>
    <p:sldId id="372" r:id="rId114"/>
    <p:sldId id="373" r:id="rId115"/>
    <p:sldId id="374" r:id="rId116"/>
    <p:sldId id="376" r:id="rId117"/>
    <p:sldId id="375" r:id="rId118"/>
    <p:sldId id="364" r:id="rId119"/>
    <p:sldId id="369" r:id="rId120"/>
    <p:sldId id="377" r:id="rId121"/>
    <p:sldId id="378" r:id="rId122"/>
    <p:sldId id="379" r:id="rId123"/>
    <p:sldId id="380" r:id="rId124"/>
    <p:sldId id="381" r:id="rId125"/>
    <p:sldId id="382" r:id="rId126"/>
    <p:sldId id="383" r:id="rId127"/>
    <p:sldId id="384" r:id="rId128"/>
    <p:sldId id="385" r:id="rId129"/>
    <p:sldId id="386" r:id="rId130"/>
    <p:sldId id="387" r:id="rId131"/>
    <p:sldId id="388" r:id="rId132"/>
    <p:sldId id="389" r:id="rId133"/>
    <p:sldId id="390" r:id="rId134"/>
    <p:sldId id="391" r:id="rId135"/>
    <p:sldId id="392" r:id="rId136"/>
    <p:sldId id="393" r:id="rId137"/>
    <p:sldId id="394" r:id="rId138"/>
    <p:sldId id="395" r:id="rId139"/>
    <p:sldId id="396" r:id="rId140"/>
    <p:sldId id="397" r:id="rId141"/>
    <p:sldId id="398" r:id="rId142"/>
    <p:sldId id="399" r:id="rId143"/>
    <p:sldId id="400" r:id="rId144"/>
    <p:sldId id="401" r:id="rId145"/>
    <p:sldId id="402" r:id="rId146"/>
    <p:sldId id="403" r:id="rId147"/>
    <p:sldId id="404" r:id="rId148"/>
    <p:sldId id="405" r:id="rId149"/>
    <p:sldId id="406" r:id="rId150"/>
    <p:sldId id="407" r:id="rId151"/>
    <p:sldId id="408" r:id="rId152"/>
    <p:sldId id="409" r:id="rId153"/>
    <p:sldId id="410" r:id="rId154"/>
    <p:sldId id="411" r:id="rId155"/>
    <p:sldId id="412" r:id="rId156"/>
    <p:sldId id="413" r:id="rId157"/>
    <p:sldId id="414" r:id="rId158"/>
    <p:sldId id="415" r:id="rId159"/>
    <p:sldId id="416" r:id="rId160"/>
    <p:sldId id="417" r:id="rId161"/>
    <p:sldId id="418" r:id="rId162"/>
    <p:sldId id="419" r:id="rId163"/>
    <p:sldId id="420" r:id="rId164"/>
    <p:sldId id="422" r:id="rId165"/>
    <p:sldId id="423" r:id="rId166"/>
    <p:sldId id="424" r:id="rId167"/>
    <p:sldId id="425" r:id="rId168"/>
    <p:sldId id="426" r:id="rId169"/>
    <p:sldId id="427" r:id="rId170"/>
    <p:sldId id="428" r:id="rId171"/>
    <p:sldId id="429" r:id="rId172"/>
    <p:sldId id="430" r:id="rId173"/>
    <p:sldId id="431" r:id="rId174"/>
    <p:sldId id="432" r:id="rId175"/>
    <p:sldId id="433" r:id="rId176"/>
    <p:sldId id="434" r:id="rId177"/>
    <p:sldId id="435" r:id="rId178"/>
    <p:sldId id="436" r:id="rId179"/>
    <p:sldId id="437" r:id="rId180"/>
    <p:sldId id="438" r:id="rId181"/>
    <p:sldId id="439" r:id="rId182"/>
    <p:sldId id="440" r:id="rId183"/>
    <p:sldId id="441" r:id="rId184"/>
    <p:sldId id="442" r:id="rId185"/>
    <p:sldId id="443" r:id="rId186"/>
    <p:sldId id="421" r:id="rId187"/>
    <p:sldId id="451" r:id="rId188"/>
    <p:sldId id="444" r:id="rId189"/>
    <p:sldId id="460" r:id="rId190"/>
    <p:sldId id="459" r:id="rId191"/>
    <p:sldId id="445" r:id="rId192"/>
    <p:sldId id="446" r:id="rId193"/>
    <p:sldId id="447" r:id="rId194"/>
    <p:sldId id="448" r:id="rId195"/>
    <p:sldId id="449" r:id="rId196"/>
    <p:sldId id="450" r:id="rId197"/>
    <p:sldId id="452" r:id="rId198"/>
    <p:sldId id="453" r:id="rId199"/>
    <p:sldId id="454" r:id="rId200"/>
    <p:sldId id="455" r:id="rId201"/>
    <p:sldId id="456" r:id="rId202"/>
    <p:sldId id="458" r:id="rId203"/>
    <p:sldId id="462" r:id="rId204"/>
    <p:sldId id="463" r:id="rId205"/>
    <p:sldId id="464" r:id="rId206"/>
    <p:sldId id="465" r:id="rId207"/>
    <p:sldId id="467" r:id="rId208"/>
    <p:sldId id="468" r:id="rId209"/>
    <p:sldId id="469" r:id="rId210"/>
    <p:sldId id="470" r:id="rId211"/>
    <p:sldId id="471" r:id="rId212"/>
    <p:sldId id="475" r:id="rId213"/>
    <p:sldId id="476" r:id="rId214"/>
    <p:sldId id="478" r:id="rId215"/>
    <p:sldId id="479" r:id="rId216"/>
    <p:sldId id="480" r:id="rId217"/>
    <p:sldId id="481" r:id="rId218"/>
    <p:sldId id="482" r:id="rId219"/>
    <p:sldId id="485" r:id="rId220"/>
    <p:sldId id="486" r:id="rId221"/>
    <p:sldId id="487" r:id="rId222"/>
    <p:sldId id="488" r:id="rId223"/>
    <p:sldId id="489" r:id="rId224"/>
    <p:sldId id="491" r:id="rId225"/>
    <p:sldId id="492" r:id="rId226"/>
    <p:sldId id="494" r:id="rId227"/>
    <p:sldId id="495" r:id="rId228"/>
    <p:sldId id="496" r:id="rId229"/>
    <p:sldId id="498" r:id="rId230"/>
    <p:sldId id="499" r:id="rId231"/>
    <p:sldId id="500" r:id="rId232"/>
    <p:sldId id="497" r:id="rId233"/>
    <p:sldId id="461" r:id="rId234"/>
    <p:sldId id="466" r:id="rId235"/>
    <p:sldId id="473" r:id="rId236"/>
    <p:sldId id="474" r:id="rId237"/>
    <p:sldId id="472" r:id="rId238"/>
    <p:sldId id="484" r:id="rId239"/>
    <p:sldId id="493" r:id="rId240"/>
    <p:sldId id="522" r:id="rId241"/>
    <p:sldId id="523" r:id="rId242"/>
    <p:sldId id="524" r:id="rId243"/>
    <p:sldId id="483" r:id="rId244"/>
    <p:sldId id="490" r:id="rId245"/>
    <p:sldId id="501" r:id="rId246"/>
    <p:sldId id="525" r:id="rId247"/>
    <p:sldId id="502" r:id="rId248"/>
    <p:sldId id="533" r:id="rId249"/>
    <p:sldId id="534" r:id="rId250"/>
    <p:sldId id="503" r:id="rId251"/>
    <p:sldId id="504" r:id="rId252"/>
    <p:sldId id="505" r:id="rId253"/>
    <p:sldId id="506" r:id="rId254"/>
    <p:sldId id="507" r:id="rId255"/>
    <p:sldId id="508" r:id="rId256"/>
    <p:sldId id="526" r:id="rId257"/>
    <p:sldId id="510" r:id="rId258"/>
    <p:sldId id="511" r:id="rId259"/>
    <p:sldId id="512" r:id="rId260"/>
    <p:sldId id="513" r:id="rId261"/>
    <p:sldId id="514" r:id="rId262"/>
    <p:sldId id="515" r:id="rId263"/>
    <p:sldId id="516" r:id="rId264"/>
    <p:sldId id="517" r:id="rId265"/>
    <p:sldId id="518" r:id="rId266"/>
    <p:sldId id="519" r:id="rId267"/>
    <p:sldId id="520" r:id="rId268"/>
    <p:sldId id="521" r:id="rId269"/>
    <p:sldId id="527" r:id="rId270"/>
    <p:sldId id="528" r:id="rId271"/>
    <p:sldId id="529" r:id="rId272"/>
    <p:sldId id="530" r:id="rId273"/>
    <p:sldId id="532" r:id="rId274"/>
    <p:sldId id="477" r:id="rId275"/>
    <p:sldId id="457" r:id="rId276"/>
    <p:sldId id="535" r:id="rId27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4098"/>
    </p:cViewPr>
  </p:sorterViewPr>
  <p:gridSpacing cx="78028800" cy="780288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viewProps" Target="view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theme" Target="theme/theme1.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244" Type="http://schemas.openxmlformats.org/officeDocument/2006/relationships/slide" Target="slides/slide243.xml"/><Relationship Id="rId249" Type="http://schemas.openxmlformats.org/officeDocument/2006/relationships/slide" Target="slides/slide24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260" Type="http://schemas.openxmlformats.org/officeDocument/2006/relationships/slide" Target="slides/slide259.xml"/><Relationship Id="rId265" Type="http://schemas.openxmlformats.org/officeDocument/2006/relationships/slide" Target="slides/slide264.xml"/><Relationship Id="rId281"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71" Type="http://schemas.openxmlformats.org/officeDocument/2006/relationships/slide" Target="slides/slide270.xml"/><Relationship Id="rId276" Type="http://schemas.openxmlformats.org/officeDocument/2006/relationships/slide" Target="slides/slide275.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slide" Target="slides/slide265.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slide" Target="slides/slide276.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presProps" Target="presProps.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7C9B81F-C347-4BEF-BFDF-29C42F48304A}" type="datetimeFigureOut">
              <a:rPr lang="en-US" smtClean="0"/>
              <a:pPr/>
              <a:t>8/31/2016</a:t>
            </a:fld>
            <a:endParaRPr lang="en-US"/>
          </a:p>
        </p:txBody>
      </p:sp>
      <p:sp>
        <p:nvSpPr>
          <p:cNvPr id="19" name="Footer Placeholder 18"/>
          <p:cNvSpPr>
            <a:spLocks noGrp="1"/>
          </p:cNvSpPr>
          <p:nvPr>
            <p:ph type="ftr" sz="quarter" idx="11"/>
          </p:nvPr>
        </p:nvSpPr>
        <p:spPr/>
        <p:txBody>
          <a:bodyPr/>
          <a:lstStyle/>
          <a:p>
            <a:endParaRPr kumimoji="0" lang="en-US"/>
          </a:p>
        </p:txBody>
      </p:sp>
      <p:sp>
        <p:nvSpPr>
          <p:cNvPr id="27" name="Slide Number Placeholder 2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8/31/2016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8/31/2016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8/31/2016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8/31/2016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8/31/2016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7C9B81F-C347-4BEF-BFDF-29C42F48304A}" type="datetimeFigureOut">
              <a:rPr lang="en-US" smtClean="0"/>
              <a:pPr/>
              <a:t>8/31/2016</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7C9B81F-C347-4BEF-BFDF-29C42F48304A}" type="datetimeFigureOut">
              <a:rPr lang="en-US" smtClean="0"/>
              <a:pPr/>
              <a:t>8/31/2016</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8/31/2016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8/31/2016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8/31/2016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a:xfrm>
            <a:off x="8077200" y="6356350"/>
            <a:ext cx="609600" cy="365125"/>
          </a:xfrm>
        </p:spPr>
        <p:txBody>
          <a:bodyPr/>
          <a:lstStyle/>
          <a:p>
            <a:fld id="{042AED99-7FB4-404E-8A97-64753DCE42EC}" type="slidenum">
              <a:rPr kumimoji="0" lang="en-US" smtClean="0"/>
              <a:pPr/>
              <a:t>‹#›</a:t>
            </a:fld>
            <a:endParaRPr kumimoji="0"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9B81F-C347-4BEF-BFDF-29C42F48304A}" type="datetimeFigureOut">
              <a:rPr lang="en-US" smtClean="0"/>
              <a:pPr/>
              <a:t>8/31/2016</a:t>
            </a:fld>
            <a:endParaRPr lang="en-US" dirty="0">
              <a:solidFill>
                <a:schemeClr val="tx2">
                  <a:shade val="90000"/>
                </a:scheme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endParaRPr kumimoji="0" lang="en-US" dirty="0">
              <a:solidFill>
                <a:schemeClr val="tx2">
                  <a:shade val="90000"/>
                </a:scheme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35.jpeg"/></Relationships>
</file>

<file path=ppt/slides/_rels/slide137.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67.jpeg"/></Relationships>
</file>

<file path=ppt/slides/_rels/slide168.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74.jpeg"/></Relationships>
</file>

<file path=ppt/slides/_rels/slide174.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80.jpeg"/></Relationships>
</file>

<file path=ppt/slides/_rels/slide179.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83.jpeg"/></Relationships>
</file>

<file path=ppt/slides/_rels/slide181.xml.rels><?xml version="1.0" encoding="UTF-8" standalone="yes"?>
<Relationships xmlns="http://schemas.openxmlformats.org/package/2006/relationships"><Relationship Id="rId3" Type="http://schemas.openxmlformats.org/officeDocument/2006/relationships/image" Target="../media/image18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3" Type="http://schemas.openxmlformats.org/officeDocument/2006/relationships/image" Target="../media/image18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93.jpe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image" Target="../media/image19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3" Type="http://schemas.openxmlformats.org/officeDocument/2006/relationships/image" Target="../media/image19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3" Type="http://schemas.openxmlformats.org/officeDocument/2006/relationships/image" Target="../media/image19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3" Type="http://schemas.openxmlformats.org/officeDocument/2006/relationships/image" Target="../media/image198.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99.jpeg"/></Relationships>
</file>

<file path=ppt/slides/_rels/slide195.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01.jpeg"/></Relationships>
</file>

<file path=ppt/slides/_rels/slide196.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03.jpeg"/></Relationships>
</file>

<file path=ppt/slides/_rels/slide197.xml.rels><?xml version="1.0" encoding="UTF-8" standalone="yes"?>
<Relationships xmlns="http://schemas.openxmlformats.org/package/2006/relationships"><Relationship Id="rId3" Type="http://schemas.openxmlformats.org/officeDocument/2006/relationships/image" Target="../media/image20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3" Type="http://schemas.openxmlformats.org/officeDocument/2006/relationships/image" Target="../media/image20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3" Type="http://schemas.openxmlformats.org/officeDocument/2006/relationships/image" Target="../media/image206.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0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3" Type="http://schemas.openxmlformats.org/officeDocument/2006/relationships/image" Target="../media/image210.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11.jpeg"/></Relationships>
</file>

<file path=ppt/slides/_rels/slide203.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3" Type="http://schemas.openxmlformats.org/officeDocument/2006/relationships/image" Target="../media/image21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14.jpeg"/></Relationships>
</file>

<file path=ppt/slides/_rels/slide205.xml.rels><?xml version="1.0" encoding="UTF-8" standalone="yes"?>
<Relationships xmlns="http://schemas.openxmlformats.org/package/2006/relationships"><Relationship Id="rId3" Type="http://schemas.openxmlformats.org/officeDocument/2006/relationships/image" Target="../media/image21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3" Type="http://schemas.openxmlformats.org/officeDocument/2006/relationships/image" Target="../media/image21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3" Type="http://schemas.openxmlformats.org/officeDocument/2006/relationships/image" Target="../media/image217.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18.jpeg"/></Relationships>
</file>

<file path=ppt/slides/_rels/slide208.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3" Type="http://schemas.openxmlformats.org/officeDocument/2006/relationships/image" Target="../media/image22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3" Type="http://schemas.openxmlformats.org/officeDocument/2006/relationships/image" Target="../media/image222.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23.jpeg"/></Relationships>
</file>

<file path=ppt/slides/_rels/slide212.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3" Type="http://schemas.openxmlformats.org/officeDocument/2006/relationships/image" Target="../media/image21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3" Type="http://schemas.openxmlformats.org/officeDocument/2006/relationships/image" Target="../media/image22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3" Type="http://schemas.openxmlformats.org/officeDocument/2006/relationships/image" Target="../media/image22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3" Type="http://schemas.openxmlformats.org/officeDocument/2006/relationships/image" Target="../media/image22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3" Type="http://schemas.openxmlformats.org/officeDocument/2006/relationships/image" Target="../media/image22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3" Type="http://schemas.openxmlformats.org/officeDocument/2006/relationships/image" Target="../media/image22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3" Type="http://schemas.openxmlformats.org/officeDocument/2006/relationships/image" Target="../media/image23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3" Type="http://schemas.openxmlformats.org/officeDocument/2006/relationships/image" Target="../media/image23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3" Type="http://schemas.openxmlformats.org/officeDocument/2006/relationships/image" Target="../media/image23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3" Type="http://schemas.openxmlformats.org/officeDocument/2006/relationships/image" Target="../media/image23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3" Type="http://schemas.openxmlformats.org/officeDocument/2006/relationships/image" Target="../media/image23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3" Type="http://schemas.openxmlformats.org/officeDocument/2006/relationships/image" Target="../media/image236.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37.jpeg"/></Relationships>
</file>

<file path=ppt/slides/_rels/slide229.xml.rels><?xml version="1.0" encoding="UTF-8" standalone="yes"?>
<Relationships xmlns="http://schemas.openxmlformats.org/package/2006/relationships"><Relationship Id="rId3" Type="http://schemas.openxmlformats.org/officeDocument/2006/relationships/image" Target="../media/image23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3" Type="http://schemas.openxmlformats.org/officeDocument/2006/relationships/image" Target="../media/image23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3" Type="http://schemas.openxmlformats.org/officeDocument/2006/relationships/image" Target="../media/image24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3" Type="http://schemas.openxmlformats.org/officeDocument/2006/relationships/image" Target="../media/image24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42.jpeg"/></Relationships>
</file>

<file path=ppt/slides/_rels/slide233.xml.rels><?xml version="1.0" encoding="UTF-8" standalone="yes"?>
<Relationships xmlns="http://schemas.openxmlformats.org/package/2006/relationships"><Relationship Id="rId3" Type="http://schemas.openxmlformats.org/officeDocument/2006/relationships/image" Target="../media/image24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3" Type="http://schemas.openxmlformats.org/officeDocument/2006/relationships/image" Target="../media/image244.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45.jpeg"/></Relationships>
</file>

<file path=ppt/slides/_rels/slide235.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3" Type="http://schemas.openxmlformats.org/officeDocument/2006/relationships/image" Target="../media/image24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46.jpeg"/></Relationships>
</file>

<file path=ppt/slides/_rels/slide238.xml.rels><?xml version="1.0" encoding="UTF-8" standalone="yes"?>
<Relationships xmlns="http://schemas.openxmlformats.org/package/2006/relationships"><Relationship Id="rId3" Type="http://schemas.openxmlformats.org/officeDocument/2006/relationships/image" Target="../media/image24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3" Type="http://schemas.openxmlformats.org/officeDocument/2006/relationships/image" Target="../media/image24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3" Type="http://schemas.openxmlformats.org/officeDocument/2006/relationships/image" Target="../media/image250.jpeg"/><Relationship Id="rId2" Type="http://schemas.openxmlformats.org/officeDocument/2006/relationships/image" Target="../media/image249.jpeg"/><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3" Type="http://schemas.openxmlformats.org/officeDocument/2006/relationships/image" Target="../media/image251.jpeg"/><Relationship Id="rId2" Type="http://schemas.openxmlformats.org/officeDocument/2006/relationships/image" Target="../media/image249.jpeg"/><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3" Type="http://schemas.openxmlformats.org/officeDocument/2006/relationships/image" Target="../media/image252.jpeg"/><Relationship Id="rId2" Type="http://schemas.openxmlformats.org/officeDocument/2006/relationships/image" Target="../media/image249.jpeg"/><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3" Type="http://schemas.openxmlformats.org/officeDocument/2006/relationships/image" Target="../media/image25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3" Type="http://schemas.openxmlformats.org/officeDocument/2006/relationships/image" Target="../media/image25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3" Type="http://schemas.openxmlformats.org/officeDocument/2006/relationships/image" Target="../media/image25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3" Type="http://schemas.openxmlformats.org/officeDocument/2006/relationships/image" Target="../media/image256.jpeg"/><Relationship Id="rId2" Type="http://schemas.openxmlformats.org/officeDocument/2006/relationships/image" Target="../media/image249.jpeg"/><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3" Type="http://schemas.openxmlformats.org/officeDocument/2006/relationships/image" Target="../media/image25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3" Type="http://schemas.openxmlformats.org/officeDocument/2006/relationships/image" Target="../media/image258.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59.jpeg"/></Relationships>
</file>

<file path=ppt/slides/_rels/slide251.xml.rels><?xml version="1.0" encoding="UTF-8" standalone="yes"?>
<Relationships xmlns="http://schemas.openxmlformats.org/package/2006/relationships"><Relationship Id="rId3" Type="http://schemas.openxmlformats.org/officeDocument/2006/relationships/image" Target="../media/image26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3" Type="http://schemas.openxmlformats.org/officeDocument/2006/relationships/image" Target="../media/image26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3" Type="http://schemas.openxmlformats.org/officeDocument/2006/relationships/image" Target="../media/image26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3" Type="http://schemas.openxmlformats.org/officeDocument/2006/relationships/image" Target="../media/image26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3" Type="http://schemas.openxmlformats.org/officeDocument/2006/relationships/image" Target="../media/image264.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65.jpeg"/></Relationships>
</file>

<file path=ppt/slides/_rels/slide256.xml.rels><?xml version="1.0" encoding="UTF-8" standalone="yes"?>
<Relationships xmlns="http://schemas.openxmlformats.org/package/2006/relationships"><Relationship Id="rId3" Type="http://schemas.openxmlformats.org/officeDocument/2006/relationships/image" Target="../media/image266.jpeg"/><Relationship Id="rId2" Type="http://schemas.openxmlformats.org/officeDocument/2006/relationships/image" Target="../media/image249.jpeg"/><Relationship Id="rId1" Type="http://schemas.openxmlformats.org/officeDocument/2006/relationships/slideLayout" Target="../slideLayouts/slideLayout2.xml"/><Relationship Id="rId5" Type="http://schemas.openxmlformats.org/officeDocument/2006/relationships/image" Target="../media/image268.jpeg"/><Relationship Id="rId4" Type="http://schemas.openxmlformats.org/officeDocument/2006/relationships/image" Target="../media/image267.jpeg"/></Relationships>
</file>

<file path=ppt/slides/_rels/slide257.xml.rels><?xml version="1.0" encoding="UTF-8" standalone="yes"?>
<Relationships xmlns="http://schemas.openxmlformats.org/package/2006/relationships"><Relationship Id="rId3" Type="http://schemas.openxmlformats.org/officeDocument/2006/relationships/image" Target="../media/image26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3" Type="http://schemas.openxmlformats.org/officeDocument/2006/relationships/image" Target="../media/image265.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70.jpeg"/></Relationships>
</file>

<file path=ppt/slides/_rels/slide259.xml.rels><?xml version="1.0" encoding="UTF-8" standalone="yes"?>
<Relationships xmlns="http://schemas.openxmlformats.org/package/2006/relationships"><Relationship Id="rId3" Type="http://schemas.openxmlformats.org/officeDocument/2006/relationships/image" Target="../media/image27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3" Type="http://schemas.openxmlformats.org/officeDocument/2006/relationships/image" Target="../media/image272.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73.jpeg"/></Relationships>
</file>

<file path=ppt/slides/_rels/slide261.xml.rels><?xml version="1.0" encoding="UTF-8" standalone="yes"?>
<Relationships xmlns="http://schemas.openxmlformats.org/package/2006/relationships"><Relationship Id="rId3" Type="http://schemas.openxmlformats.org/officeDocument/2006/relationships/image" Target="../media/image27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3" Type="http://schemas.openxmlformats.org/officeDocument/2006/relationships/image" Target="../media/image27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3" Type="http://schemas.openxmlformats.org/officeDocument/2006/relationships/image" Target="../media/image27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3" Type="http://schemas.openxmlformats.org/officeDocument/2006/relationships/image" Target="../media/image27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3" Type="http://schemas.openxmlformats.org/officeDocument/2006/relationships/image" Target="../media/image27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3" Type="http://schemas.openxmlformats.org/officeDocument/2006/relationships/image" Target="../media/image27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3" Type="http://schemas.openxmlformats.org/officeDocument/2006/relationships/image" Target="../media/image280.jpeg"/><Relationship Id="rId2" Type="http://schemas.openxmlformats.org/officeDocument/2006/relationships/image" Target="../media/image249.jpeg"/><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3" Type="http://schemas.openxmlformats.org/officeDocument/2006/relationships/image" Target="../media/image281.jpeg"/><Relationship Id="rId2" Type="http://schemas.openxmlformats.org/officeDocument/2006/relationships/image" Target="../media/image249.jpeg"/><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3" Type="http://schemas.openxmlformats.org/officeDocument/2006/relationships/image" Target="../media/image282.jpeg"/><Relationship Id="rId2" Type="http://schemas.openxmlformats.org/officeDocument/2006/relationships/image" Target="../media/image24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3" Type="http://schemas.openxmlformats.org/officeDocument/2006/relationships/image" Target="../media/image283.jpeg"/><Relationship Id="rId2" Type="http://schemas.openxmlformats.org/officeDocument/2006/relationships/image" Target="../media/image249.jpeg"/><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3" Type="http://schemas.openxmlformats.org/officeDocument/2006/relationships/image" Target="../media/image284.jpeg"/><Relationship Id="rId2" Type="http://schemas.openxmlformats.org/officeDocument/2006/relationships/image" Target="../media/image249.jpeg"/><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3" Type="http://schemas.openxmlformats.org/officeDocument/2006/relationships/image" Target="../media/image285.jpeg"/><Relationship Id="rId2" Type="http://schemas.openxmlformats.org/officeDocument/2006/relationships/image" Target="../media/image249.jpeg"/><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3" Type="http://schemas.openxmlformats.org/officeDocument/2006/relationships/image" Target="../media/image286.jpeg"/><Relationship Id="rId2" Type="http://schemas.openxmlformats.org/officeDocument/2006/relationships/image" Target="../media/image249.jpeg"/><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3" Type="http://schemas.openxmlformats.org/officeDocument/2006/relationships/image" Target="../media/image28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3" Type="http://schemas.openxmlformats.org/officeDocument/2006/relationships/image" Target="../media/image28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2" Type="http://schemas.openxmlformats.org/officeDocument/2006/relationships/image" Target="../media/image24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0" y="0"/>
            <a:ext cx="9096098" cy="6858000"/>
          </a:xfrm>
        </p:spPr>
      </p:pic>
      <p:sp>
        <p:nvSpPr>
          <p:cNvPr id="5" name="TextBox 4"/>
          <p:cNvSpPr txBox="1"/>
          <p:nvPr/>
        </p:nvSpPr>
        <p:spPr>
          <a:xfrm>
            <a:off x="1219200" y="1066800"/>
            <a:ext cx="7162800" cy="707886"/>
          </a:xfrm>
          <a:prstGeom prst="rect">
            <a:avLst/>
          </a:prstGeom>
          <a:solidFill>
            <a:srgbClr val="FFFF00"/>
          </a:solidFill>
        </p:spPr>
        <p:txBody>
          <a:bodyPr wrap="square" rtlCol="0">
            <a:spAutoFit/>
          </a:bodyPr>
          <a:lstStyle/>
          <a:p>
            <a:r>
              <a:rPr lang="en-US" sz="4000" b="1" dirty="0" err="1" smtClean="0">
                <a:solidFill>
                  <a:schemeClr val="bg1"/>
                </a:solidFill>
              </a:rPr>
              <a:t>Pashmina</a:t>
            </a:r>
            <a:r>
              <a:rPr lang="en-US" sz="4000" b="1" dirty="0" smtClean="0">
                <a:solidFill>
                  <a:schemeClr val="bg1"/>
                </a:solidFill>
              </a:rPr>
              <a:t> shawls of Kashmir</a:t>
            </a:r>
            <a:endParaRPr lang="fil-PH" sz="4000" b="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maxresdefault.jpg"/>
          <p:cNvPicPr>
            <a:picLocks noChangeAspect="1"/>
          </p:cNvPicPr>
          <p:nvPr/>
        </p:nvPicPr>
        <p:blipFill>
          <a:blip r:embed="rId3"/>
          <a:stretch>
            <a:fillRect/>
          </a:stretch>
        </p:blipFill>
        <p:spPr>
          <a:xfrm>
            <a:off x="0" y="857250"/>
            <a:ext cx="9144000" cy="5143500"/>
          </a:xfrm>
          <a:prstGeom prst="rect">
            <a:avLst/>
          </a:prstGeom>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7" name="Picture 6" descr="DSC03519.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SC04140_grande.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SC07875.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SC08852.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Embroidered_100_Kashmir_Pashmina_Shawls.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embroidered-pashmina-shawl-250x250.png"/>
          <p:cNvPicPr>
            <a:picLocks noChangeAspect="1"/>
          </p:cNvPicPr>
          <p:nvPr/>
        </p:nvPicPr>
        <p:blipFill>
          <a:blip r:embed="rId3"/>
          <a:stretch>
            <a:fillRect/>
          </a:stretch>
        </p:blipFill>
        <p:spPr>
          <a:xfrm>
            <a:off x="1143000" y="0"/>
            <a:ext cx="6857999" cy="6857999"/>
          </a:xfrm>
          <a:prstGeom prst="rect">
            <a:avLst/>
          </a:prstGeom>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embroidered-scarf-01.jpg"/>
          <p:cNvPicPr>
            <a:picLocks noChangeAspect="1"/>
          </p:cNvPicPr>
          <p:nvPr/>
        </p:nvPicPr>
        <p:blipFill>
          <a:blip r:embed="rId3"/>
          <a:stretch>
            <a:fillRect/>
          </a:stretch>
        </p:blipFill>
        <p:spPr>
          <a:xfrm>
            <a:off x="2438400" y="0"/>
            <a:ext cx="4218432" cy="6858000"/>
          </a:xfrm>
          <a:prstGeom prst="rect">
            <a:avLst/>
          </a:prstGeo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embroidered-shawl-07.jpg"/>
          <p:cNvPicPr>
            <a:picLocks noChangeAspect="1"/>
          </p:cNvPicPr>
          <p:nvPr/>
        </p:nvPicPr>
        <p:blipFill>
          <a:blip r:embed="rId3"/>
          <a:stretch>
            <a:fillRect/>
          </a:stretch>
        </p:blipFill>
        <p:spPr>
          <a:xfrm>
            <a:off x="838201" y="-1"/>
            <a:ext cx="7444084" cy="6879731"/>
          </a:xfrm>
          <a:prstGeom prst="rect">
            <a:avLst/>
          </a:prstGeom>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embroidery-kashmiri-shawl-01.jpg"/>
          <p:cNvPicPr>
            <a:picLocks noChangeAspect="1"/>
          </p:cNvPicPr>
          <p:nvPr/>
        </p:nvPicPr>
        <p:blipFill>
          <a:blip r:embed="rId3"/>
          <a:stretch>
            <a:fillRect/>
          </a:stretch>
        </p:blipFill>
        <p:spPr>
          <a:xfrm>
            <a:off x="1536761" y="0"/>
            <a:ext cx="6070478" cy="6858000"/>
          </a:xfrm>
          <a:prstGeom prst="rect">
            <a:avLst/>
          </a:prstGeom>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7).jpg"/>
          <p:cNvPicPr>
            <a:picLocks noChangeAspect="1"/>
          </p:cNvPicPr>
          <p:nvPr/>
        </p:nvPicPr>
        <p:blipFill>
          <a:blip r:embed="rId3"/>
          <a:stretch>
            <a:fillRect/>
          </a:stretch>
        </p:blipFill>
        <p:spPr>
          <a:xfrm>
            <a:off x="1" y="1135788"/>
            <a:ext cx="9144000" cy="458642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N22_EMBROIDERED_71557f.jpg"/>
          <p:cNvPicPr>
            <a:picLocks noChangeAspect="1"/>
          </p:cNvPicPr>
          <p:nvPr/>
        </p:nvPicPr>
        <p:blipFill>
          <a:blip r:embed="rId3"/>
          <a:stretch>
            <a:fillRect/>
          </a:stretch>
        </p:blipFill>
        <p:spPr>
          <a:xfrm>
            <a:off x="0" y="381000"/>
            <a:ext cx="9144000" cy="6096000"/>
          </a:xfrm>
          <a:prstGeom prst="rect">
            <a:avLst/>
          </a:prstGeom>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7e58fab5cafac66a77a90d025789543a.jpg"/>
          <p:cNvPicPr>
            <a:picLocks noChangeAspect="1"/>
          </p:cNvPicPr>
          <p:nvPr/>
        </p:nvPicPr>
        <p:blipFill>
          <a:blip r:embed="rId3"/>
          <a:stretch>
            <a:fillRect/>
          </a:stretch>
        </p:blipFill>
        <p:spPr>
          <a:xfrm>
            <a:off x="2057400" y="0"/>
            <a:ext cx="5091810" cy="6858000"/>
          </a:xfrm>
          <a:prstGeom prst="rect">
            <a:avLst/>
          </a:prstGeom>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f7d968a48cdda5b9d79a40828d181f2e.jpg"/>
          <p:cNvPicPr>
            <a:picLocks noChangeAspect="1"/>
          </p:cNvPicPr>
          <p:nvPr/>
        </p:nvPicPr>
        <p:blipFill>
          <a:blip r:embed="rId3"/>
          <a:stretch>
            <a:fillRect/>
          </a:stretch>
        </p:blipFill>
        <p:spPr>
          <a:xfrm>
            <a:off x="2286000" y="0"/>
            <a:ext cx="4572000" cy="6858000"/>
          </a:xfrm>
          <a:prstGeom prst="rect">
            <a:avLst/>
          </a:prstGeom>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fbc6834e062dc7bb54e0f9ebca6ea21a.jpg"/>
          <p:cNvPicPr>
            <a:picLocks noChangeAspect="1"/>
          </p:cNvPicPr>
          <p:nvPr/>
        </p:nvPicPr>
        <p:blipFill>
          <a:blip r:embed="rId3"/>
          <a:stretch>
            <a:fillRect/>
          </a:stretch>
        </p:blipFill>
        <p:spPr>
          <a:xfrm>
            <a:off x="1482962" y="0"/>
            <a:ext cx="6178076" cy="6858000"/>
          </a:xfrm>
          <a:prstGeom prst="rect">
            <a:avLst/>
          </a:prstGeom>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h2_1970.302.7.jpg"/>
          <p:cNvPicPr>
            <a:picLocks noChangeAspect="1"/>
          </p:cNvPicPr>
          <p:nvPr/>
        </p:nvPicPr>
        <p:blipFill>
          <a:blip r:embed="rId3"/>
          <a:stretch>
            <a:fillRect/>
          </a:stretch>
        </p:blipFill>
        <p:spPr>
          <a:xfrm>
            <a:off x="2362200" y="0"/>
            <a:ext cx="4495800" cy="6846824"/>
          </a:xfrm>
          <a:prstGeom prst="rect">
            <a:avLst/>
          </a:prstGeom>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Hand-Embroidered-Pashmina-Shawl.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Hand-Embroidered-Shawls.jpg"/>
          <p:cNvPicPr>
            <a:picLocks noChangeAspect="1"/>
          </p:cNvPicPr>
          <p:nvPr/>
        </p:nvPicPr>
        <p:blipFill>
          <a:blip r:embed="rId3"/>
          <a:stretch>
            <a:fillRect/>
          </a:stretch>
        </p:blipFill>
        <p:spPr>
          <a:xfrm>
            <a:off x="1981200" y="0"/>
            <a:ext cx="5257800" cy="6885128"/>
          </a:xfrm>
          <a:prstGeom prst="rect">
            <a:avLst/>
          </a:prstGeom>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2).jpg"/>
          <p:cNvPicPr>
            <a:picLocks noChangeAspect="1"/>
          </p:cNvPicPr>
          <p:nvPr/>
        </p:nvPicPr>
        <p:blipFill>
          <a:blip r:embed="rId3"/>
          <a:stretch>
            <a:fillRect/>
          </a:stretch>
        </p:blipFill>
        <p:spPr>
          <a:xfrm>
            <a:off x="1143000" y="0"/>
            <a:ext cx="6857999" cy="6857999"/>
          </a:xfrm>
          <a:prstGeom prst="rect">
            <a:avLst/>
          </a:prstGeom>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1).jpg"/>
          <p:cNvPicPr>
            <a:picLocks noChangeAspect="1"/>
          </p:cNvPicPr>
          <p:nvPr/>
        </p:nvPicPr>
        <p:blipFill>
          <a:blip r:embed="rId3"/>
          <a:stretch>
            <a:fillRect/>
          </a:stretch>
        </p:blipFill>
        <p:spPr>
          <a:xfrm>
            <a:off x="2362200" y="-8467"/>
            <a:ext cx="4419600" cy="6874934"/>
          </a:xfrm>
          <a:prstGeom prst="rect">
            <a:avLst/>
          </a:prstGeom>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Embroidered-Pashmina-Shawls-1 www.Clothing9.blogspot.com.jpg"/>
          <p:cNvPicPr>
            <a:picLocks noChangeAspect="1"/>
          </p:cNvPicPr>
          <p:nvPr/>
        </p:nvPicPr>
        <p:blipFill>
          <a:blip r:embed="rId3"/>
          <a:stretch>
            <a:fillRect/>
          </a:stretch>
        </p:blipFill>
        <p:spPr>
          <a:xfrm>
            <a:off x="1705356" y="0"/>
            <a:ext cx="5733288" cy="6858000"/>
          </a:xfrm>
          <a:prstGeom prst="rect">
            <a:avLst/>
          </a:prstGeom>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Et_11515702._ethnic-design-reversible-pure-kashmiri-shawl-144.jpg"/>
          <p:cNvPicPr>
            <a:picLocks noChangeAspect="1"/>
          </p:cNvPicPr>
          <p:nvPr/>
        </p:nvPicPr>
        <p:blipFill>
          <a:blip r:embed="rId3"/>
          <a:stretch>
            <a:fillRect/>
          </a:stretch>
        </p:blipFill>
        <p:spPr>
          <a:xfrm>
            <a:off x="1143000" y="0"/>
            <a:ext cx="6857999" cy="685799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sozni-aari.jpg"/>
          <p:cNvPicPr>
            <a:picLocks noChangeAspect="1"/>
          </p:cNvPicPr>
          <p:nvPr/>
        </p:nvPicPr>
        <p:blipFill>
          <a:blip r:embed="rId3"/>
          <a:stretch>
            <a:fillRect/>
          </a:stretch>
        </p:blipFill>
        <p:spPr>
          <a:xfrm>
            <a:off x="0" y="1905000"/>
            <a:ext cx="9144000" cy="3048000"/>
          </a:xfrm>
          <a:prstGeom prst="rect">
            <a:avLst/>
          </a:prstGeom>
        </p:spPr>
      </p:pic>
      <p:sp>
        <p:nvSpPr>
          <p:cNvPr id="6" name="TextBox 5"/>
          <p:cNvSpPr txBox="1"/>
          <p:nvPr/>
        </p:nvSpPr>
        <p:spPr>
          <a:xfrm>
            <a:off x="2057400" y="5486400"/>
            <a:ext cx="4419600" cy="461665"/>
          </a:xfrm>
          <a:prstGeom prst="rect">
            <a:avLst/>
          </a:prstGeom>
          <a:solidFill>
            <a:srgbClr val="FFFF00"/>
          </a:solidFill>
        </p:spPr>
        <p:txBody>
          <a:bodyPr wrap="square" rtlCol="0">
            <a:spAutoFit/>
          </a:bodyPr>
          <a:lstStyle/>
          <a:p>
            <a:r>
              <a:rPr lang="en-US" sz="2400" b="1" dirty="0" smtClean="0">
                <a:solidFill>
                  <a:schemeClr val="bg1"/>
                </a:solidFill>
              </a:rPr>
              <a:t>Needlework is hard on eyes.</a:t>
            </a:r>
            <a:endParaRPr lang="fil-PH" sz="2400" b="1" dirty="0">
              <a:solidFill>
                <a:schemeClr val="bg1"/>
              </a:solidFill>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6" name="Picture 5" descr="images (3).jpg"/>
          <p:cNvPicPr>
            <a:picLocks noChangeAspect="1"/>
          </p:cNvPicPr>
          <p:nvPr/>
        </p:nvPicPr>
        <p:blipFill>
          <a:blip r:embed="rId3"/>
          <a:stretch>
            <a:fillRect/>
          </a:stretch>
        </p:blipFill>
        <p:spPr>
          <a:xfrm>
            <a:off x="1980313" y="0"/>
            <a:ext cx="5183373" cy="6858000"/>
          </a:xfrm>
          <a:prstGeom prst="rect">
            <a:avLst/>
          </a:prstGeom>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5).jpg"/>
          <p:cNvPicPr>
            <a:picLocks noChangeAspect="1"/>
          </p:cNvPicPr>
          <p:nvPr/>
        </p:nvPicPr>
        <p:blipFill>
          <a:blip r:embed="rId3"/>
          <a:stretch>
            <a:fillRect/>
          </a:stretch>
        </p:blipFill>
        <p:spPr>
          <a:xfrm>
            <a:off x="1143000" y="0"/>
            <a:ext cx="6857999" cy="6857999"/>
          </a:xfrm>
          <a:prstGeom prst="rect">
            <a:avLst/>
          </a:prstGeom>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6).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7).jpg"/>
          <p:cNvPicPr>
            <a:picLocks noChangeAspect="1"/>
          </p:cNvPicPr>
          <p:nvPr/>
        </p:nvPicPr>
        <p:blipFill>
          <a:blip r:embed="rId3"/>
          <a:stretch>
            <a:fillRect/>
          </a:stretch>
        </p:blipFill>
        <p:spPr>
          <a:xfrm>
            <a:off x="2277687" y="0"/>
            <a:ext cx="4588625" cy="6858000"/>
          </a:xfrm>
          <a:prstGeom prst="rect">
            <a:avLst/>
          </a:prstGeom>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6" name="Picture 5" descr="images (8).jpg"/>
          <p:cNvPicPr>
            <a:picLocks noChangeAspect="1"/>
          </p:cNvPicPr>
          <p:nvPr/>
        </p:nvPicPr>
        <p:blipFill>
          <a:blip r:embed="rId3"/>
          <a:stretch>
            <a:fillRect/>
          </a:stretch>
        </p:blipFill>
        <p:spPr>
          <a:xfrm>
            <a:off x="1" y="330757"/>
            <a:ext cx="9144000" cy="6196484"/>
          </a:xfrm>
          <a:prstGeom prst="rect">
            <a:avLst/>
          </a:prstGeom>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9).jpg"/>
          <p:cNvPicPr>
            <a:picLocks noChangeAspect="1"/>
          </p:cNvPicPr>
          <p:nvPr/>
        </p:nvPicPr>
        <p:blipFill>
          <a:blip r:embed="rId3"/>
          <a:stretch>
            <a:fillRect/>
          </a:stretch>
        </p:blipFill>
        <p:spPr>
          <a:xfrm>
            <a:off x="1143000" y="0"/>
            <a:ext cx="6857999" cy="6857999"/>
          </a:xfrm>
          <a:prstGeom prst="rect">
            <a:avLst/>
          </a:prstGeom>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10).jpg"/>
          <p:cNvPicPr>
            <a:picLocks noChangeAspect="1"/>
          </p:cNvPicPr>
          <p:nvPr/>
        </p:nvPicPr>
        <p:blipFill>
          <a:blip r:embed="rId3"/>
          <a:stretch>
            <a:fillRect/>
          </a:stretch>
        </p:blipFill>
        <p:spPr>
          <a:xfrm>
            <a:off x="1826067" y="0"/>
            <a:ext cx="5491864" cy="6858000"/>
          </a:xfrm>
          <a:prstGeom prst="rect">
            <a:avLst/>
          </a:prstGeom>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11).jpg"/>
          <p:cNvPicPr>
            <a:picLocks noChangeAspect="1"/>
          </p:cNvPicPr>
          <p:nvPr/>
        </p:nvPicPr>
        <p:blipFill>
          <a:blip r:embed="rId3"/>
          <a:stretch>
            <a:fillRect/>
          </a:stretch>
        </p:blipFill>
        <p:spPr>
          <a:xfrm>
            <a:off x="1143000" y="0"/>
            <a:ext cx="6857999" cy="6857999"/>
          </a:xfrm>
          <a:prstGeom prst="rect">
            <a:avLst/>
          </a:prstGeom>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12).jpg"/>
          <p:cNvPicPr>
            <a:picLocks noChangeAspect="1"/>
          </p:cNvPicPr>
          <p:nvPr/>
        </p:nvPicPr>
        <p:blipFill>
          <a:blip r:embed="rId3"/>
          <a:stretch>
            <a:fillRect/>
          </a:stretch>
        </p:blipFill>
        <p:spPr>
          <a:xfrm>
            <a:off x="0" y="533401"/>
            <a:ext cx="9204958" cy="5753100"/>
          </a:xfrm>
          <a:prstGeom prst="rect">
            <a:avLst/>
          </a:prstGeom>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13).jpg"/>
          <p:cNvPicPr>
            <a:picLocks noChangeAspect="1"/>
          </p:cNvPicPr>
          <p:nvPr/>
        </p:nvPicPr>
        <p:blipFill>
          <a:blip r:embed="rId3"/>
          <a:stretch>
            <a:fillRect/>
          </a:stretch>
        </p:blipFill>
        <p:spPr>
          <a:xfrm>
            <a:off x="2362201" y="-1"/>
            <a:ext cx="4414156" cy="686646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crewel-community.jpg"/>
          <p:cNvPicPr>
            <a:picLocks noChangeAspect="1"/>
          </p:cNvPicPr>
          <p:nvPr/>
        </p:nvPicPr>
        <p:blipFill>
          <a:blip r:embed="rId3"/>
          <a:stretch>
            <a:fillRect/>
          </a:stretch>
        </p:blipFill>
        <p:spPr>
          <a:xfrm>
            <a:off x="0" y="2286000"/>
            <a:ext cx="9144000" cy="2286000"/>
          </a:xfrm>
          <a:prstGeom prst="rect">
            <a:avLst/>
          </a:prstGeom>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14).jpg"/>
          <p:cNvPicPr>
            <a:picLocks noChangeAspect="1"/>
          </p:cNvPicPr>
          <p:nvPr/>
        </p:nvPicPr>
        <p:blipFill>
          <a:blip r:embed="rId3"/>
          <a:stretch>
            <a:fillRect/>
          </a:stretch>
        </p:blipFill>
        <p:spPr>
          <a:xfrm>
            <a:off x="0" y="0"/>
            <a:ext cx="9269015" cy="6858000"/>
          </a:xfrm>
          <a:prstGeom prst="rect">
            <a:avLst/>
          </a:prstGeom>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15).jpg"/>
          <p:cNvPicPr>
            <a:picLocks noChangeAspect="1"/>
          </p:cNvPicPr>
          <p:nvPr/>
        </p:nvPicPr>
        <p:blipFill>
          <a:blip r:embed="rId3"/>
          <a:stretch>
            <a:fillRect/>
          </a:stretch>
        </p:blipFill>
        <p:spPr>
          <a:xfrm>
            <a:off x="0" y="1371600"/>
            <a:ext cx="9109179" cy="4130588"/>
          </a:xfrm>
          <a:prstGeom prst="rect">
            <a:avLst/>
          </a:prstGeom>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16).jpg"/>
          <p:cNvPicPr>
            <a:picLocks noChangeAspect="1"/>
          </p:cNvPicPr>
          <p:nvPr/>
        </p:nvPicPr>
        <p:blipFill>
          <a:blip r:embed="rId3"/>
          <a:stretch>
            <a:fillRect/>
          </a:stretch>
        </p:blipFill>
        <p:spPr>
          <a:xfrm>
            <a:off x="0" y="609601"/>
            <a:ext cx="9144000" cy="5668850"/>
          </a:xfrm>
          <a:prstGeom prst="rect">
            <a:avLst/>
          </a:prstGeom>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17).jpg"/>
          <p:cNvPicPr>
            <a:picLocks noChangeAspect="1"/>
          </p:cNvPicPr>
          <p:nvPr/>
        </p:nvPicPr>
        <p:blipFill>
          <a:blip r:embed="rId3"/>
          <a:srcRect t="14000" b="14000"/>
          <a:stretch>
            <a:fillRect/>
          </a:stretch>
        </p:blipFill>
        <p:spPr>
          <a:xfrm>
            <a:off x="0" y="246888"/>
            <a:ext cx="9144000" cy="6473952"/>
          </a:xfrm>
          <a:prstGeom prst="rect">
            <a:avLst/>
          </a:prstGeom>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18).jpg"/>
          <p:cNvPicPr>
            <a:picLocks noChangeAspect="1"/>
          </p:cNvPicPr>
          <p:nvPr/>
        </p:nvPicPr>
        <p:blipFill>
          <a:blip r:embed="rId3"/>
          <a:stretch>
            <a:fillRect/>
          </a:stretch>
        </p:blipFill>
        <p:spPr>
          <a:xfrm>
            <a:off x="0" y="838200"/>
            <a:ext cx="9155722" cy="5174973"/>
          </a:xfrm>
          <a:prstGeom prst="rect">
            <a:avLst/>
          </a:prstGeom>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19).jpg"/>
          <p:cNvPicPr>
            <a:picLocks noChangeAspect="1"/>
          </p:cNvPicPr>
          <p:nvPr/>
        </p:nvPicPr>
        <p:blipFill>
          <a:blip r:embed="rId3"/>
          <a:stretch>
            <a:fillRect/>
          </a:stretch>
        </p:blipFill>
        <p:spPr>
          <a:xfrm>
            <a:off x="1112384" y="0"/>
            <a:ext cx="6919232" cy="6858000"/>
          </a:xfrm>
          <a:prstGeom prst="rect">
            <a:avLst/>
          </a:prstGeom>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20).jpg"/>
          <p:cNvPicPr>
            <a:picLocks noChangeAspect="1"/>
          </p:cNvPicPr>
          <p:nvPr/>
        </p:nvPicPr>
        <p:blipFill>
          <a:blip r:embed="rId3"/>
          <a:stretch>
            <a:fillRect/>
          </a:stretch>
        </p:blipFill>
        <p:spPr>
          <a:xfrm>
            <a:off x="914400" y="0"/>
            <a:ext cx="2163693" cy="6858000"/>
          </a:xfrm>
          <a:prstGeom prst="rect">
            <a:avLst/>
          </a:prstGeom>
        </p:spPr>
      </p:pic>
      <p:pic>
        <p:nvPicPr>
          <p:cNvPr id="6" name="Picture 5" descr="images (30).jpg"/>
          <p:cNvPicPr>
            <a:picLocks noChangeAspect="1"/>
          </p:cNvPicPr>
          <p:nvPr/>
        </p:nvPicPr>
        <p:blipFill>
          <a:blip r:embed="rId4"/>
          <a:stretch>
            <a:fillRect/>
          </a:stretch>
        </p:blipFill>
        <p:spPr>
          <a:xfrm>
            <a:off x="3276600" y="0"/>
            <a:ext cx="5088787" cy="6858000"/>
          </a:xfrm>
          <a:prstGeom prst="rect">
            <a:avLst/>
          </a:prstGeom>
        </p:spPr>
      </p:pic>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21).jpg"/>
          <p:cNvPicPr>
            <a:picLocks noChangeAspect="1"/>
          </p:cNvPicPr>
          <p:nvPr/>
        </p:nvPicPr>
        <p:blipFill>
          <a:blip r:embed="rId3"/>
          <a:stretch>
            <a:fillRect/>
          </a:stretch>
        </p:blipFill>
        <p:spPr>
          <a:xfrm>
            <a:off x="1142999" y="-76201"/>
            <a:ext cx="6934201" cy="6934201"/>
          </a:xfrm>
          <a:prstGeom prst="rect">
            <a:avLst/>
          </a:prstGeom>
        </p:spPr>
      </p:pic>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22).jpg"/>
          <p:cNvPicPr>
            <a:picLocks noChangeAspect="1"/>
          </p:cNvPicPr>
          <p:nvPr/>
        </p:nvPicPr>
        <p:blipFill>
          <a:blip r:embed="rId3"/>
          <a:stretch>
            <a:fillRect/>
          </a:stretch>
        </p:blipFill>
        <p:spPr>
          <a:xfrm>
            <a:off x="1" y="1192850"/>
            <a:ext cx="9143999" cy="4472299"/>
          </a:xfrm>
          <a:prstGeom prst="rect">
            <a:avLst/>
          </a:prstGeom>
        </p:spPr>
      </p:pic>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23).jpg"/>
          <p:cNvPicPr>
            <a:picLocks noChangeAspect="1"/>
          </p:cNvPicPr>
          <p:nvPr/>
        </p:nvPicPr>
        <p:blipFill>
          <a:blip r:embed="rId3"/>
          <a:stretch>
            <a:fillRect/>
          </a:stretch>
        </p:blipFill>
        <p:spPr>
          <a:xfrm>
            <a:off x="1980313" y="0"/>
            <a:ext cx="5183373"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72).jpg"/>
          <p:cNvPicPr>
            <a:picLocks noChangeAspect="1"/>
          </p:cNvPicPr>
          <p:nvPr/>
        </p:nvPicPr>
        <p:blipFill>
          <a:blip r:embed="rId3"/>
          <a:stretch>
            <a:fillRect/>
          </a:stretch>
        </p:blipFill>
        <p:spPr>
          <a:xfrm>
            <a:off x="0" y="990600"/>
            <a:ext cx="9151434" cy="4872842"/>
          </a:xfrm>
          <a:prstGeom prst="rect">
            <a:avLst/>
          </a:prstGeom>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25).jpg"/>
          <p:cNvPicPr>
            <a:picLocks noChangeAspect="1"/>
          </p:cNvPicPr>
          <p:nvPr/>
        </p:nvPicPr>
        <p:blipFill>
          <a:blip r:embed="rId3"/>
          <a:stretch>
            <a:fillRect/>
          </a:stretch>
        </p:blipFill>
        <p:spPr>
          <a:xfrm>
            <a:off x="34818" y="1371600"/>
            <a:ext cx="9074361" cy="4114800"/>
          </a:xfrm>
          <a:prstGeom prst="rect">
            <a:avLst/>
          </a:prstGeom>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26).jpg"/>
          <p:cNvPicPr>
            <a:picLocks noChangeAspect="1"/>
          </p:cNvPicPr>
          <p:nvPr/>
        </p:nvPicPr>
        <p:blipFill>
          <a:blip r:embed="rId3"/>
          <a:stretch>
            <a:fillRect/>
          </a:stretch>
        </p:blipFill>
        <p:spPr>
          <a:xfrm>
            <a:off x="1143000" y="31095"/>
            <a:ext cx="6781800" cy="6873034"/>
          </a:xfrm>
          <a:prstGeom prst="rect">
            <a:avLst/>
          </a:prstGeom>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27).jpg"/>
          <p:cNvPicPr>
            <a:picLocks noChangeAspect="1"/>
          </p:cNvPicPr>
          <p:nvPr/>
        </p:nvPicPr>
        <p:blipFill>
          <a:blip r:embed="rId3"/>
          <a:stretch>
            <a:fillRect/>
          </a:stretch>
        </p:blipFill>
        <p:spPr>
          <a:xfrm>
            <a:off x="0" y="4412"/>
            <a:ext cx="9144000" cy="6849173"/>
          </a:xfrm>
          <a:prstGeom prst="rect">
            <a:avLst/>
          </a:prstGeom>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28).jpg"/>
          <p:cNvPicPr>
            <a:picLocks noChangeAspect="1"/>
          </p:cNvPicPr>
          <p:nvPr/>
        </p:nvPicPr>
        <p:blipFill>
          <a:blip r:embed="rId3"/>
          <a:stretch>
            <a:fillRect/>
          </a:stretch>
        </p:blipFill>
        <p:spPr>
          <a:xfrm>
            <a:off x="2286000" y="0"/>
            <a:ext cx="4648200" cy="6864246"/>
          </a:xfrm>
          <a:prstGeom prst="rect">
            <a:avLst/>
          </a:prstGeom>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29).jpg"/>
          <p:cNvPicPr>
            <a:picLocks noChangeAspect="1"/>
          </p:cNvPicPr>
          <p:nvPr/>
        </p:nvPicPr>
        <p:blipFill>
          <a:blip r:embed="rId3"/>
          <a:stretch>
            <a:fillRect/>
          </a:stretch>
        </p:blipFill>
        <p:spPr>
          <a:xfrm>
            <a:off x="0" y="1371600"/>
            <a:ext cx="9109179" cy="4130588"/>
          </a:xfrm>
          <a:prstGeom prst="rect">
            <a:avLst/>
          </a:prstGeom>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31).jpg"/>
          <p:cNvPicPr>
            <a:picLocks noChangeAspect="1"/>
          </p:cNvPicPr>
          <p:nvPr/>
        </p:nvPicPr>
        <p:blipFill>
          <a:blip r:embed="rId3"/>
          <a:stretch>
            <a:fillRect/>
          </a:stretch>
        </p:blipFill>
        <p:spPr>
          <a:xfrm>
            <a:off x="1127691" y="0"/>
            <a:ext cx="6888617" cy="6858000"/>
          </a:xfrm>
          <a:prstGeom prst="rect">
            <a:avLst/>
          </a:prstGeom>
        </p:spPr>
      </p:pic>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32).jpg"/>
          <p:cNvPicPr>
            <a:picLocks noChangeAspect="1"/>
          </p:cNvPicPr>
          <p:nvPr/>
        </p:nvPicPr>
        <p:blipFill>
          <a:blip r:embed="rId3"/>
          <a:stretch>
            <a:fillRect/>
          </a:stretch>
        </p:blipFill>
        <p:spPr>
          <a:xfrm>
            <a:off x="2209800" y="-12701"/>
            <a:ext cx="4724399" cy="6883399"/>
          </a:xfrm>
          <a:prstGeom prst="rect">
            <a:avLst/>
          </a:prstGeom>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33).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34).jpg"/>
          <p:cNvPicPr>
            <a:picLocks noChangeAspect="1"/>
          </p:cNvPicPr>
          <p:nvPr/>
        </p:nvPicPr>
        <p:blipFill>
          <a:blip r:embed="rId3"/>
          <a:stretch>
            <a:fillRect/>
          </a:stretch>
        </p:blipFill>
        <p:spPr>
          <a:xfrm>
            <a:off x="1981200" y="0"/>
            <a:ext cx="5181600" cy="6857999"/>
          </a:xfrm>
          <a:prstGeom prst="rect">
            <a:avLst/>
          </a:prstGeom>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35).jpg"/>
          <p:cNvPicPr>
            <a:picLocks noChangeAspect="1"/>
          </p:cNvPicPr>
          <p:nvPr/>
        </p:nvPicPr>
        <p:blipFill>
          <a:blip r:embed="rId3"/>
          <a:stretch>
            <a:fillRect/>
          </a:stretch>
        </p:blipFill>
        <p:spPr>
          <a:xfrm>
            <a:off x="1" y="330757"/>
            <a:ext cx="9144000" cy="619648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94).jpg"/>
          <p:cNvPicPr>
            <a:picLocks noChangeAspect="1"/>
          </p:cNvPicPr>
          <p:nvPr/>
        </p:nvPicPr>
        <p:blipFill>
          <a:blip r:embed="rId3"/>
          <a:stretch>
            <a:fillRect/>
          </a:stretch>
        </p:blipFill>
        <p:spPr>
          <a:xfrm>
            <a:off x="0" y="386542"/>
            <a:ext cx="9144000" cy="6084916"/>
          </a:xfrm>
          <a:prstGeom prst="rect">
            <a:avLst/>
          </a:prstGeom>
        </p:spPr>
      </p:pic>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36).jpg"/>
          <p:cNvPicPr>
            <a:picLocks noChangeAspect="1"/>
          </p:cNvPicPr>
          <p:nvPr/>
        </p:nvPicPr>
        <p:blipFill>
          <a:blip r:embed="rId3"/>
          <a:stretch>
            <a:fillRect/>
          </a:stretch>
        </p:blipFill>
        <p:spPr>
          <a:xfrm>
            <a:off x="2286000" y="-6246"/>
            <a:ext cx="4572000" cy="6870492"/>
          </a:xfrm>
          <a:prstGeom prst="rect">
            <a:avLst/>
          </a:prstGeom>
        </p:spPr>
      </p:pic>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37).jpg"/>
          <p:cNvPicPr>
            <a:picLocks noChangeAspect="1"/>
          </p:cNvPicPr>
          <p:nvPr/>
        </p:nvPicPr>
        <p:blipFill>
          <a:blip r:embed="rId3"/>
          <a:stretch>
            <a:fillRect/>
          </a:stretch>
        </p:blipFill>
        <p:spPr>
          <a:xfrm>
            <a:off x="1981200" y="1172"/>
            <a:ext cx="5181600" cy="6855655"/>
          </a:xfrm>
          <a:prstGeom prst="rect">
            <a:avLst/>
          </a:prstGeom>
        </p:spPr>
      </p:pic>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38).jpg"/>
          <p:cNvPicPr>
            <a:picLocks noChangeAspect="1"/>
          </p:cNvPicPr>
          <p:nvPr/>
        </p:nvPicPr>
        <p:blipFill>
          <a:blip r:embed="rId3"/>
          <a:stretch>
            <a:fillRect/>
          </a:stretch>
        </p:blipFill>
        <p:spPr>
          <a:xfrm>
            <a:off x="1981200" y="-29852"/>
            <a:ext cx="5181599" cy="6917702"/>
          </a:xfrm>
          <a:prstGeom prst="rect">
            <a:avLst/>
          </a:prstGeom>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39).jpg"/>
          <p:cNvPicPr>
            <a:picLocks noChangeAspect="1"/>
          </p:cNvPicPr>
          <p:nvPr/>
        </p:nvPicPr>
        <p:blipFill>
          <a:blip r:embed="rId3"/>
          <a:stretch>
            <a:fillRect/>
          </a:stretch>
        </p:blipFill>
        <p:spPr>
          <a:xfrm>
            <a:off x="2286000" y="0"/>
            <a:ext cx="4648200" cy="6864244"/>
          </a:xfrm>
          <a:prstGeom prst="rect">
            <a:avLst/>
          </a:prstGeom>
        </p:spPr>
      </p:pic>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40).jpg"/>
          <p:cNvPicPr>
            <a:picLocks noChangeAspect="1"/>
          </p:cNvPicPr>
          <p:nvPr/>
        </p:nvPicPr>
        <p:blipFill>
          <a:blip r:embed="rId3"/>
          <a:stretch>
            <a:fillRect/>
          </a:stretch>
        </p:blipFill>
        <p:spPr>
          <a:xfrm>
            <a:off x="0" y="1295400"/>
            <a:ext cx="9277223" cy="4206788"/>
          </a:xfrm>
          <a:prstGeom prst="rect">
            <a:avLst/>
          </a:prstGeom>
        </p:spPr>
      </p:pic>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41).jpg"/>
          <p:cNvPicPr>
            <a:picLocks noChangeAspect="1"/>
          </p:cNvPicPr>
          <p:nvPr/>
        </p:nvPicPr>
        <p:blipFill>
          <a:blip r:embed="rId3"/>
          <a:stretch>
            <a:fillRect/>
          </a:stretch>
        </p:blipFill>
        <p:spPr>
          <a:xfrm>
            <a:off x="0" y="0"/>
            <a:ext cx="9149891" cy="6853587"/>
          </a:xfrm>
          <a:prstGeom prst="rect">
            <a:avLst/>
          </a:prstGeom>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42).jpg"/>
          <p:cNvPicPr>
            <a:picLocks noChangeAspect="1"/>
          </p:cNvPicPr>
          <p:nvPr/>
        </p:nvPicPr>
        <p:blipFill>
          <a:blip r:embed="rId3"/>
          <a:stretch>
            <a:fillRect/>
          </a:stretch>
        </p:blipFill>
        <p:spPr>
          <a:xfrm>
            <a:off x="1143000" y="0"/>
            <a:ext cx="6857999" cy="6857999"/>
          </a:xfrm>
          <a:prstGeom prst="rect">
            <a:avLst/>
          </a:prstGeom>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43).jpg"/>
          <p:cNvPicPr>
            <a:picLocks noChangeAspect="1"/>
          </p:cNvPicPr>
          <p:nvPr/>
        </p:nvPicPr>
        <p:blipFill>
          <a:blip r:embed="rId3"/>
          <a:stretch>
            <a:fillRect/>
          </a:stretch>
        </p:blipFill>
        <p:spPr>
          <a:xfrm>
            <a:off x="0" y="1039760"/>
            <a:ext cx="9143999" cy="4778477"/>
          </a:xfrm>
          <a:prstGeom prst="rect">
            <a:avLst/>
          </a:prstGeom>
        </p:spPr>
      </p:pic>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44).jpg"/>
          <p:cNvPicPr>
            <a:picLocks noChangeAspect="1"/>
          </p:cNvPicPr>
          <p:nvPr/>
        </p:nvPicPr>
        <p:blipFill>
          <a:blip r:embed="rId3"/>
          <a:stretch>
            <a:fillRect/>
          </a:stretch>
        </p:blipFill>
        <p:spPr>
          <a:xfrm>
            <a:off x="-5892" y="4412"/>
            <a:ext cx="9149892" cy="6853587"/>
          </a:xfrm>
          <a:prstGeom prst="rect">
            <a:avLst/>
          </a:prstGeom>
        </p:spPr>
      </p:pic>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45).jpg"/>
          <p:cNvPicPr>
            <a:picLocks noChangeAspect="1"/>
          </p:cNvPicPr>
          <p:nvPr/>
        </p:nvPicPr>
        <p:blipFill>
          <a:blip r:embed="rId3"/>
          <a:stretch>
            <a:fillRect/>
          </a:stretch>
        </p:blipFill>
        <p:spPr>
          <a:xfrm>
            <a:off x="1981200" y="1172"/>
            <a:ext cx="5181600" cy="685565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ridhi-details.jpg"/>
          <p:cNvPicPr>
            <a:picLocks noChangeAspect="1"/>
          </p:cNvPicPr>
          <p:nvPr/>
        </p:nvPicPr>
        <p:blipFill>
          <a:blip r:embed="rId3"/>
          <a:stretch>
            <a:fillRect/>
          </a:stretch>
        </p:blipFill>
        <p:spPr>
          <a:xfrm>
            <a:off x="0" y="685800"/>
            <a:ext cx="9226975" cy="5437501"/>
          </a:xfrm>
          <a:prstGeom prst="rect">
            <a:avLst/>
          </a:prstGeom>
        </p:spPr>
      </p:pic>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46).jpg"/>
          <p:cNvPicPr>
            <a:picLocks noChangeAspect="1"/>
          </p:cNvPicPr>
          <p:nvPr/>
        </p:nvPicPr>
        <p:blipFill>
          <a:blip r:embed="rId3"/>
          <a:stretch>
            <a:fillRect/>
          </a:stretch>
        </p:blipFill>
        <p:spPr>
          <a:xfrm>
            <a:off x="1" y="838199"/>
            <a:ext cx="9198428" cy="5151119"/>
          </a:xfrm>
          <a:prstGeom prst="rect">
            <a:avLst/>
          </a:prstGeom>
        </p:spPr>
      </p:pic>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47).jpg"/>
          <p:cNvPicPr>
            <a:picLocks noChangeAspect="1"/>
          </p:cNvPicPr>
          <p:nvPr/>
        </p:nvPicPr>
        <p:blipFill>
          <a:blip r:embed="rId3"/>
          <a:stretch>
            <a:fillRect/>
          </a:stretch>
        </p:blipFill>
        <p:spPr>
          <a:xfrm>
            <a:off x="2286000" y="-6246"/>
            <a:ext cx="4572000" cy="6870492"/>
          </a:xfrm>
          <a:prstGeom prst="rect">
            <a:avLst/>
          </a:prstGeom>
        </p:spPr>
      </p:pic>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48).jpg"/>
          <p:cNvPicPr>
            <a:picLocks noChangeAspect="1"/>
          </p:cNvPicPr>
          <p:nvPr/>
        </p:nvPicPr>
        <p:blipFill>
          <a:blip r:embed="rId3"/>
          <a:stretch>
            <a:fillRect/>
          </a:stretch>
        </p:blipFill>
        <p:spPr>
          <a:xfrm>
            <a:off x="0" y="-153000"/>
            <a:ext cx="9143999" cy="7011000"/>
          </a:xfrm>
          <a:prstGeom prst="rect">
            <a:avLst/>
          </a:prstGeom>
        </p:spPr>
      </p:pic>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49).jpg"/>
          <p:cNvPicPr>
            <a:picLocks noChangeAspect="1"/>
          </p:cNvPicPr>
          <p:nvPr/>
        </p:nvPicPr>
        <p:blipFill>
          <a:blip r:embed="rId3"/>
          <a:srcRect l="10889" r="10889"/>
          <a:stretch>
            <a:fillRect/>
          </a:stretch>
        </p:blipFill>
        <p:spPr>
          <a:xfrm>
            <a:off x="1889759" y="1"/>
            <a:ext cx="5364479" cy="6858000"/>
          </a:xfrm>
          <a:prstGeom prst="rect">
            <a:avLst/>
          </a:prstGeom>
        </p:spPr>
      </p:pic>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51).jpg"/>
          <p:cNvPicPr>
            <a:picLocks noChangeAspect="1"/>
          </p:cNvPicPr>
          <p:nvPr/>
        </p:nvPicPr>
        <p:blipFill>
          <a:blip r:embed="rId3"/>
          <a:stretch>
            <a:fillRect/>
          </a:stretch>
        </p:blipFill>
        <p:spPr>
          <a:xfrm>
            <a:off x="0" y="386542"/>
            <a:ext cx="9144000" cy="6084916"/>
          </a:xfrm>
          <a:prstGeom prst="rect">
            <a:avLst/>
          </a:prstGeom>
        </p:spPr>
      </p:pic>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52).jpg"/>
          <p:cNvPicPr>
            <a:picLocks noChangeAspect="1"/>
          </p:cNvPicPr>
          <p:nvPr/>
        </p:nvPicPr>
        <p:blipFill>
          <a:blip r:embed="rId3"/>
          <a:stretch>
            <a:fillRect/>
          </a:stretch>
        </p:blipFill>
        <p:spPr>
          <a:xfrm>
            <a:off x="1600200" y="-1"/>
            <a:ext cx="5902036" cy="6906639"/>
          </a:xfrm>
          <a:prstGeom prst="rect">
            <a:avLst/>
          </a:prstGeom>
        </p:spPr>
      </p:pic>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53).jpg"/>
          <p:cNvPicPr>
            <a:picLocks noChangeAspect="1"/>
          </p:cNvPicPr>
          <p:nvPr/>
        </p:nvPicPr>
        <p:blipFill>
          <a:blip r:embed="rId3"/>
          <a:stretch>
            <a:fillRect/>
          </a:stretch>
        </p:blipFill>
        <p:spPr>
          <a:xfrm>
            <a:off x="2209800" y="0"/>
            <a:ext cx="4715682" cy="6870698"/>
          </a:xfrm>
          <a:prstGeom prst="rect">
            <a:avLst/>
          </a:prstGeom>
        </p:spPr>
      </p:pic>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54).jpg"/>
          <p:cNvPicPr>
            <a:picLocks noChangeAspect="1"/>
          </p:cNvPicPr>
          <p:nvPr/>
        </p:nvPicPr>
        <p:blipFill>
          <a:blip r:embed="rId3"/>
          <a:stretch>
            <a:fillRect/>
          </a:stretch>
        </p:blipFill>
        <p:spPr>
          <a:xfrm>
            <a:off x="838200" y="0"/>
            <a:ext cx="3810000" cy="6803572"/>
          </a:xfrm>
          <a:prstGeom prst="rect">
            <a:avLst/>
          </a:prstGeom>
        </p:spPr>
      </p:pic>
      <p:pic>
        <p:nvPicPr>
          <p:cNvPr id="6" name="Picture 5" descr="images (57).jpg"/>
          <p:cNvPicPr>
            <a:picLocks noChangeAspect="1"/>
          </p:cNvPicPr>
          <p:nvPr/>
        </p:nvPicPr>
        <p:blipFill>
          <a:blip r:embed="rId4"/>
          <a:stretch>
            <a:fillRect/>
          </a:stretch>
        </p:blipFill>
        <p:spPr>
          <a:xfrm>
            <a:off x="4572000" y="0"/>
            <a:ext cx="3749948" cy="6858000"/>
          </a:xfrm>
          <a:prstGeom prst="rect">
            <a:avLst/>
          </a:prstGeom>
        </p:spPr>
      </p:pic>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55).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56).jpg"/>
          <p:cNvPicPr>
            <a:picLocks noChangeAspect="1"/>
          </p:cNvPicPr>
          <p:nvPr/>
        </p:nvPicPr>
        <p:blipFill>
          <a:blip r:embed="rId3"/>
          <a:stretch>
            <a:fillRect/>
          </a:stretch>
        </p:blipFill>
        <p:spPr>
          <a:xfrm>
            <a:off x="1143000" y="0"/>
            <a:ext cx="6857999" cy="685799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Sozni_slide.jpg"/>
          <p:cNvPicPr>
            <a:picLocks noChangeAspect="1"/>
          </p:cNvPicPr>
          <p:nvPr/>
        </p:nvPicPr>
        <p:blipFill>
          <a:blip r:embed="rId3"/>
          <a:stretch>
            <a:fillRect/>
          </a:stretch>
        </p:blipFill>
        <p:spPr>
          <a:xfrm>
            <a:off x="0" y="848320"/>
            <a:ext cx="9144000" cy="5161359"/>
          </a:xfrm>
          <a:prstGeom prst="rect">
            <a:avLst/>
          </a:prstGeom>
        </p:spPr>
      </p:pic>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58).jpg"/>
          <p:cNvPicPr>
            <a:picLocks noChangeAspect="1"/>
          </p:cNvPicPr>
          <p:nvPr/>
        </p:nvPicPr>
        <p:blipFill>
          <a:blip r:embed="rId3"/>
          <a:stretch>
            <a:fillRect/>
          </a:stretch>
        </p:blipFill>
        <p:spPr>
          <a:xfrm>
            <a:off x="1981201" y="1"/>
            <a:ext cx="5179762" cy="6860430"/>
          </a:xfrm>
          <a:prstGeom prst="rect">
            <a:avLst/>
          </a:prstGeom>
        </p:spPr>
      </p:pic>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59).jpg"/>
          <p:cNvPicPr>
            <a:picLocks noChangeAspect="1"/>
          </p:cNvPicPr>
          <p:nvPr/>
        </p:nvPicPr>
        <p:blipFill>
          <a:blip r:embed="rId3"/>
          <a:stretch>
            <a:fillRect/>
          </a:stretch>
        </p:blipFill>
        <p:spPr>
          <a:xfrm>
            <a:off x="1531189" y="0"/>
            <a:ext cx="6081622" cy="6858000"/>
          </a:xfrm>
          <a:prstGeom prst="rect">
            <a:avLst/>
          </a:prstGeom>
        </p:spPr>
      </p:pic>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60).jpg"/>
          <p:cNvPicPr>
            <a:picLocks noChangeAspect="1"/>
          </p:cNvPicPr>
          <p:nvPr/>
        </p:nvPicPr>
        <p:blipFill>
          <a:blip r:embed="rId3"/>
          <a:stretch>
            <a:fillRect/>
          </a:stretch>
        </p:blipFill>
        <p:spPr>
          <a:xfrm>
            <a:off x="-5892" y="0"/>
            <a:ext cx="9155783" cy="6858000"/>
          </a:xfrm>
          <a:prstGeom prst="rect">
            <a:avLst/>
          </a:prstGeom>
        </p:spPr>
      </p:pic>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62).jpg"/>
          <p:cNvPicPr>
            <a:picLocks noChangeAspect="1"/>
          </p:cNvPicPr>
          <p:nvPr/>
        </p:nvPicPr>
        <p:blipFill>
          <a:blip r:embed="rId3"/>
          <a:stretch>
            <a:fillRect/>
          </a:stretch>
        </p:blipFill>
        <p:spPr>
          <a:xfrm>
            <a:off x="685800" y="0"/>
            <a:ext cx="4224453" cy="6928103"/>
          </a:xfrm>
          <a:prstGeom prst="rect">
            <a:avLst/>
          </a:prstGeom>
        </p:spPr>
      </p:pic>
      <p:pic>
        <p:nvPicPr>
          <p:cNvPr id="6" name="Picture 5" descr="images (65).jpg"/>
          <p:cNvPicPr>
            <a:picLocks noChangeAspect="1"/>
          </p:cNvPicPr>
          <p:nvPr/>
        </p:nvPicPr>
        <p:blipFill>
          <a:blip r:embed="rId4"/>
          <a:stretch>
            <a:fillRect/>
          </a:stretch>
        </p:blipFill>
        <p:spPr>
          <a:xfrm>
            <a:off x="4876800" y="-59871"/>
            <a:ext cx="3886200" cy="6939642"/>
          </a:xfrm>
          <a:prstGeom prst="rect">
            <a:avLst/>
          </a:prstGeom>
        </p:spPr>
      </p:pic>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63).jpg"/>
          <p:cNvPicPr>
            <a:picLocks noChangeAspect="1"/>
          </p:cNvPicPr>
          <p:nvPr/>
        </p:nvPicPr>
        <p:blipFill>
          <a:blip r:embed="rId3"/>
          <a:stretch>
            <a:fillRect/>
          </a:stretch>
        </p:blipFill>
        <p:spPr>
          <a:xfrm>
            <a:off x="0" y="386542"/>
            <a:ext cx="9144000" cy="6084916"/>
          </a:xfrm>
          <a:prstGeom prst="rect">
            <a:avLst/>
          </a:prstGeom>
        </p:spPr>
      </p:pic>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64).jpg"/>
          <p:cNvPicPr>
            <a:picLocks noChangeAspect="1"/>
          </p:cNvPicPr>
          <p:nvPr/>
        </p:nvPicPr>
        <p:blipFill>
          <a:blip r:embed="rId3"/>
          <a:stretch>
            <a:fillRect/>
          </a:stretch>
        </p:blipFill>
        <p:spPr>
          <a:xfrm>
            <a:off x="0" y="0"/>
            <a:ext cx="9269015" cy="6858000"/>
          </a:xfrm>
          <a:prstGeom prst="rect">
            <a:avLst/>
          </a:prstGeom>
        </p:spPr>
      </p:pic>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66).jpg"/>
          <p:cNvPicPr>
            <a:picLocks noChangeAspect="1"/>
          </p:cNvPicPr>
          <p:nvPr/>
        </p:nvPicPr>
        <p:blipFill>
          <a:blip r:embed="rId3"/>
          <a:stretch>
            <a:fillRect/>
          </a:stretch>
        </p:blipFill>
        <p:spPr>
          <a:xfrm>
            <a:off x="1981200" y="-12114"/>
            <a:ext cx="5181600" cy="6882228"/>
          </a:xfrm>
          <a:prstGeom prst="rect">
            <a:avLst/>
          </a:prstGeom>
        </p:spPr>
      </p:pic>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67).jpg"/>
          <p:cNvPicPr>
            <a:picLocks noChangeAspect="1"/>
          </p:cNvPicPr>
          <p:nvPr/>
        </p:nvPicPr>
        <p:blipFill>
          <a:blip r:embed="rId3"/>
          <a:stretch>
            <a:fillRect/>
          </a:stretch>
        </p:blipFill>
        <p:spPr>
          <a:xfrm>
            <a:off x="304800" y="-18898"/>
            <a:ext cx="8534399" cy="6895795"/>
          </a:xfrm>
          <a:prstGeom prst="rect">
            <a:avLst/>
          </a:prstGeom>
        </p:spPr>
      </p:pic>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68).jpg"/>
          <p:cNvPicPr>
            <a:picLocks noChangeAspect="1"/>
          </p:cNvPicPr>
          <p:nvPr/>
        </p:nvPicPr>
        <p:blipFill>
          <a:blip r:embed="rId3"/>
          <a:stretch>
            <a:fillRect/>
          </a:stretch>
        </p:blipFill>
        <p:spPr>
          <a:xfrm>
            <a:off x="0" y="0"/>
            <a:ext cx="4567843" cy="6864245"/>
          </a:xfrm>
          <a:prstGeom prst="rect">
            <a:avLst/>
          </a:prstGeom>
        </p:spPr>
      </p:pic>
      <p:pic>
        <p:nvPicPr>
          <p:cNvPr id="6" name="Picture 5" descr="images (73).jpg"/>
          <p:cNvPicPr>
            <a:picLocks noChangeAspect="1"/>
          </p:cNvPicPr>
          <p:nvPr/>
        </p:nvPicPr>
        <p:blipFill>
          <a:blip r:embed="rId4"/>
          <a:stretch>
            <a:fillRect/>
          </a:stretch>
        </p:blipFill>
        <p:spPr>
          <a:xfrm>
            <a:off x="4343622" y="0"/>
            <a:ext cx="4837813" cy="6858000"/>
          </a:xfrm>
          <a:prstGeom prst="rect">
            <a:avLst/>
          </a:prstGeom>
        </p:spPr>
      </p:pic>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6" name="Picture 5" descr="images (69).jpg"/>
          <p:cNvPicPr>
            <a:picLocks noChangeAspect="1"/>
          </p:cNvPicPr>
          <p:nvPr/>
        </p:nvPicPr>
        <p:blipFill>
          <a:blip r:embed="rId3"/>
          <a:stretch>
            <a:fillRect/>
          </a:stretch>
        </p:blipFill>
        <p:spPr>
          <a:xfrm>
            <a:off x="-5892" y="0"/>
            <a:ext cx="9155783" cy="6858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61).jpg"/>
          <p:cNvPicPr>
            <a:picLocks noChangeAspect="1"/>
          </p:cNvPicPr>
          <p:nvPr/>
        </p:nvPicPr>
        <p:blipFill>
          <a:blip r:embed="rId3"/>
          <a:stretch>
            <a:fillRect/>
          </a:stretch>
        </p:blipFill>
        <p:spPr>
          <a:xfrm>
            <a:off x="2286001" y="0"/>
            <a:ext cx="4567842" cy="6864244"/>
          </a:xfrm>
          <a:prstGeom prst="rect">
            <a:avLst/>
          </a:prstGeom>
        </p:spPr>
      </p:pic>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70).jpg"/>
          <p:cNvPicPr>
            <a:picLocks noChangeAspect="1"/>
          </p:cNvPicPr>
          <p:nvPr/>
        </p:nvPicPr>
        <p:blipFill>
          <a:blip r:embed="rId3"/>
          <a:stretch>
            <a:fillRect/>
          </a:stretch>
        </p:blipFill>
        <p:spPr>
          <a:xfrm>
            <a:off x="0" y="0"/>
            <a:ext cx="4843817" cy="6905016"/>
          </a:xfrm>
          <a:prstGeom prst="rect">
            <a:avLst/>
          </a:prstGeom>
        </p:spPr>
      </p:pic>
      <p:pic>
        <p:nvPicPr>
          <p:cNvPr id="6" name="Picture 5" descr="images (75).jpg"/>
          <p:cNvPicPr>
            <a:picLocks noChangeAspect="1"/>
          </p:cNvPicPr>
          <p:nvPr/>
        </p:nvPicPr>
        <p:blipFill>
          <a:blip r:embed="rId4"/>
          <a:stretch>
            <a:fillRect/>
          </a:stretch>
        </p:blipFill>
        <p:spPr>
          <a:xfrm>
            <a:off x="4800600" y="0"/>
            <a:ext cx="4343400" cy="6858000"/>
          </a:xfrm>
          <a:prstGeom prst="rect">
            <a:avLst/>
          </a:prstGeom>
        </p:spPr>
      </p:pic>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71).jpg"/>
          <p:cNvPicPr>
            <a:picLocks noChangeAspect="1"/>
          </p:cNvPicPr>
          <p:nvPr/>
        </p:nvPicPr>
        <p:blipFill>
          <a:blip r:embed="rId3"/>
          <a:stretch>
            <a:fillRect/>
          </a:stretch>
        </p:blipFill>
        <p:spPr>
          <a:xfrm>
            <a:off x="0" y="4412"/>
            <a:ext cx="9144000" cy="6849173"/>
          </a:xfrm>
          <a:prstGeom prst="rect">
            <a:avLst/>
          </a:prstGeom>
        </p:spPr>
      </p:pic>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74).jpg"/>
          <p:cNvPicPr>
            <a:picLocks noChangeAspect="1"/>
          </p:cNvPicPr>
          <p:nvPr/>
        </p:nvPicPr>
        <p:blipFill>
          <a:blip r:embed="rId3"/>
          <a:stretch>
            <a:fillRect/>
          </a:stretch>
        </p:blipFill>
        <p:spPr>
          <a:xfrm>
            <a:off x="0" y="108650"/>
            <a:ext cx="9144000" cy="6640700"/>
          </a:xfrm>
          <a:prstGeom prst="rect">
            <a:avLst/>
          </a:prstGeom>
        </p:spPr>
      </p:pic>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6" name="Picture 5" descr="images (76).jpg"/>
          <p:cNvPicPr>
            <a:picLocks noChangeAspect="1"/>
          </p:cNvPicPr>
          <p:nvPr/>
        </p:nvPicPr>
        <p:blipFill>
          <a:blip r:embed="rId3"/>
          <a:stretch>
            <a:fillRect/>
          </a:stretch>
        </p:blipFill>
        <p:spPr>
          <a:xfrm>
            <a:off x="1980313" y="0"/>
            <a:ext cx="5183373" cy="6858000"/>
          </a:xfrm>
          <a:prstGeom prst="rect">
            <a:avLst/>
          </a:prstGeom>
        </p:spPr>
      </p:pic>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77).jpg"/>
          <p:cNvPicPr>
            <a:picLocks noChangeAspect="1"/>
          </p:cNvPicPr>
          <p:nvPr/>
        </p:nvPicPr>
        <p:blipFill>
          <a:blip r:embed="rId3"/>
          <a:srcRect b="10976"/>
          <a:stretch>
            <a:fillRect/>
          </a:stretch>
        </p:blipFill>
        <p:spPr>
          <a:xfrm>
            <a:off x="1524000" y="6691"/>
            <a:ext cx="6413326" cy="6851309"/>
          </a:xfrm>
          <a:prstGeom prst="rect">
            <a:avLst/>
          </a:prstGeom>
        </p:spPr>
      </p:pic>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78).jpg"/>
          <p:cNvPicPr>
            <a:picLocks noChangeAspect="1"/>
          </p:cNvPicPr>
          <p:nvPr/>
        </p:nvPicPr>
        <p:blipFill>
          <a:blip r:embed="rId3"/>
          <a:srcRect l="8231" r="10000"/>
          <a:stretch>
            <a:fillRect/>
          </a:stretch>
        </p:blipFill>
        <p:spPr>
          <a:xfrm>
            <a:off x="1905000" y="0"/>
            <a:ext cx="5585460" cy="6830786"/>
          </a:xfrm>
          <a:prstGeom prst="rect">
            <a:avLst/>
          </a:prstGeom>
        </p:spPr>
      </p:pic>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50).jpg"/>
          <p:cNvPicPr>
            <a:picLocks noChangeAspect="1"/>
          </p:cNvPicPr>
          <p:nvPr/>
        </p:nvPicPr>
        <p:blipFill>
          <a:blip r:embed="rId3"/>
          <a:stretch>
            <a:fillRect/>
          </a:stretch>
        </p:blipFill>
        <p:spPr>
          <a:xfrm>
            <a:off x="1143000" y="0"/>
            <a:ext cx="6857999" cy="6857999"/>
          </a:xfrm>
          <a:prstGeom prst="rect">
            <a:avLst/>
          </a:prstGeom>
        </p:spPr>
      </p:pic>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89).jpg"/>
          <p:cNvPicPr>
            <a:picLocks noChangeAspect="1"/>
          </p:cNvPicPr>
          <p:nvPr/>
        </p:nvPicPr>
        <p:blipFill>
          <a:blip r:embed="rId3"/>
          <a:stretch>
            <a:fillRect/>
          </a:stretch>
        </p:blipFill>
        <p:spPr>
          <a:xfrm>
            <a:off x="1896981" y="0"/>
            <a:ext cx="5394237" cy="6858000"/>
          </a:xfrm>
          <a:prstGeom prst="rect">
            <a:avLst/>
          </a:prstGeom>
        </p:spPr>
      </p:pic>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79).jpg"/>
          <p:cNvPicPr>
            <a:picLocks noChangeAspect="1"/>
          </p:cNvPicPr>
          <p:nvPr/>
        </p:nvPicPr>
        <p:blipFill>
          <a:blip r:embed="rId3"/>
          <a:stretch>
            <a:fillRect/>
          </a:stretch>
        </p:blipFill>
        <p:spPr>
          <a:xfrm>
            <a:off x="1714499" y="0"/>
            <a:ext cx="5715001" cy="6858000"/>
          </a:xfrm>
          <a:prstGeom prst="rect">
            <a:avLst/>
          </a:prstGeom>
        </p:spPr>
      </p:pic>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vory_kashmiri_shawl_with_ari_embroidered_chinar_cq12.jpg"/>
          <p:cNvPicPr>
            <a:picLocks noChangeAspect="1"/>
          </p:cNvPicPr>
          <p:nvPr/>
        </p:nvPicPr>
        <p:blipFill>
          <a:blip r:embed="rId3"/>
          <a:stretch>
            <a:fillRect/>
          </a:stretch>
        </p:blipFill>
        <p:spPr>
          <a:xfrm>
            <a:off x="457200" y="0"/>
            <a:ext cx="3396727" cy="6858000"/>
          </a:xfrm>
          <a:prstGeom prst="rect">
            <a:avLst/>
          </a:prstGeom>
        </p:spPr>
      </p:pic>
      <p:pic>
        <p:nvPicPr>
          <p:cNvPr id="6" name="Picture 5" descr="ivory_kashmiri_shawl_with_densely_embroidered_flowers_cz92.jpg"/>
          <p:cNvPicPr>
            <a:picLocks noChangeAspect="1"/>
          </p:cNvPicPr>
          <p:nvPr/>
        </p:nvPicPr>
        <p:blipFill>
          <a:blip r:embed="rId4"/>
          <a:stretch>
            <a:fillRect/>
          </a:stretch>
        </p:blipFill>
        <p:spPr>
          <a:xfrm>
            <a:off x="3733800" y="0"/>
            <a:ext cx="5066852" cy="6858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kani.jpg"/>
          <p:cNvPicPr>
            <a:picLocks noChangeAspect="1"/>
          </p:cNvPicPr>
          <p:nvPr/>
        </p:nvPicPr>
        <p:blipFill>
          <a:blip r:embed="rId3"/>
          <a:stretch>
            <a:fillRect/>
          </a:stretch>
        </p:blipFill>
        <p:spPr>
          <a:xfrm>
            <a:off x="0" y="990599"/>
            <a:ext cx="9162815" cy="4866807"/>
          </a:xfrm>
          <a:prstGeom prst="rect">
            <a:avLst/>
          </a:prstGeom>
        </p:spPr>
      </p:pic>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G_6694-146w.JPG"/>
          <p:cNvPicPr>
            <a:picLocks noChangeAspect="1"/>
          </p:cNvPicPr>
          <p:nvPr/>
        </p:nvPicPr>
        <p:blipFill>
          <a:blip r:embed="rId3"/>
          <a:stretch>
            <a:fillRect/>
          </a:stretch>
        </p:blipFill>
        <p:spPr>
          <a:xfrm>
            <a:off x="2000250" y="0"/>
            <a:ext cx="5143500" cy="6858000"/>
          </a:xfrm>
          <a:prstGeom prst="rect">
            <a:avLst/>
          </a:prstGeom>
        </p:spPr>
      </p:pic>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81).jpg"/>
          <p:cNvPicPr>
            <a:picLocks noChangeAspect="1"/>
          </p:cNvPicPr>
          <p:nvPr/>
        </p:nvPicPr>
        <p:blipFill>
          <a:blip r:embed="rId3"/>
          <a:stretch>
            <a:fillRect/>
          </a:stretch>
        </p:blipFill>
        <p:spPr>
          <a:xfrm>
            <a:off x="0" y="209763"/>
            <a:ext cx="9144000" cy="6438471"/>
          </a:xfrm>
          <a:prstGeom prst="rect">
            <a:avLst/>
          </a:prstGeom>
        </p:spPr>
      </p:pic>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82).jpg"/>
          <p:cNvPicPr>
            <a:picLocks noChangeAspect="1"/>
          </p:cNvPicPr>
          <p:nvPr/>
        </p:nvPicPr>
        <p:blipFill>
          <a:blip r:embed="rId3"/>
          <a:stretch>
            <a:fillRect/>
          </a:stretch>
        </p:blipFill>
        <p:spPr>
          <a:xfrm>
            <a:off x="1143000" y="0"/>
            <a:ext cx="6857999" cy="6857999"/>
          </a:xfrm>
          <a:prstGeom prst="rect">
            <a:avLst/>
          </a:prstGeom>
        </p:spPr>
      </p:pic>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83).jpg"/>
          <p:cNvPicPr>
            <a:picLocks noChangeAspect="1"/>
          </p:cNvPicPr>
          <p:nvPr/>
        </p:nvPicPr>
        <p:blipFill>
          <a:blip r:embed="rId3"/>
          <a:stretch>
            <a:fillRect/>
          </a:stretch>
        </p:blipFill>
        <p:spPr>
          <a:xfrm>
            <a:off x="1981200" y="-1"/>
            <a:ext cx="5149361" cy="6901205"/>
          </a:xfrm>
          <a:prstGeom prst="rect">
            <a:avLst/>
          </a:prstGeom>
        </p:spPr>
      </p:pic>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84).jpg"/>
          <p:cNvPicPr>
            <a:picLocks noChangeAspect="1"/>
          </p:cNvPicPr>
          <p:nvPr/>
        </p:nvPicPr>
        <p:blipFill>
          <a:blip r:embed="rId3"/>
          <a:stretch>
            <a:fillRect/>
          </a:stretch>
        </p:blipFill>
        <p:spPr>
          <a:xfrm>
            <a:off x="0" y="0"/>
            <a:ext cx="4442350" cy="6823057"/>
          </a:xfrm>
          <a:prstGeom prst="rect">
            <a:avLst/>
          </a:prstGeom>
        </p:spPr>
      </p:pic>
      <p:pic>
        <p:nvPicPr>
          <p:cNvPr id="6" name="Picture 5" descr="images (91).jpg"/>
          <p:cNvPicPr>
            <a:picLocks noChangeAspect="1"/>
          </p:cNvPicPr>
          <p:nvPr/>
        </p:nvPicPr>
        <p:blipFill>
          <a:blip r:embed="rId4"/>
          <a:stretch>
            <a:fillRect/>
          </a:stretch>
        </p:blipFill>
        <p:spPr>
          <a:xfrm>
            <a:off x="4057428" y="1"/>
            <a:ext cx="5086572" cy="6858000"/>
          </a:xfrm>
          <a:prstGeom prst="rect">
            <a:avLst/>
          </a:prstGeom>
        </p:spPr>
      </p:pic>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85).jpg"/>
          <p:cNvPicPr>
            <a:picLocks noChangeAspect="1"/>
          </p:cNvPicPr>
          <p:nvPr/>
        </p:nvPicPr>
        <p:blipFill>
          <a:blip r:embed="rId3"/>
          <a:stretch>
            <a:fillRect/>
          </a:stretch>
        </p:blipFill>
        <p:spPr>
          <a:xfrm>
            <a:off x="0" y="0"/>
            <a:ext cx="5136881" cy="6858000"/>
          </a:xfrm>
          <a:prstGeom prst="rect">
            <a:avLst/>
          </a:prstGeom>
        </p:spPr>
      </p:pic>
      <p:pic>
        <p:nvPicPr>
          <p:cNvPr id="6" name="Picture 5" descr="images (86).jpg"/>
          <p:cNvPicPr>
            <a:picLocks noChangeAspect="1"/>
          </p:cNvPicPr>
          <p:nvPr/>
        </p:nvPicPr>
        <p:blipFill>
          <a:blip r:embed="rId4"/>
          <a:stretch>
            <a:fillRect/>
          </a:stretch>
        </p:blipFill>
        <p:spPr>
          <a:xfrm>
            <a:off x="4923054" y="0"/>
            <a:ext cx="4316265" cy="6858000"/>
          </a:xfrm>
          <a:prstGeom prst="rect">
            <a:avLst/>
          </a:prstGeom>
        </p:spPr>
      </p:pic>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87).jpg"/>
          <p:cNvPicPr>
            <a:picLocks noChangeAspect="1"/>
          </p:cNvPicPr>
          <p:nvPr/>
        </p:nvPicPr>
        <p:blipFill>
          <a:blip r:embed="rId3"/>
          <a:stretch>
            <a:fillRect/>
          </a:stretch>
        </p:blipFill>
        <p:spPr>
          <a:xfrm>
            <a:off x="0" y="0"/>
            <a:ext cx="4880081" cy="6930754"/>
          </a:xfrm>
          <a:prstGeom prst="rect">
            <a:avLst/>
          </a:prstGeom>
        </p:spPr>
      </p:pic>
      <p:pic>
        <p:nvPicPr>
          <p:cNvPr id="6" name="Picture 5" descr="images (88).jpg"/>
          <p:cNvPicPr>
            <a:picLocks noChangeAspect="1"/>
          </p:cNvPicPr>
          <p:nvPr/>
        </p:nvPicPr>
        <p:blipFill>
          <a:blip r:embed="rId4"/>
          <a:stretch>
            <a:fillRect/>
          </a:stretch>
        </p:blipFill>
        <p:spPr>
          <a:xfrm>
            <a:off x="4876800" y="609600"/>
            <a:ext cx="4267200" cy="4884348"/>
          </a:xfrm>
          <a:prstGeom prst="rect">
            <a:avLst/>
          </a:prstGeom>
        </p:spPr>
      </p:pic>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93).jpg"/>
          <p:cNvPicPr>
            <a:picLocks noChangeAspect="1"/>
          </p:cNvPicPr>
          <p:nvPr/>
        </p:nvPicPr>
        <p:blipFill>
          <a:blip r:embed="rId3"/>
          <a:stretch>
            <a:fillRect/>
          </a:stretch>
        </p:blipFill>
        <p:spPr>
          <a:xfrm>
            <a:off x="0" y="1447800"/>
            <a:ext cx="9194798" cy="3940628"/>
          </a:xfrm>
          <a:prstGeom prst="rect">
            <a:avLst/>
          </a:prstGeom>
        </p:spPr>
      </p:pic>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95).jpg"/>
          <p:cNvPicPr>
            <a:picLocks noChangeAspect="1"/>
          </p:cNvPicPr>
          <p:nvPr/>
        </p:nvPicPr>
        <p:blipFill>
          <a:blip r:embed="rId3"/>
          <a:stretch>
            <a:fillRect/>
          </a:stretch>
        </p:blipFill>
        <p:spPr>
          <a:xfrm>
            <a:off x="0" y="0"/>
            <a:ext cx="9149891" cy="6853587"/>
          </a:xfrm>
          <a:prstGeom prst="rect">
            <a:avLst/>
          </a:prstGeom>
        </p:spPr>
      </p:pic>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96).jpg"/>
          <p:cNvPicPr>
            <a:picLocks noChangeAspect="1"/>
          </p:cNvPicPr>
          <p:nvPr/>
        </p:nvPicPr>
        <p:blipFill>
          <a:blip r:embed="rId3"/>
          <a:srcRect l="8900"/>
          <a:stretch>
            <a:fillRect/>
          </a:stretch>
        </p:blipFill>
        <p:spPr>
          <a:xfrm>
            <a:off x="609600" y="0"/>
            <a:ext cx="4679681" cy="6858000"/>
          </a:xfrm>
          <a:prstGeom prst="rect">
            <a:avLst/>
          </a:prstGeom>
        </p:spPr>
      </p:pic>
      <p:pic>
        <p:nvPicPr>
          <p:cNvPr id="7" name="Picture 6" descr="images (99).jpg"/>
          <p:cNvPicPr>
            <a:picLocks noChangeAspect="1"/>
          </p:cNvPicPr>
          <p:nvPr/>
        </p:nvPicPr>
        <p:blipFill>
          <a:blip r:embed="rId4"/>
          <a:stretch>
            <a:fillRect/>
          </a:stretch>
        </p:blipFill>
        <p:spPr>
          <a:xfrm>
            <a:off x="5029200" y="54428"/>
            <a:ext cx="3810000" cy="680357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sp>
        <p:nvSpPr>
          <p:cNvPr id="3" name="Content Placeholder 2"/>
          <p:cNvSpPr>
            <a:spLocks noGrp="1"/>
          </p:cNvSpPr>
          <p:nvPr>
            <p:ph idx="1"/>
          </p:nvPr>
        </p:nvSpPr>
        <p:spPr>
          <a:xfrm>
            <a:off x="457200" y="304800"/>
            <a:ext cx="8229600" cy="6019800"/>
          </a:xfrm>
        </p:spPr>
        <p:txBody>
          <a:bodyPr>
            <a:normAutofit lnSpcReduction="10000"/>
          </a:bodyPr>
          <a:lstStyle/>
          <a:p>
            <a:r>
              <a:rPr lang="en-US" b="1" dirty="0" smtClean="0">
                <a:solidFill>
                  <a:srgbClr val="FFFF00"/>
                </a:solidFill>
              </a:rPr>
              <a:t>The tragedy of Kashmir beset by terrorism since independence in 1947 hides the  eternal beauty of a land akin to paradise where the finest </a:t>
            </a:r>
            <a:r>
              <a:rPr lang="en-US" b="1" dirty="0" err="1" smtClean="0">
                <a:solidFill>
                  <a:srgbClr val="FFFF00"/>
                </a:solidFill>
              </a:rPr>
              <a:t>pashmina</a:t>
            </a:r>
            <a:r>
              <a:rPr lang="en-US" b="1" dirty="0" smtClean="0">
                <a:solidFill>
                  <a:srgbClr val="FFFF00"/>
                </a:solidFill>
              </a:rPr>
              <a:t> wool is woven into  the most delicate, most beautiful and most intricate designs imaginable by the nimble hands of artisans . They have practiced their craft for generations creating breathtaking masterpieces in wool that is the finest in the world and renowned as such. Some pieces take as many as six months to make but  the </a:t>
            </a:r>
            <a:r>
              <a:rPr lang="en-US" b="1" dirty="0" err="1" smtClean="0">
                <a:solidFill>
                  <a:srgbClr val="FFFF00"/>
                </a:solidFill>
              </a:rPr>
              <a:t>Kashmiris</a:t>
            </a:r>
            <a:r>
              <a:rPr lang="en-US" b="1" dirty="0" smtClean="0">
                <a:solidFill>
                  <a:srgbClr val="FFFF00"/>
                </a:solidFill>
              </a:rPr>
              <a:t> toil in their endeavor to make a living  in spite of hardship due to on going violence.</a:t>
            </a:r>
          </a:p>
          <a:p>
            <a:r>
              <a:rPr lang="en-US" b="1" dirty="0" smtClean="0">
                <a:solidFill>
                  <a:srgbClr val="FFFF00"/>
                </a:solidFill>
              </a:rPr>
              <a:t>Only a small sample of </a:t>
            </a:r>
            <a:r>
              <a:rPr lang="en-US" b="1" dirty="0" err="1" smtClean="0">
                <a:solidFill>
                  <a:srgbClr val="FFFF00"/>
                </a:solidFill>
              </a:rPr>
              <a:t>Pashmina</a:t>
            </a:r>
            <a:r>
              <a:rPr lang="en-US" b="1" dirty="0" smtClean="0">
                <a:solidFill>
                  <a:srgbClr val="FFFF00"/>
                </a:solidFill>
              </a:rPr>
              <a:t> shawls is presented for your private viewing only. </a:t>
            </a:r>
          </a:p>
          <a:p>
            <a:r>
              <a:rPr lang="en-US" b="1" dirty="0" smtClean="0">
                <a:solidFill>
                  <a:srgbClr val="FFFF00"/>
                </a:solidFill>
              </a:rPr>
              <a:t>AKC/ August 2016</a:t>
            </a:r>
            <a:endParaRPr lang="fil-PH" b="1" dirty="0">
              <a:solidFill>
                <a:srgbClr val="FFFF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24).jpg"/>
          <p:cNvPicPr>
            <a:picLocks noChangeAspect="1"/>
          </p:cNvPicPr>
          <p:nvPr/>
        </p:nvPicPr>
        <p:blipFill>
          <a:blip r:embed="rId3"/>
          <a:stretch>
            <a:fillRect/>
          </a:stretch>
        </p:blipFill>
        <p:spPr>
          <a:xfrm>
            <a:off x="0" y="762000"/>
            <a:ext cx="9115203" cy="5350904"/>
          </a:xfrm>
          <a:prstGeom prst="rect">
            <a:avLst/>
          </a:prstGeom>
        </p:spPr>
      </p:pic>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97).jpg"/>
          <p:cNvPicPr>
            <a:picLocks noChangeAspect="1"/>
          </p:cNvPicPr>
          <p:nvPr/>
        </p:nvPicPr>
        <p:blipFill>
          <a:blip r:embed="rId3"/>
          <a:stretch>
            <a:fillRect/>
          </a:stretch>
        </p:blipFill>
        <p:spPr>
          <a:xfrm>
            <a:off x="228600" y="-1"/>
            <a:ext cx="8763000" cy="6858001"/>
          </a:xfrm>
          <a:prstGeom prst="rect">
            <a:avLst/>
          </a:prstGeom>
        </p:spPr>
      </p:pic>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98).jpg"/>
          <p:cNvPicPr>
            <a:picLocks noChangeAspect="1"/>
          </p:cNvPicPr>
          <p:nvPr/>
        </p:nvPicPr>
        <p:blipFill>
          <a:blip r:embed="rId3"/>
          <a:stretch>
            <a:fillRect/>
          </a:stretch>
        </p:blipFill>
        <p:spPr>
          <a:xfrm>
            <a:off x="857250" y="-17585"/>
            <a:ext cx="7448550" cy="6875585"/>
          </a:xfrm>
          <a:prstGeom prst="rect">
            <a:avLst/>
          </a:prstGeom>
        </p:spPr>
      </p:pic>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G_0367.jpg"/>
          <p:cNvPicPr>
            <a:picLocks noChangeAspect="1"/>
          </p:cNvPicPr>
          <p:nvPr/>
        </p:nvPicPr>
        <p:blipFill>
          <a:blip r:embed="rId3"/>
          <a:stretch>
            <a:fillRect/>
          </a:stretch>
        </p:blipFill>
        <p:spPr>
          <a:xfrm>
            <a:off x="304800" y="0"/>
            <a:ext cx="4240813" cy="6858000"/>
          </a:xfrm>
          <a:prstGeom prst="rect">
            <a:avLst/>
          </a:prstGeom>
        </p:spPr>
      </p:pic>
      <p:pic>
        <p:nvPicPr>
          <p:cNvPr id="6" name="Picture 5" descr="intricate-kashmiri-hand-embroidered-jaal-black-pashmina-shawl-16-design-choice-46a9f8a4223add6b4789cf056a1099ba.jpg"/>
          <p:cNvPicPr>
            <a:picLocks noChangeAspect="1"/>
          </p:cNvPicPr>
          <p:nvPr/>
        </p:nvPicPr>
        <p:blipFill>
          <a:blip r:embed="rId4"/>
          <a:stretch>
            <a:fillRect/>
          </a:stretch>
        </p:blipFill>
        <p:spPr>
          <a:xfrm>
            <a:off x="4572000" y="0"/>
            <a:ext cx="4276725" cy="6858000"/>
          </a:xfrm>
          <a:prstGeom prst="rect">
            <a:avLst/>
          </a:prstGeom>
        </p:spPr>
      </p:pic>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jamavar-pashmina-shawls_10708115_250x250.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jamawar-shawl-15.jpg"/>
          <p:cNvPicPr>
            <a:picLocks noChangeAspect="1"/>
          </p:cNvPicPr>
          <p:nvPr/>
        </p:nvPicPr>
        <p:blipFill>
          <a:blip r:embed="rId3"/>
          <a:stretch>
            <a:fillRect/>
          </a:stretch>
        </p:blipFill>
        <p:spPr>
          <a:xfrm>
            <a:off x="-1" y="0"/>
            <a:ext cx="4875609" cy="6858000"/>
          </a:xfrm>
          <a:prstGeom prst="rect">
            <a:avLst/>
          </a:prstGeom>
        </p:spPr>
      </p:pic>
      <p:pic>
        <p:nvPicPr>
          <p:cNvPr id="6" name="Picture 5" descr="Kashmir-cashmere-dark-green-peach-brown-paisley-wrap-Hand-embroidery-stole-wrap-evening-shawl-wedding-shawls-scarves-pashmina-scarf-floral-stoles-crochet-flower-womens-needlepoint-1.jpg"/>
          <p:cNvPicPr>
            <a:picLocks noChangeAspect="1"/>
          </p:cNvPicPr>
          <p:nvPr/>
        </p:nvPicPr>
        <p:blipFill>
          <a:blip r:embed="rId4"/>
          <a:stretch>
            <a:fillRect/>
          </a:stretch>
        </p:blipFill>
        <p:spPr>
          <a:xfrm>
            <a:off x="4851286" y="0"/>
            <a:ext cx="4292714" cy="6858000"/>
          </a:xfrm>
          <a:prstGeom prst="rect">
            <a:avLst/>
          </a:prstGeom>
        </p:spPr>
      </p:pic>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Kani-Shawl.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kani-shawl-kashmiri-paisley-100-cashmere-jamawar-pashmina-10-designs-choice-3417c9dbb4b037a07c1a1761de58f2f4.jpg"/>
          <p:cNvPicPr>
            <a:picLocks noChangeAspect="1"/>
          </p:cNvPicPr>
          <p:nvPr/>
        </p:nvPicPr>
        <p:blipFill>
          <a:blip r:embed="rId3"/>
          <a:stretch>
            <a:fillRect/>
          </a:stretch>
        </p:blipFill>
        <p:spPr>
          <a:xfrm>
            <a:off x="0" y="388620"/>
            <a:ext cx="9144000" cy="6080760"/>
          </a:xfrm>
          <a:prstGeom prst="rect">
            <a:avLst/>
          </a:prstGeom>
        </p:spPr>
      </p:pic>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0" y="0"/>
            <a:ext cx="9144000" cy="6858000"/>
          </a:xfrm>
        </p:spPr>
      </p:pic>
      <p:pic>
        <p:nvPicPr>
          <p:cNvPr id="5" name="Picture 4" descr="kashmiri-embroidered-border-100-cashmere-pashmina-shawl-16-designs-choice-5c93ae1b9688a643e27762edf8a29f23.jpg"/>
          <p:cNvPicPr>
            <a:picLocks noChangeAspect="1"/>
          </p:cNvPicPr>
          <p:nvPr/>
        </p:nvPicPr>
        <p:blipFill>
          <a:blip r:embed="rId3"/>
          <a:stretch>
            <a:fillRect/>
          </a:stretch>
        </p:blipFill>
        <p:spPr>
          <a:xfrm>
            <a:off x="0" y="0"/>
            <a:ext cx="4600575" cy="6858000"/>
          </a:xfrm>
          <a:prstGeom prst="rect">
            <a:avLst/>
          </a:prstGeom>
        </p:spPr>
      </p:pic>
      <p:pic>
        <p:nvPicPr>
          <p:cNvPr id="6" name="Picture 5" descr="kashmiri-embroidered-border-100-cashmere-pashmina-shawl-16-designs-choice-b657fb9e0500dd46bd2602f89787fb49.jpg"/>
          <p:cNvPicPr>
            <a:picLocks noChangeAspect="1"/>
          </p:cNvPicPr>
          <p:nvPr/>
        </p:nvPicPr>
        <p:blipFill>
          <a:blip r:embed="rId4"/>
          <a:stretch>
            <a:fillRect/>
          </a:stretch>
        </p:blipFill>
        <p:spPr>
          <a:xfrm>
            <a:off x="4554284" y="0"/>
            <a:ext cx="4589716" cy="6875980"/>
          </a:xfrm>
          <a:prstGeom prst="rect">
            <a:avLst/>
          </a:prstGeom>
        </p:spPr>
      </p:pic>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0" y="0"/>
            <a:ext cx="9144000" cy="6858000"/>
          </a:xfrm>
        </p:spPr>
      </p:pic>
      <p:pic>
        <p:nvPicPr>
          <p:cNvPr id="5" name="Picture 4" descr="kashmir-carpet-500x500.png"/>
          <p:cNvPicPr>
            <a:picLocks noChangeAspect="1"/>
          </p:cNvPicPr>
          <p:nvPr/>
        </p:nvPicPr>
        <p:blipFill>
          <a:blip r:embed="rId3"/>
          <a:stretch>
            <a:fillRect/>
          </a:stretch>
        </p:blipFill>
        <p:spPr>
          <a:xfrm>
            <a:off x="1" y="1371600"/>
            <a:ext cx="9164410" cy="4105656"/>
          </a:xfrm>
          <a:prstGeom prst="rect">
            <a:avLst/>
          </a:prstGeom>
        </p:spPr>
      </p:pic>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kashmiri-embroidered-shawl-03b.jpg"/>
          <p:cNvPicPr>
            <a:picLocks noChangeAspect="1"/>
          </p:cNvPicPr>
          <p:nvPr/>
        </p:nvPicPr>
        <p:blipFill>
          <a:blip r:embed="rId3"/>
          <a:stretch>
            <a:fillRect/>
          </a:stretch>
        </p:blipFill>
        <p:spPr>
          <a:xfrm>
            <a:off x="1290340" y="0"/>
            <a:ext cx="6563320" cy="6858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shawl multi2.jpg"/>
          <p:cNvPicPr>
            <a:picLocks noChangeAspect="1"/>
          </p:cNvPicPr>
          <p:nvPr/>
        </p:nvPicPr>
        <p:blipFill>
          <a:blip r:embed="rId3"/>
          <a:stretch>
            <a:fillRect/>
          </a:stretch>
        </p:blipFill>
        <p:spPr>
          <a:xfrm>
            <a:off x="0" y="397565"/>
            <a:ext cx="9144000" cy="6062870"/>
          </a:xfrm>
          <a:prstGeom prst="rect">
            <a:avLst/>
          </a:prstGeom>
        </p:spPr>
      </p:pic>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kashmiri-embroidered-shawls-250x250.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kashmiri-embroidery.jpg"/>
          <p:cNvPicPr>
            <a:picLocks noChangeAspect="1"/>
          </p:cNvPicPr>
          <p:nvPr/>
        </p:nvPicPr>
        <p:blipFill>
          <a:blip r:embed="rId3"/>
          <a:srcRect l="7463" t="12308" r="8465" b="13846"/>
          <a:stretch>
            <a:fillRect/>
          </a:stretch>
        </p:blipFill>
        <p:spPr>
          <a:xfrm rot="16200000">
            <a:off x="-1247841" y="1190559"/>
            <a:ext cx="6915279" cy="4419601"/>
          </a:xfrm>
          <a:prstGeom prst="rect">
            <a:avLst/>
          </a:prstGeom>
        </p:spPr>
      </p:pic>
      <p:pic>
        <p:nvPicPr>
          <p:cNvPr id="6" name="Picture 5" descr="kashmiri-intricate-hand-embroidered-jaal-black-pashmina-shawl-16-design-choice-9279a3a293346b3f48e204c2e16b2235.jpg"/>
          <p:cNvPicPr>
            <a:picLocks noChangeAspect="1"/>
          </p:cNvPicPr>
          <p:nvPr/>
        </p:nvPicPr>
        <p:blipFill>
          <a:blip r:embed="rId4"/>
          <a:stretch>
            <a:fillRect/>
          </a:stretch>
        </p:blipFill>
        <p:spPr>
          <a:xfrm>
            <a:off x="4953000" y="22891"/>
            <a:ext cx="4191000" cy="6835109"/>
          </a:xfrm>
          <a:prstGeom prst="rect">
            <a:avLst/>
          </a:prstGeom>
        </p:spPr>
      </p:pic>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jamavar-pashmina-shawls_10708115_250x250.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jamawar-shawl-15.jpg"/>
          <p:cNvPicPr>
            <a:picLocks noChangeAspect="1"/>
          </p:cNvPicPr>
          <p:nvPr/>
        </p:nvPicPr>
        <p:blipFill>
          <a:blip r:embed="rId3"/>
          <a:stretch>
            <a:fillRect/>
          </a:stretch>
        </p:blipFill>
        <p:spPr>
          <a:xfrm>
            <a:off x="2133601" y="0"/>
            <a:ext cx="4876204" cy="6858836"/>
          </a:xfrm>
          <a:prstGeom prst="rect">
            <a:avLst/>
          </a:prstGeom>
        </p:spPr>
      </p:pic>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kashmiri-embroidered-shawls-250x250.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kashmiri-pashmina-shawls-250x250.jpg"/>
          <p:cNvPicPr>
            <a:picLocks noChangeAspect="1"/>
          </p:cNvPicPr>
          <p:nvPr/>
        </p:nvPicPr>
        <p:blipFill>
          <a:blip r:embed="rId3"/>
          <a:stretch>
            <a:fillRect/>
          </a:stretch>
        </p:blipFill>
        <p:spPr>
          <a:xfrm>
            <a:off x="2007108" y="-34636"/>
            <a:ext cx="5155692" cy="6892636"/>
          </a:xfrm>
          <a:prstGeom prst="rect">
            <a:avLst/>
          </a:prstGeom>
        </p:spPr>
      </p:pic>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kashmiri-pashmina-shawls-with-embroidery-250x250.jpg"/>
          <p:cNvPicPr>
            <a:picLocks noChangeAspect="1"/>
          </p:cNvPicPr>
          <p:nvPr/>
        </p:nvPicPr>
        <p:blipFill>
          <a:blip r:embed="rId3"/>
          <a:stretch>
            <a:fillRect/>
          </a:stretch>
        </p:blipFill>
        <p:spPr>
          <a:xfrm>
            <a:off x="710514" y="0"/>
            <a:ext cx="7722972" cy="6858000"/>
          </a:xfrm>
          <a:prstGeom prst="rect">
            <a:avLst/>
          </a:prstGeom>
        </p:spPr>
      </p:pic>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6" name="Picture 5" descr="kashmiri-shawls-970654.jpg"/>
          <p:cNvPicPr>
            <a:picLocks noChangeAspect="1"/>
          </p:cNvPicPr>
          <p:nvPr/>
        </p:nvPicPr>
        <p:blipFill>
          <a:blip r:embed="rId3"/>
          <a:stretch>
            <a:fillRect/>
          </a:stretch>
        </p:blipFill>
        <p:spPr>
          <a:xfrm>
            <a:off x="1" y="-46703"/>
            <a:ext cx="9156700" cy="6904703"/>
          </a:xfrm>
          <a:prstGeom prst="rect">
            <a:avLst/>
          </a:prstGeom>
        </p:spPr>
      </p:pic>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kashmiri-shawls-250x250.pn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KashmirShawlsAreTimeless-KashmirCompany.jpg"/>
          <p:cNvPicPr>
            <a:picLocks noChangeAspect="1"/>
          </p:cNvPicPr>
          <p:nvPr/>
        </p:nvPicPr>
        <p:blipFill>
          <a:blip r:embed="rId3"/>
          <a:srcRect b="18617"/>
          <a:stretch>
            <a:fillRect/>
          </a:stretch>
        </p:blipFill>
        <p:spPr>
          <a:xfrm>
            <a:off x="-22634" y="1143000"/>
            <a:ext cx="9166634" cy="433026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92).jpg"/>
          <p:cNvPicPr>
            <a:picLocks noChangeAspect="1"/>
          </p:cNvPicPr>
          <p:nvPr/>
        </p:nvPicPr>
        <p:blipFill>
          <a:blip r:embed="rId3"/>
          <a:stretch>
            <a:fillRect/>
          </a:stretch>
        </p:blipFill>
        <p:spPr>
          <a:xfrm>
            <a:off x="0" y="386542"/>
            <a:ext cx="9144000" cy="6084916"/>
          </a:xfrm>
          <a:prstGeom prst="rect">
            <a:avLst/>
          </a:prstGeom>
        </p:spPr>
      </p:pic>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kasmiri-embroidery-pashmina-shawls-250x250 (1).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ksmar02a_2__1.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Large-Wool-Shawl-Kashmir-Crewel-Embroidery-Paisley.jpg"/>
          <p:cNvPicPr>
            <a:picLocks noChangeAspect="1"/>
          </p:cNvPicPr>
          <p:nvPr/>
        </p:nvPicPr>
        <p:blipFill>
          <a:blip r:embed="rId3"/>
          <a:stretch>
            <a:fillRect/>
          </a:stretch>
        </p:blipFill>
        <p:spPr>
          <a:xfrm>
            <a:off x="1465729" y="0"/>
            <a:ext cx="6212541" cy="6858000"/>
          </a:xfrm>
          <a:prstGeom prst="rect">
            <a:avLst/>
          </a:prstGeom>
        </p:spPr>
      </p:pic>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Lightweight-Indian-Printed-Scarves.jpg_350x350 (1).jpg"/>
          <p:cNvPicPr>
            <a:picLocks noChangeAspect="1"/>
          </p:cNvPicPr>
          <p:nvPr/>
        </p:nvPicPr>
        <p:blipFill>
          <a:blip r:embed="rId3"/>
          <a:stretch>
            <a:fillRect/>
          </a:stretch>
        </p:blipFill>
        <p:spPr>
          <a:xfrm>
            <a:off x="1995351" y="0"/>
            <a:ext cx="5153297" cy="6858000"/>
          </a:xfrm>
          <a:prstGeom prst="rect">
            <a:avLst/>
          </a:prstGeom>
        </p:spPr>
      </p:pic>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Lightweight-Indian-Printed-Scarves.jpg_350x350 (1).jpg"/>
          <p:cNvPicPr>
            <a:picLocks noChangeAspect="1"/>
          </p:cNvPicPr>
          <p:nvPr/>
        </p:nvPicPr>
        <p:blipFill>
          <a:blip r:embed="rId3"/>
          <a:stretch>
            <a:fillRect/>
          </a:stretch>
        </p:blipFill>
        <p:spPr>
          <a:xfrm>
            <a:off x="1995351" y="0"/>
            <a:ext cx="5153297" cy="6858000"/>
          </a:xfrm>
          <a:prstGeom prst="rect">
            <a:avLst/>
          </a:prstGeom>
        </p:spPr>
      </p:pic>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male artisans Kashmir - blog.jpg"/>
          <p:cNvPicPr>
            <a:picLocks noChangeAspect="1"/>
          </p:cNvPicPr>
          <p:nvPr/>
        </p:nvPicPr>
        <p:blipFill>
          <a:blip r:embed="rId3"/>
          <a:stretch>
            <a:fillRect/>
          </a:stretch>
        </p:blipFill>
        <p:spPr>
          <a:xfrm>
            <a:off x="-11724" y="1676400"/>
            <a:ext cx="9167446" cy="3505200"/>
          </a:xfrm>
          <a:prstGeom prst="rect">
            <a:avLst/>
          </a:prstGeom>
        </p:spPr>
      </p:pic>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Mughal-Carpet-Scrolling-vines.jpg"/>
          <p:cNvPicPr>
            <a:picLocks noChangeAspect="1"/>
          </p:cNvPicPr>
          <p:nvPr/>
        </p:nvPicPr>
        <p:blipFill>
          <a:blip r:embed="rId3"/>
          <a:stretch>
            <a:fillRect/>
          </a:stretch>
        </p:blipFill>
        <p:spPr>
          <a:xfrm>
            <a:off x="-25400" y="1610304"/>
            <a:ext cx="9169400" cy="3647496"/>
          </a:xfrm>
          <a:prstGeom prst="rect">
            <a:avLst/>
          </a:prstGeom>
        </p:spPr>
      </p:pic>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new-kashmiri-hand-embroidery-jaal-100-cashmere-pashmina-shawl-16-design-choic-729b29a14e1cf5683f18353271002f07.jpg"/>
          <p:cNvPicPr>
            <a:picLocks noChangeAspect="1"/>
          </p:cNvPicPr>
          <p:nvPr/>
        </p:nvPicPr>
        <p:blipFill>
          <a:blip r:embed="rId3"/>
          <a:stretch>
            <a:fillRect/>
          </a:stretch>
        </p:blipFill>
        <p:spPr>
          <a:xfrm>
            <a:off x="653143" y="0"/>
            <a:ext cx="7837714" cy="6858000"/>
          </a:xfrm>
          <a:prstGeom prst="rect">
            <a:avLst/>
          </a:prstGeom>
        </p:spPr>
      </p:pic>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off-white-shawl-CT32_l.jpg"/>
          <p:cNvPicPr>
            <a:picLocks noChangeAspect="1"/>
          </p:cNvPicPr>
          <p:nvPr/>
        </p:nvPicPr>
        <p:blipFill>
          <a:blip r:embed="rId3"/>
          <a:stretch>
            <a:fillRect/>
          </a:stretch>
        </p:blipFill>
        <p:spPr>
          <a:xfrm>
            <a:off x="0" y="0"/>
            <a:ext cx="3401568" cy="6858000"/>
          </a:xfrm>
          <a:prstGeom prst="rect">
            <a:avLst/>
          </a:prstGeom>
        </p:spPr>
      </p:pic>
      <p:pic>
        <p:nvPicPr>
          <p:cNvPr id="6" name="Picture 5" descr="Pashmina-Needle-Work-Shawl (1).jpg"/>
          <p:cNvPicPr>
            <a:picLocks noChangeAspect="1"/>
          </p:cNvPicPr>
          <p:nvPr/>
        </p:nvPicPr>
        <p:blipFill>
          <a:blip r:embed="rId4"/>
          <a:stretch>
            <a:fillRect/>
          </a:stretch>
        </p:blipFill>
        <p:spPr>
          <a:xfrm>
            <a:off x="3429000" y="685800"/>
            <a:ext cx="5715000" cy="5715000"/>
          </a:xfrm>
          <a:prstGeom prst="rect">
            <a:avLst/>
          </a:prstGeom>
        </p:spPr>
      </p:pic>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pashmina-ghutra-250x250.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kani making .JPG"/>
          <p:cNvPicPr>
            <a:picLocks noChangeAspect="1"/>
          </p:cNvPicPr>
          <p:nvPr/>
        </p:nvPicPr>
        <p:blipFill>
          <a:blip r:embed="rId3"/>
          <a:stretch>
            <a:fillRect/>
          </a:stretch>
        </p:blipFill>
        <p:spPr>
          <a:xfrm>
            <a:off x="1516928" y="0"/>
            <a:ext cx="6110144" cy="6858000"/>
          </a:xfrm>
          <a:prstGeom prst="rect">
            <a:avLst/>
          </a:prstGeom>
        </p:spPr>
      </p:pic>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pashminashawl.jpg"/>
          <p:cNvPicPr>
            <a:picLocks noChangeAspect="1"/>
          </p:cNvPicPr>
          <p:nvPr/>
        </p:nvPicPr>
        <p:blipFill>
          <a:blip r:embed="rId3"/>
          <a:stretch>
            <a:fillRect/>
          </a:stretch>
        </p:blipFill>
        <p:spPr>
          <a:xfrm>
            <a:off x="0" y="384047"/>
            <a:ext cx="9144000" cy="6089905"/>
          </a:xfrm>
          <a:prstGeom prst="rect">
            <a:avLst/>
          </a:prstGeom>
        </p:spPr>
      </p:pic>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pashmina-Shawls-7.jpg"/>
          <p:cNvPicPr>
            <a:picLocks noChangeAspect="1"/>
          </p:cNvPicPr>
          <p:nvPr/>
        </p:nvPicPr>
        <p:blipFill>
          <a:blip r:embed="rId3"/>
          <a:stretch>
            <a:fillRect/>
          </a:stretch>
        </p:blipFill>
        <p:spPr>
          <a:xfrm>
            <a:off x="0" y="0"/>
            <a:ext cx="9353176" cy="6858000"/>
          </a:xfrm>
          <a:prstGeom prst="rect">
            <a:avLst/>
          </a:prstGeom>
        </p:spPr>
      </p:pic>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Papier-Mache-Pashmina-Shawls.jpg"/>
          <p:cNvPicPr>
            <a:picLocks noChangeAspect="1"/>
          </p:cNvPicPr>
          <p:nvPr/>
        </p:nvPicPr>
        <p:blipFill>
          <a:blip r:embed="rId3"/>
          <a:stretch>
            <a:fillRect/>
          </a:stretch>
        </p:blipFill>
        <p:spPr>
          <a:xfrm>
            <a:off x="0" y="-4878"/>
            <a:ext cx="4571888" cy="6862878"/>
          </a:xfrm>
          <a:prstGeom prst="rect">
            <a:avLst/>
          </a:prstGeom>
        </p:spPr>
      </p:pic>
      <p:pic>
        <p:nvPicPr>
          <p:cNvPr id="7" name="Picture 6" descr="persianblue_semipashmina_kashmiri_shawl_with_superfine_cx57.jpg"/>
          <p:cNvPicPr>
            <a:picLocks noChangeAspect="1"/>
          </p:cNvPicPr>
          <p:nvPr/>
        </p:nvPicPr>
        <p:blipFill>
          <a:blip r:embed="rId4"/>
          <a:stretch>
            <a:fillRect/>
          </a:stretch>
        </p:blipFill>
        <p:spPr>
          <a:xfrm>
            <a:off x="4183781" y="0"/>
            <a:ext cx="4960219" cy="6858000"/>
          </a:xfrm>
          <a:prstGeom prst="rect">
            <a:avLst/>
          </a:prstGeom>
        </p:spPr>
      </p:pic>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vory_pure_pashmina_shawl_from_kashmir_with_handembroidered_shs81.jpg"/>
          <p:cNvPicPr>
            <a:picLocks noChangeAspect="1"/>
          </p:cNvPicPr>
          <p:nvPr/>
        </p:nvPicPr>
        <p:blipFill>
          <a:blip r:embed="rId3" cstate="print"/>
          <a:stretch>
            <a:fillRect/>
          </a:stretch>
        </p:blipFill>
        <p:spPr>
          <a:xfrm>
            <a:off x="1924812" y="0"/>
            <a:ext cx="5294376" cy="6858000"/>
          </a:xfrm>
          <a:prstGeom prst="rect">
            <a:avLst/>
          </a:prstGeom>
        </p:spPr>
      </p:pic>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0" y="0"/>
            <a:ext cx="9144000" cy="6858000"/>
          </a:xfrm>
        </p:spPr>
      </p:pic>
      <p:pic>
        <p:nvPicPr>
          <p:cNvPr id="5" name="Picture 4" descr="Kashmir-cashmere-green-olive-dark-green-paisley-wrap-Hand-embroidery-stole-wrap-evening-shawl-wedding-shawls-scarves-pashmina-scarf-floral-stoles-crochet-flower-womens-needlepoint-1.jpg"/>
          <p:cNvPicPr>
            <a:picLocks noChangeAspect="1"/>
          </p:cNvPicPr>
          <p:nvPr/>
        </p:nvPicPr>
        <p:blipFill>
          <a:blip r:embed="rId3"/>
          <a:stretch>
            <a:fillRect/>
          </a:stretch>
        </p:blipFill>
        <p:spPr>
          <a:xfrm>
            <a:off x="0" y="-102616"/>
            <a:ext cx="4724400" cy="6960616"/>
          </a:xfrm>
          <a:prstGeom prst="rect">
            <a:avLst/>
          </a:prstGeom>
        </p:spPr>
      </p:pic>
      <p:pic>
        <p:nvPicPr>
          <p:cNvPr id="6" name="Picture 5" descr="Kashmiri Pashmina Shawls.jpg"/>
          <p:cNvPicPr>
            <a:picLocks noChangeAspect="1"/>
          </p:cNvPicPr>
          <p:nvPr/>
        </p:nvPicPr>
        <p:blipFill>
          <a:blip r:embed="rId4"/>
          <a:stretch>
            <a:fillRect/>
          </a:stretch>
        </p:blipFill>
        <p:spPr>
          <a:xfrm>
            <a:off x="4648200" y="841629"/>
            <a:ext cx="4495800" cy="4473321"/>
          </a:xfrm>
          <a:prstGeom prst="rect">
            <a:avLst/>
          </a:prstGeom>
        </p:spPr>
      </p:pic>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vory_kashmiri_shawl_with_densely_embroidered_flowers_cz92.jpg"/>
          <p:cNvPicPr>
            <a:picLocks noChangeAspect="1"/>
          </p:cNvPicPr>
          <p:nvPr/>
        </p:nvPicPr>
        <p:blipFill>
          <a:blip r:embed="rId3"/>
          <a:stretch>
            <a:fillRect/>
          </a:stretch>
        </p:blipFill>
        <p:spPr>
          <a:xfrm>
            <a:off x="2057400" y="0"/>
            <a:ext cx="5066852" cy="6858000"/>
          </a:xfrm>
          <a:prstGeom prst="rect">
            <a:avLst/>
          </a:prstGeom>
        </p:spPr>
      </p:pic>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vory_pure_pashmina_shawl_from_kashmir_with_handembroidered_shs81.jpg"/>
          <p:cNvPicPr>
            <a:picLocks noChangeAspect="1"/>
          </p:cNvPicPr>
          <p:nvPr/>
        </p:nvPicPr>
        <p:blipFill>
          <a:blip r:embed="rId3" cstate="print"/>
          <a:stretch>
            <a:fillRect/>
          </a:stretch>
        </p:blipFill>
        <p:spPr>
          <a:xfrm>
            <a:off x="1924812" y="0"/>
            <a:ext cx="5294376" cy="6858000"/>
          </a:xfrm>
          <a:prstGeom prst="rect">
            <a:avLst/>
          </a:prstGeom>
        </p:spPr>
      </p:pic>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vory_kashmiri_shawl_with_ari_embroidered_chinar_cq12.jpg"/>
          <p:cNvPicPr>
            <a:picLocks noChangeAspect="1"/>
          </p:cNvPicPr>
          <p:nvPr/>
        </p:nvPicPr>
        <p:blipFill>
          <a:blip r:embed="rId3"/>
          <a:stretch>
            <a:fillRect/>
          </a:stretch>
        </p:blipFill>
        <p:spPr>
          <a:xfrm>
            <a:off x="1066800" y="0"/>
            <a:ext cx="3430434" cy="6926054"/>
          </a:xfrm>
          <a:prstGeom prst="rect">
            <a:avLst/>
          </a:prstGeom>
        </p:spPr>
      </p:pic>
      <p:pic>
        <p:nvPicPr>
          <p:cNvPr id="6" name="Picture 5" descr="kashmiri-Stole-with-Ari-Embroidered-Flowers-by-Hand.jpg"/>
          <p:cNvPicPr>
            <a:picLocks noChangeAspect="1"/>
          </p:cNvPicPr>
          <p:nvPr/>
        </p:nvPicPr>
        <p:blipFill>
          <a:blip r:embed="rId4"/>
          <a:stretch>
            <a:fillRect/>
          </a:stretch>
        </p:blipFill>
        <p:spPr>
          <a:xfrm>
            <a:off x="4495800" y="0"/>
            <a:ext cx="3961617" cy="6858000"/>
          </a:xfrm>
          <a:prstGeom prst="rect">
            <a:avLst/>
          </a:prstGeom>
        </p:spPr>
      </p:pic>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Kashmiri-Winter-Shawls-Collection-2013-14-for-Women-21.jpg"/>
          <p:cNvPicPr>
            <a:picLocks noChangeAspect="1"/>
          </p:cNvPicPr>
          <p:nvPr/>
        </p:nvPicPr>
        <p:blipFill>
          <a:blip r:embed="rId3"/>
          <a:stretch>
            <a:fillRect/>
          </a:stretch>
        </p:blipFill>
        <p:spPr>
          <a:xfrm>
            <a:off x="1705356" y="0"/>
            <a:ext cx="5733288" cy="6858000"/>
          </a:xfrm>
          <a:prstGeom prst="rect">
            <a:avLst/>
          </a:prstGeom>
        </p:spPr>
      </p:pic>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midnightblue_kashmiri_shawl_with_crewel_embroidery_cq89.jpg"/>
          <p:cNvPicPr>
            <a:picLocks noChangeAspect="1"/>
          </p:cNvPicPr>
          <p:nvPr/>
        </p:nvPicPr>
        <p:blipFill>
          <a:blip r:embed="rId3"/>
          <a:stretch>
            <a:fillRect/>
          </a:stretch>
        </p:blipFill>
        <p:spPr>
          <a:xfrm>
            <a:off x="2417781" y="0"/>
            <a:ext cx="4308438" cy="6858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zezecollective-errol-rainey-pashmina-moowon-021-20150422094406.jpg"/>
          <p:cNvPicPr>
            <a:picLocks noChangeAspect="1"/>
          </p:cNvPicPr>
          <p:nvPr/>
        </p:nvPicPr>
        <p:blipFill>
          <a:blip r:embed="rId3"/>
          <a:stretch>
            <a:fillRect/>
          </a:stretch>
        </p:blipFill>
        <p:spPr>
          <a:xfrm>
            <a:off x="0" y="0"/>
            <a:ext cx="9143999" cy="6858000"/>
          </a:xfrm>
          <a:prstGeom prst="rect">
            <a:avLst/>
          </a:prstGeom>
        </p:spPr>
      </p:pic>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50px-Dal_LakeVR.jpg"/>
          <p:cNvPicPr>
            <a:picLocks noGrp="1" noChangeAspect="1"/>
          </p:cNvPicPr>
          <p:nvPr>
            <p:ph idx="1"/>
          </p:nvPr>
        </p:nvPicPr>
        <p:blipFill>
          <a:blip r:embed="rId2"/>
          <a:stretch>
            <a:fillRect/>
          </a:stretch>
        </p:blipFill>
        <p:spPr>
          <a:xfrm>
            <a:off x="0" y="0"/>
            <a:ext cx="9270610" cy="6858000"/>
          </a:xfrm>
        </p:spPr>
      </p:pic>
      <p:pic>
        <p:nvPicPr>
          <p:cNvPr id="5" name="Picture 4" descr="shawls-2014.jpg"/>
          <p:cNvPicPr>
            <a:picLocks noChangeAspect="1"/>
          </p:cNvPicPr>
          <p:nvPr/>
        </p:nvPicPr>
        <p:blipFill>
          <a:blip r:embed="rId3"/>
          <a:stretch>
            <a:fillRect/>
          </a:stretch>
        </p:blipFill>
        <p:spPr>
          <a:xfrm>
            <a:off x="1368263" y="0"/>
            <a:ext cx="6407474" cy="6858000"/>
          </a:xfrm>
          <a:prstGeom prst="rect">
            <a:avLst/>
          </a:prstGeom>
        </p:spPr>
      </p:pic>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50px-Dal_LakeVR.jpg"/>
          <p:cNvPicPr>
            <a:picLocks noGrp="1" noChangeAspect="1"/>
          </p:cNvPicPr>
          <p:nvPr>
            <p:ph idx="1"/>
          </p:nvPr>
        </p:nvPicPr>
        <p:blipFill>
          <a:blip r:embed="rId2"/>
          <a:stretch>
            <a:fillRect/>
          </a:stretch>
        </p:blipFill>
        <p:spPr>
          <a:xfrm>
            <a:off x="0" y="0"/>
            <a:ext cx="9270610" cy="6858000"/>
          </a:xfrm>
        </p:spPr>
      </p:pic>
      <p:pic>
        <p:nvPicPr>
          <p:cNvPr id="5" name="Picture 4" descr="shawls-2014-9.jpg"/>
          <p:cNvPicPr>
            <a:picLocks noChangeAspect="1"/>
          </p:cNvPicPr>
          <p:nvPr/>
        </p:nvPicPr>
        <p:blipFill>
          <a:blip r:embed="rId3"/>
          <a:stretch>
            <a:fillRect/>
          </a:stretch>
        </p:blipFill>
        <p:spPr>
          <a:xfrm>
            <a:off x="2160984" y="0"/>
            <a:ext cx="4822031" cy="6858000"/>
          </a:xfrm>
          <a:prstGeom prst="rect">
            <a:avLst/>
          </a:prstGeom>
        </p:spPr>
      </p:pic>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50px-Dal_LakeVR.jpg"/>
          <p:cNvPicPr>
            <a:picLocks noGrp="1" noChangeAspect="1"/>
          </p:cNvPicPr>
          <p:nvPr>
            <p:ph idx="1"/>
          </p:nvPr>
        </p:nvPicPr>
        <p:blipFill>
          <a:blip r:embed="rId2"/>
          <a:stretch>
            <a:fillRect/>
          </a:stretch>
        </p:blipFill>
        <p:spPr>
          <a:xfrm>
            <a:off x="0" y="0"/>
            <a:ext cx="9270610" cy="6858000"/>
          </a:xfrm>
        </p:spPr>
      </p:pic>
      <p:pic>
        <p:nvPicPr>
          <p:cNvPr id="5" name="Picture 4" descr="shj82.jpg"/>
          <p:cNvPicPr>
            <a:picLocks noChangeAspect="1"/>
          </p:cNvPicPr>
          <p:nvPr/>
        </p:nvPicPr>
        <p:blipFill>
          <a:blip r:embed="rId3"/>
          <a:stretch>
            <a:fillRect/>
          </a:stretch>
        </p:blipFill>
        <p:spPr>
          <a:xfrm>
            <a:off x="2469570" y="0"/>
            <a:ext cx="4335090" cy="6858000"/>
          </a:xfrm>
          <a:prstGeom prst="rect">
            <a:avLst/>
          </a:prstGeom>
        </p:spPr>
      </p:pic>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7" name="Picture 6" descr="Kashmiri-Winter-Shawls-Collection-2013-14-for-Women-4.jpg"/>
          <p:cNvPicPr>
            <a:picLocks noChangeAspect="1"/>
          </p:cNvPicPr>
          <p:nvPr/>
        </p:nvPicPr>
        <p:blipFill>
          <a:blip r:embed="rId3"/>
          <a:stretch>
            <a:fillRect/>
          </a:stretch>
        </p:blipFill>
        <p:spPr>
          <a:xfrm>
            <a:off x="1705356" y="-34636"/>
            <a:ext cx="5762244" cy="6892636"/>
          </a:xfrm>
          <a:prstGeom prst="rect">
            <a:avLst/>
          </a:prstGeom>
        </p:spPr>
      </p:pic>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Maria.B-Girls-Winter-Dresses-Pashmina-Collection-2014-3.jpg"/>
          <p:cNvPicPr>
            <a:picLocks noChangeAspect="1"/>
          </p:cNvPicPr>
          <p:nvPr/>
        </p:nvPicPr>
        <p:blipFill>
          <a:blip r:embed="rId3"/>
          <a:stretch>
            <a:fillRect/>
          </a:stretch>
        </p:blipFill>
        <p:spPr>
          <a:xfrm>
            <a:off x="1143001" y="-1"/>
            <a:ext cx="6858000" cy="6858000"/>
          </a:xfrm>
          <a:prstGeom prst="rect">
            <a:avLst/>
          </a:prstGeom>
        </p:spPr>
      </p:pic>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pashmina-shawls-1290041.jpg"/>
          <p:cNvPicPr>
            <a:picLocks noChangeAspect="1"/>
          </p:cNvPicPr>
          <p:nvPr/>
        </p:nvPicPr>
        <p:blipFill>
          <a:blip r:embed="rId3"/>
          <a:stretch>
            <a:fillRect/>
          </a:stretch>
        </p:blipFill>
        <p:spPr>
          <a:xfrm>
            <a:off x="1463040" y="0"/>
            <a:ext cx="6217920" cy="6858000"/>
          </a:xfrm>
          <a:prstGeom prst="rect">
            <a:avLst/>
          </a:prstGeom>
        </p:spPr>
      </p:pic>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50px-Dal_LakeVR.jpg"/>
          <p:cNvPicPr>
            <a:picLocks noGrp="1" noChangeAspect="1"/>
          </p:cNvPicPr>
          <p:nvPr>
            <p:ph idx="1"/>
          </p:nvPr>
        </p:nvPicPr>
        <p:blipFill>
          <a:blip r:embed="rId2"/>
          <a:stretch>
            <a:fillRect/>
          </a:stretch>
        </p:blipFill>
        <p:spPr>
          <a:xfrm>
            <a:off x="0" y="0"/>
            <a:ext cx="9270610" cy="6858000"/>
          </a:xfrm>
        </p:spPr>
      </p:pic>
      <p:pic>
        <p:nvPicPr>
          <p:cNvPr id="5" name="Picture 4" descr="Shwl0227 (1).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pashmina-shawls-stoles-250x250.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79).jpg"/>
          <p:cNvPicPr>
            <a:picLocks noChangeAspect="1"/>
          </p:cNvPicPr>
          <p:nvPr/>
        </p:nvPicPr>
        <p:blipFill>
          <a:blip r:embed="rId3"/>
          <a:stretch>
            <a:fillRect/>
          </a:stretch>
        </p:blipFill>
        <p:spPr>
          <a:xfrm>
            <a:off x="1714499" y="0"/>
            <a:ext cx="5715001" cy="6858000"/>
          </a:xfrm>
          <a:prstGeom prst="rect">
            <a:avLst/>
          </a:prstGeom>
        </p:spPr>
      </p:pic>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89).jpg"/>
          <p:cNvPicPr>
            <a:picLocks noChangeAspect="1"/>
          </p:cNvPicPr>
          <p:nvPr/>
        </p:nvPicPr>
        <p:blipFill>
          <a:blip r:embed="rId3"/>
          <a:stretch>
            <a:fillRect/>
          </a:stretch>
        </p:blipFill>
        <p:spPr>
          <a:xfrm>
            <a:off x="1896981" y="0"/>
            <a:ext cx="5394237" cy="68580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Wool weaving.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pink-kashmiri-hand-embroidery-daur-silk-pashmina-unique-shawl-8-design-choice-10050e9c7315b5e8115e50282b9da72f (1).jpg"/>
          <p:cNvPicPr>
            <a:picLocks noChangeAspect="1"/>
          </p:cNvPicPr>
          <p:nvPr/>
        </p:nvPicPr>
        <p:blipFill>
          <a:blip r:embed="rId3"/>
          <a:stretch>
            <a:fillRect/>
          </a:stretch>
        </p:blipFill>
        <p:spPr>
          <a:xfrm>
            <a:off x="9398" y="0"/>
            <a:ext cx="4612894" cy="6858000"/>
          </a:xfrm>
          <a:prstGeom prst="rect">
            <a:avLst/>
          </a:prstGeom>
        </p:spPr>
      </p:pic>
      <p:pic>
        <p:nvPicPr>
          <p:cNvPr id="6" name="Picture 5" descr="pink-pashmina-shawl-floral-kashmiri-embroidered-100-cashmere-16-design-choice-080bde515ead78c735a7c0d268c65810.jpg"/>
          <p:cNvPicPr>
            <a:picLocks noChangeAspect="1"/>
          </p:cNvPicPr>
          <p:nvPr/>
        </p:nvPicPr>
        <p:blipFill>
          <a:blip r:embed="rId4"/>
          <a:stretch>
            <a:fillRect/>
          </a:stretch>
        </p:blipFill>
        <p:spPr>
          <a:xfrm>
            <a:off x="4648200" y="-1"/>
            <a:ext cx="4579938" cy="6913113"/>
          </a:xfrm>
          <a:prstGeom prst="rect">
            <a:avLst/>
          </a:prstGeom>
        </p:spPr>
      </p:pic>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printed-shawls-250x250.jpg"/>
          <p:cNvPicPr>
            <a:picLocks noChangeAspect="1"/>
          </p:cNvPicPr>
          <p:nvPr/>
        </p:nvPicPr>
        <p:blipFill>
          <a:blip r:embed="rId3"/>
          <a:stretch>
            <a:fillRect/>
          </a:stretch>
        </p:blipFill>
        <p:spPr>
          <a:xfrm>
            <a:off x="2007108" y="0"/>
            <a:ext cx="5129784" cy="6858000"/>
          </a:xfrm>
          <a:prstGeom prst="rect">
            <a:avLst/>
          </a:prstGeom>
        </p:spPr>
      </p:pic>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pure_wool_scarf_stoles_shawl_neck_wrap_throw_kashmiri_handwoven_intricate_embroidery_in_floral_pattern_all_over_very_warm_and_light__cbe79496_530223.jpg"/>
          <p:cNvPicPr>
            <a:picLocks noChangeAspect="1"/>
          </p:cNvPicPr>
          <p:nvPr/>
        </p:nvPicPr>
        <p:blipFill>
          <a:blip r:embed="rId3"/>
          <a:stretch>
            <a:fillRect/>
          </a:stretch>
        </p:blipFill>
        <p:spPr>
          <a:xfrm>
            <a:off x="2000250" y="0"/>
            <a:ext cx="5143500" cy="6858000"/>
          </a:xfrm>
          <a:prstGeom prst="rect">
            <a:avLst/>
          </a:prstGeom>
        </p:spPr>
      </p:pic>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pure-pashmina-shawl-7.jpg"/>
          <p:cNvPicPr>
            <a:picLocks noChangeAspect="1"/>
          </p:cNvPicPr>
          <p:nvPr/>
        </p:nvPicPr>
        <p:blipFill>
          <a:blip r:embed="rId3"/>
          <a:stretch>
            <a:fillRect/>
          </a:stretch>
        </p:blipFill>
        <p:spPr>
          <a:xfrm>
            <a:off x="567417" y="-29129"/>
            <a:ext cx="8043183" cy="6887129"/>
          </a:xfrm>
          <a:prstGeom prst="rect">
            <a:avLst/>
          </a:prstGeom>
        </p:spPr>
      </p:pic>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Pure-Kashmir-Design-Pashmina-Shawl-Nepal-Cape.jpg_200x200.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red-crewel-kashmiri-embroidered-cashmere-pashmina-shawl-12-design-choice-59330ca7f45e1e51bddaf6fb5bd7539f.jpg"/>
          <p:cNvPicPr>
            <a:picLocks noChangeAspect="1"/>
          </p:cNvPicPr>
          <p:nvPr/>
        </p:nvPicPr>
        <p:blipFill>
          <a:blip r:embed="rId3"/>
          <a:stretch>
            <a:fillRect/>
          </a:stretch>
        </p:blipFill>
        <p:spPr>
          <a:xfrm>
            <a:off x="0" y="2955"/>
            <a:ext cx="4421504" cy="6855045"/>
          </a:xfrm>
          <a:prstGeom prst="rect">
            <a:avLst/>
          </a:prstGeom>
        </p:spPr>
      </p:pic>
      <p:pic>
        <p:nvPicPr>
          <p:cNvPr id="6" name="Picture 5" descr="S.03.0037.01.03.12.0001_121_KashmirSeasons_1024x1024.jpg"/>
          <p:cNvPicPr>
            <a:picLocks noChangeAspect="1"/>
          </p:cNvPicPr>
          <p:nvPr/>
        </p:nvPicPr>
        <p:blipFill>
          <a:blip r:embed="rId4"/>
          <a:stretch>
            <a:fillRect/>
          </a:stretch>
        </p:blipFill>
        <p:spPr>
          <a:xfrm>
            <a:off x="4419600" y="-593"/>
            <a:ext cx="4724400" cy="6858593"/>
          </a:xfrm>
          <a:prstGeom prst="rect">
            <a:avLst/>
          </a:prstGeom>
        </p:spPr>
      </p:pic>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50px-Dal_LakeVR.jpg"/>
          <p:cNvPicPr>
            <a:picLocks noGrp="1" noChangeAspect="1"/>
          </p:cNvPicPr>
          <p:nvPr>
            <p:ph idx="1"/>
          </p:nvPr>
        </p:nvPicPr>
        <p:blipFill>
          <a:blip r:embed="rId2"/>
          <a:stretch>
            <a:fillRect/>
          </a:stretch>
        </p:blipFill>
        <p:spPr>
          <a:xfrm>
            <a:off x="0" y="0"/>
            <a:ext cx="9270610" cy="6858000"/>
          </a:xfrm>
        </p:spPr>
      </p:pic>
      <p:pic>
        <p:nvPicPr>
          <p:cNvPr id="7" name="Picture 6" descr="s-l300.jpg"/>
          <p:cNvPicPr>
            <a:picLocks noChangeAspect="1"/>
          </p:cNvPicPr>
          <p:nvPr/>
        </p:nvPicPr>
        <p:blipFill>
          <a:blip r:embed="rId3" cstate="print"/>
          <a:stretch>
            <a:fillRect/>
          </a:stretch>
        </p:blipFill>
        <p:spPr>
          <a:xfrm>
            <a:off x="4279392" y="2971800"/>
            <a:ext cx="585216" cy="914400"/>
          </a:xfrm>
          <a:prstGeom prst="rect">
            <a:avLst/>
          </a:prstGeom>
        </p:spPr>
      </p:pic>
      <p:pic>
        <p:nvPicPr>
          <p:cNvPr id="8" name="Picture 7" descr="s-l300.jpg"/>
          <p:cNvPicPr>
            <a:picLocks noChangeAspect="1"/>
          </p:cNvPicPr>
          <p:nvPr/>
        </p:nvPicPr>
        <p:blipFill>
          <a:blip r:embed="rId4"/>
          <a:stretch>
            <a:fillRect/>
          </a:stretch>
        </p:blipFill>
        <p:spPr>
          <a:xfrm>
            <a:off x="0" y="0"/>
            <a:ext cx="4572000" cy="6905626"/>
          </a:xfrm>
          <a:prstGeom prst="rect">
            <a:avLst/>
          </a:prstGeom>
        </p:spPr>
      </p:pic>
      <p:pic>
        <p:nvPicPr>
          <p:cNvPr id="9" name="Picture 8" descr="swg83sm.jpg"/>
          <p:cNvPicPr>
            <a:picLocks noChangeAspect="1"/>
          </p:cNvPicPr>
          <p:nvPr/>
        </p:nvPicPr>
        <p:blipFill>
          <a:blip r:embed="rId5"/>
          <a:stretch>
            <a:fillRect/>
          </a:stretch>
        </p:blipFill>
        <p:spPr>
          <a:xfrm>
            <a:off x="4572000" y="0"/>
            <a:ext cx="4768287" cy="6896832"/>
          </a:xfrm>
          <a:prstGeom prst="rect">
            <a:avLst/>
          </a:prstGeom>
        </p:spPr>
      </p:pic>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rugs_pakistan.jpg"/>
          <p:cNvPicPr>
            <a:picLocks noChangeAspect="1"/>
          </p:cNvPicPr>
          <p:nvPr/>
        </p:nvPicPr>
        <p:blipFill>
          <a:blip r:embed="rId3"/>
          <a:stretch>
            <a:fillRect/>
          </a:stretch>
        </p:blipFill>
        <p:spPr>
          <a:xfrm>
            <a:off x="1685636" y="0"/>
            <a:ext cx="5772727" cy="6858000"/>
          </a:xfrm>
          <a:prstGeom prst="rect">
            <a:avLst/>
          </a:prstGeom>
        </p:spPr>
      </p:pic>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S.03.0037.01.03.12.0001_121_KashmirSeasons_1024x1024.jpg"/>
          <p:cNvPicPr>
            <a:picLocks noChangeAspect="1"/>
          </p:cNvPicPr>
          <p:nvPr/>
        </p:nvPicPr>
        <p:blipFill>
          <a:blip r:embed="rId3"/>
          <a:stretch>
            <a:fillRect/>
          </a:stretch>
        </p:blipFill>
        <p:spPr>
          <a:xfrm>
            <a:off x="0" y="0"/>
            <a:ext cx="4649316" cy="6970571"/>
          </a:xfrm>
          <a:prstGeom prst="rect">
            <a:avLst/>
          </a:prstGeom>
        </p:spPr>
      </p:pic>
      <p:pic>
        <p:nvPicPr>
          <p:cNvPr id="7" name="Picture 6" descr="S14260_105-Collectors-Edition-Seasons-by-KashmirCompany_1024x1024.jpg"/>
          <p:cNvPicPr>
            <a:picLocks noChangeAspect="1"/>
          </p:cNvPicPr>
          <p:nvPr/>
        </p:nvPicPr>
        <p:blipFill>
          <a:blip r:embed="rId4"/>
          <a:stretch>
            <a:fillRect/>
          </a:stretch>
        </p:blipFill>
        <p:spPr>
          <a:xfrm>
            <a:off x="4648200" y="1"/>
            <a:ext cx="4495800" cy="6968414"/>
          </a:xfrm>
          <a:prstGeom prst="rect">
            <a:avLst/>
          </a:prstGeom>
        </p:spPr>
      </p:pic>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S.03.0037.01.03.12.0001_136__blog-Seasons-Kashmir-Company.jpg"/>
          <p:cNvPicPr>
            <a:picLocks noChangeAspect="1"/>
          </p:cNvPicPr>
          <p:nvPr/>
        </p:nvPicPr>
        <p:blipFill>
          <a:blip r:embed="rId3"/>
          <a:stretch>
            <a:fillRect/>
          </a:stretch>
        </p:blipFill>
        <p:spPr>
          <a:xfrm>
            <a:off x="0" y="1371599"/>
            <a:ext cx="9144000" cy="4136671"/>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1203-1418218833-kashmiri-shawl.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S.03.0037.01.03.12.0009_157__blog-Seasons-Kashmir-Company.jpg"/>
          <p:cNvPicPr>
            <a:picLocks noChangeAspect="1"/>
          </p:cNvPicPr>
          <p:nvPr/>
        </p:nvPicPr>
        <p:blipFill>
          <a:blip r:embed="rId3"/>
          <a:stretch>
            <a:fillRect/>
          </a:stretch>
        </p:blipFill>
        <p:spPr>
          <a:xfrm>
            <a:off x="-73268" y="0"/>
            <a:ext cx="9217268" cy="4191864"/>
          </a:xfrm>
          <a:prstGeom prst="rect">
            <a:avLst/>
          </a:prstGeom>
        </p:spPr>
      </p:pic>
      <p:pic>
        <p:nvPicPr>
          <p:cNvPr id="6" name="Picture 5" descr="S.04.0030.01.05.06.00002_1_blog.jpg"/>
          <p:cNvPicPr>
            <a:picLocks noChangeAspect="1"/>
          </p:cNvPicPr>
          <p:nvPr/>
        </p:nvPicPr>
        <p:blipFill>
          <a:blip r:embed="rId4"/>
          <a:stretch>
            <a:fillRect/>
          </a:stretch>
        </p:blipFill>
        <p:spPr>
          <a:xfrm>
            <a:off x="-83448" y="2667001"/>
            <a:ext cx="9227448" cy="4191000"/>
          </a:xfrm>
          <a:prstGeom prst="rect">
            <a:avLst/>
          </a:prstGeom>
        </p:spPr>
      </p:pic>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S.04.0033.01.20.12.00004_67.jpg"/>
          <p:cNvPicPr>
            <a:picLocks noChangeAspect="1"/>
          </p:cNvPicPr>
          <p:nvPr/>
        </p:nvPicPr>
        <p:blipFill>
          <a:blip r:embed="rId3"/>
          <a:stretch>
            <a:fillRect/>
          </a:stretch>
        </p:blipFill>
        <p:spPr>
          <a:xfrm>
            <a:off x="0" y="1066800"/>
            <a:ext cx="9233576" cy="4679008"/>
          </a:xfrm>
          <a:prstGeom prst="rect">
            <a:avLst/>
          </a:prstGeom>
        </p:spPr>
      </p:pic>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semi-pashmina-shawls-1269612.jpg"/>
          <p:cNvPicPr>
            <a:picLocks noChangeAspect="1"/>
          </p:cNvPicPr>
          <p:nvPr/>
        </p:nvPicPr>
        <p:blipFill>
          <a:blip r:embed="rId3"/>
          <a:stretch>
            <a:fillRect/>
          </a:stretch>
        </p:blipFill>
        <p:spPr>
          <a:xfrm>
            <a:off x="-9164" y="381000"/>
            <a:ext cx="9162325" cy="6096000"/>
          </a:xfrm>
          <a:prstGeom prst="rect">
            <a:avLst/>
          </a:prstGeom>
        </p:spPr>
      </p:pic>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Sept_1_KANI_Shawls_075_large.jpg"/>
          <p:cNvPicPr>
            <a:picLocks noChangeAspect="1"/>
          </p:cNvPicPr>
          <p:nvPr/>
        </p:nvPicPr>
        <p:blipFill>
          <a:blip r:embed="rId3"/>
          <a:stretch>
            <a:fillRect/>
          </a:stretch>
        </p:blipFill>
        <p:spPr>
          <a:xfrm>
            <a:off x="2043112" y="0"/>
            <a:ext cx="5057776" cy="6858000"/>
          </a:xfrm>
          <a:prstGeom prst="rect">
            <a:avLst/>
          </a:prstGeom>
        </p:spPr>
      </p:pic>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Sept_1_KANI_Shawls_077_grande.jpg"/>
          <p:cNvPicPr>
            <a:picLocks noChangeAspect="1"/>
          </p:cNvPicPr>
          <p:nvPr/>
        </p:nvPicPr>
        <p:blipFill>
          <a:blip r:embed="rId3"/>
          <a:stretch>
            <a:fillRect/>
          </a:stretch>
        </p:blipFill>
        <p:spPr>
          <a:xfrm>
            <a:off x="2296001" y="0"/>
            <a:ext cx="4551998" cy="6858000"/>
          </a:xfrm>
          <a:prstGeom prst="rect">
            <a:avLst/>
          </a:prstGeom>
        </p:spPr>
      </p:pic>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sh_1.jpg"/>
          <p:cNvPicPr>
            <a:picLocks noChangeAspect="1"/>
          </p:cNvPicPr>
          <p:nvPr/>
        </p:nvPicPr>
        <p:blipFill>
          <a:blip r:embed="rId3"/>
          <a:stretch>
            <a:fillRect/>
          </a:stretch>
        </p:blipFill>
        <p:spPr>
          <a:xfrm>
            <a:off x="0" y="449580"/>
            <a:ext cx="9144000" cy="5958840"/>
          </a:xfrm>
          <a:prstGeom prst="rect">
            <a:avLst/>
          </a:prstGeom>
        </p:spPr>
      </p:pic>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sh_2s.jpg"/>
          <p:cNvPicPr>
            <a:picLocks noChangeAspect="1"/>
          </p:cNvPicPr>
          <p:nvPr/>
        </p:nvPicPr>
        <p:blipFill>
          <a:blip r:embed="rId3"/>
          <a:stretch>
            <a:fillRect/>
          </a:stretch>
        </p:blipFill>
        <p:spPr>
          <a:xfrm>
            <a:off x="0" y="-13239"/>
            <a:ext cx="9144000" cy="6884478"/>
          </a:xfrm>
          <a:prstGeom prst="rect">
            <a:avLst/>
          </a:prstGeom>
        </p:spPr>
      </p:pic>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50px-Dal_LakeVR.jpg"/>
          <p:cNvPicPr>
            <a:picLocks noGrp="1" noChangeAspect="1"/>
          </p:cNvPicPr>
          <p:nvPr>
            <p:ph idx="1"/>
          </p:nvPr>
        </p:nvPicPr>
        <p:blipFill>
          <a:blip r:embed="rId2"/>
          <a:stretch>
            <a:fillRect/>
          </a:stretch>
        </p:blipFill>
        <p:spPr>
          <a:xfrm>
            <a:off x="0" y="0"/>
            <a:ext cx="9270610" cy="6858000"/>
          </a:xfrm>
        </p:spPr>
      </p:pic>
      <p:pic>
        <p:nvPicPr>
          <p:cNvPr id="5" name="Picture 4" descr="shawl.jpg"/>
          <p:cNvPicPr>
            <a:picLocks noChangeAspect="1"/>
          </p:cNvPicPr>
          <p:nvPr/>
        </p:nvPicPr>
        <p:blipFill>
          <a:blip r:embed="rId3"/>
          <a:stretch>
            <a:fillRect/>
          </a:stretch>
        </p:blipFill>
        <p:spPr>
          <a:xfrm>
            <a:off x="1117088" y="0"/>
            <a:ext cx="6909824" cy="6858000"/>
          </a:xfrm>
          <a:prstGeom prst="rect">
            <a:avLst/>
          </a:prstGeom>
        </p:spPr>
      </p:pic>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50px-Dal_LakeVR.jpg"/>
          <p:cNvPicPr>
            <a:picLocks noGrp="1" noChangeAspect="1"/>
          </p:cNvPicPr>
          <p:nvPr>
            <p:ph idx="1"/>
          </p:nvPr>
        </p:nvPicPr>
        <p:blipFill>
          <a:blip r:embed="rId2"/>
          <a:stretch>
            <a:fillRect/>
          </a:stretch>
        </p:blipFill>
        <p:spPr>
          <a:xfrm>
            <a:off x="0" y="0"/>
            <a:ext cx="9270610" cy="6858000"/>
          </a:xfrm>
        </p:spPr>
      </p:pic>
      <p:pic>
        <p:nvPicPr>
          <p:cNvPr id="5" name="Picture 4" descr="shawl1.jpg"/>
          <p:cNvPicPr>
            <a:picLocks noChangeAspect="1"/>
          </p:cNvPicPr>
          <p:nvPr/>
        </p:nvPicPr>
        <p:blipFill>
          <a:blip r:embed="rId3"/>
          <a:srcRect l="8154" b="10755"/>
          <a:stretch>
            <a:fillRect/>
          </a:stretch>
        </p:blipFill>
        <p:spPr>
          <a:xfrm>
            <a:off x="304800" y="1"/>
            <a:ext cx="8655864" cy="6857999"/>
          </a:xfrm>
          <a:prstGeom prst="rect">
            <a:avLst/>
          </a:prstGeom>
        </p:spPr>
      </p:pic>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50px-Dal_LakeVR.jpg"/>
          <p:cNvPicPr>
            <a:picLocks noGrp="1" noChangeAspect="1"/>
          </p:cNvPicPr>
          <p:nvPr>
            <p:ph idx="1"/>
          </p:nvPr>
        </p:nvPicPr>
        <p:blipFill>
          <a:blip r:embed="rId2"/>
          <a:stretch>
            <a:fillRect/>
          </a:stretch>
        </p:blipFill>
        <p:spPr>
          <a:xfrm>
            <a:off x="0" y="0"/>
            <a:ext cx="9270610" cy="6858000"/>
          </a:xfrm>
        </p:spPr>
      </p:pic>
      <p:pic>
        <p:nvPicPr>
          <p:cNvPr id="5" name="Picture 4" descr="stock-vector-design-for-square-pocket-shawl-textile-paisley-floral-pattern-286530452.jpg"/>
          <p:cNvPicPr>
            <a:picLocks noChangeAspect="1"/>
          </p:cNvPicPr>
          <p:nvPr/>
        </p:nvPicPr>
        <p:blipFill>
          <a:blip r:embed="rId3"/>
          <a:srcRect b="4255"/>
          <a:stretch>
            <a:fillRect/>
          </a:stretch>
        </p:blipFill>
        <p:spPr>
          <a:xfrm>
            <a:off x="1219200" y="0"/>
            <a:ext cx="6858000" cy="6858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1.jpg"/>
          <p:cNvPicPr>
            <a:picLocks noChangeAspect="1"/>
          </p:cNvPicPr>
          <p:nvPr/>
        </p:nvPicPr>
        <p:blipFill>
          <a:blip r:embed="rId3"/>
          <a:stretch>
            <a:fillRect/>
          </a:stretch>
        </p:blipFill>
        <p:spPr>
          <a:xfrm>
            <a:off x="0" y="-1"/>
            <a:ext cx="9144000" cy="6858001"/>
          </a:xfrm>
          <a:prstGeom prst="rect">
            <a:avLst/>
          </a:prstGeom>
        </p:spPr>
      </p:pic>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50px-Dal_LakeVR.jpg"/>
          <p:cNvPicPr>
            <a:picLocks noGrp="1" noChangeAspect="1"/>
          </p:cNvPicPr>
          <p:nvPr>
            <p:ph idx="1"/>
          </p:nvPr>
        </p:nvPicPr>
        <p:blipFill>
          <a:blip r:embed="rId2"/>
          <a:stretch>
            <a:fillRect/>
          </a:stretch>
        </p:blipFill>
        <p:spPr>
          <a:xfrm>
            <a:off x="0" y="0"/>
            <a:ext cx="9270610" cy="6858000"/>
          </a:xfrm>
        </p:spPr>
      </p:pic>
      <p:pic>
        <p:nvPicPr>
          <p:cNvPr id="5" name="Picture 4" descr="SpinningaPashminaShawl.php_KASHMIR SHAWL - 2.jpg"/>
          <p:cNvPicPr>
            <a:picLocks noChangeAspect="1"/>
          </p:cNvPicPr>
          <p:nvPr/>
        </p:nvPicPr>
        <p:blipFill>
          <a:blip r:embed="rId3"/>
          <a:stretch>
            <a:fillRect/>
          </a:stretch>
        </p:blipFill>
        <p:spPr>
          <a:xfrm>
            <a:off x="2362199" y="1"/>
            <a:ext cx="4404359" cy="6881812"/>
          </a:xfrm>
          <a:prstGeom prst="rect">
            <a:avLst/>
          </a:prstGeom>
        </p:spPr>
      </p:pic>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50px-Dal_LakeVR.jpg"/>
          <p:cNvPicPr>
            <a:picLocks noGrp="1" noChangeAspect="1"/>
          </p:cNvPicPr>
          <p:nvPr>
            <p:ph idx="1"/>
          </p:nvPr>
        </p:nvPicPr>
        <p:blipFill>
          <a:blip r:embed="rId2"/>
          <a:stretch>
            <a:fillRect/>
          </a:stretch>
        </p:blipFill>
        <p:spPr>
          <a:xfrm>
            <a:off x="0" y="0"/>
            <a:ext cx="9270610" cy="6858000"/>
          </a:xfrm>
        </p:spPr>
      </p:pic>
      <p:pic>
        <p:nvPicPr>
          <p:cNvPr id="5" name="Picture 4" descr="vibrant-floral-kashmiri-embroidery-100-cashmere-pashmina-shawl-16-design-choice-12b2b1393e8cb799adfe2cb2e0e3aaf6.jpg"/>
          <p:cNvPicPr>
            <a:picLocks noChangeAspect="1"/>
          </p:cNvPicPr>
          <p:nvPr/>
        </p:nvPicPr>
        <p:blipFill>
          <a:blip r:embed="rId3"/>
          <a:stretch>
            <a:fillRect/>
          </a:stretch>
        </p:blipFill>
        <p:spPr>
          <a:xfrm>
            <a:off x="2209800" y="-57642"/>
            <a:ext cx="4724400" cy="6973284"/>
          </a:xfrm>
          <a:prstGeom prst="rect">
            <a:avLst/>
          </a:prstGeom>
        </p:spPr>
      </p:pic>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50px-Dal_LakeVR.jpg"/>
          <p:cNvPicPr>
            <a:picLocks noGrp="1" noChangeAspect="1"/>
          </p:cNvPicPr>
          <p:nvPr>
            <p:ph idx="1"/>
          </p:nvPr>
        </p:nvPicPr>
        <p:blipFill>
          <a:blip r:embed="rId2"/>
          <a:stretch>
            <a:fillRect/>
          </a:stretch>
        </p:blipFill>
        <p:spPr>
          <a:xfrm>
            <a:off x="0" y="0"/>
            <a:ext cx="9270610" cy="6858000"/>
          </a:xfrm>
        </p:spPr>
      </p:pic>
      <p:pic>
        <p:nvPicPr>
          <p:cNvPr id="5" name="Picture 4" descr="s-l225.jpg"/>
          <p:cNvPicPr>
            <a:picLocks noChangeAspect="1"/>
          </p:cNvPicPr>
          <p:nvPr/>
        </p:nvPicPr>
        <p:blipFill>
          <a:blip r:embed="rId3"/>
          <a:stretch>
            <a:fillRect/>
          </a:stretch>
        </p:blipFill>
        <p:spPr>
          <a:xfrm>
            <a:off x="2362200" y="0"/>
            <a:ext cx="4419600" cy="6834514"/>
          </a:xfrm>
          <a:prstGeom prst="rect">
            <a:avLst/>
          </a:prstGeom>
        </p:spPr>
      </p:pic>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50px-Dal_LakeVR.jpg"/>
          <p:cNvPicPr>
            <a:picLocks noGrp="1" noChangeAspect="1"/>
          </p:cNvPicPr>
          <p:nvPr>
            <p:ph idx="1"/>
          </p:nvPr>
        </p:nvPicPr>
        <p:blipFill>
          <a:blip r:embed="rId2"/>
          <a:stretch>
            <a:fillRect/>
          </a:stretch>
        </p:blipFill>
        <p:spPr>
          <a:xfrm>
            <a:off x="0" y="0"/>
            <a:ext cx="9270610" cy="6858000"/>
          </a:xfrm>
        </p:spPr>
      </p:pic>
      <p:pic>
        <p:nvPicPr>
          <p:cNvPr id="5" name="Picture 4" descr="x354-q80.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kashmiri-pashmina-shawls.jpg"/>
          <p:cNvPicPr>
            <a:picLocks noChangeAspect="1"/>
          </p:cNvPicPr>
          <p:nvPr/>
        </p:nvPicPr>
        <p:blipFill>
          <a:blip r:embed="rId3"/>
          <a:stretch>
            <a:fillRect/>
          </a:stretch>
        </p:blipFill>
        <p:spPr>
          <a:xfrm>
            <a:off x="0" y="411480"/>
            <a:ext cx="9143999" cy="6035040"/>
          </a:xfrm>
          <a:prstGeom prst="rect">
            <a:avLst/>
          </a:prstGeom>
        </p:spPr>
      </p:pic>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jpg"/>
          <p:cNvPicPr>
            <a:picLocks noChangeAspect="1"/>
          </p:cNvPicPr>
          <p:nvPr/>
        </p:nvPicPr>
        <p:blipFill>
          <a:blip r:embed="rId3"/>
          <a:stretch>
            <a:fillRect/>
          </a:stretch>
        </p:blipFill>
        <p:spPr>
          <a:xfrm>
            <a:off x="0" y="4412"/>
            <a:ext cx="9144000" cy="6849173"/>
          </a:xfrm>
          <a:prstGeom prst="rect">
            <a:avLst/>
          </a:prstGeom>
        </p:spPr>
      </p:pic>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50px-Dal_LakeVR.jpg"/>
          <p:cNvPicPr>
            <a:picLocks noGrp="1" noChangeAspect="1"/>
          </p:cNvPicPr>
          <p:nvPr>
            <p:ph idx="1"/>
          </p:nvPr>
        </p:nvPicPr>
        <p:blipFill>
          <a:blip r:embed="rId2"/>
          <a:stretch>
            <a:fillRect/>
          </a:stretch>
        </p:blipFill>
        <p:spPr>
          <a:xfrm>
            <a:off x="-126610" y="0"/>
            <a:ext cx="9270610" cy="6858000"/>
          </a:xfrm>
        </p:spPr>
      </p:pic>
      <p:sp>
        <p:nvSpPr>
          <p:cNvPr id="5" name="TextBox 4"/>
          <p:cNvSpPr txBox="1"/>
          <p:nvPr/>
        </p:nvSpPr>
        <p:spPr>
          <a:xfrm>
            <a:off x="3505200" y="1981200"/>
            <a:ext cx="1981200" cy="646331"/>
          </a:xfrm>
          <a:prstGeom prst="rect">
            <a:avLst/>
          </a:prstGeom>
          <a:solidFill>
            <a:srgbClr val="FFFF00"/>
          </a:solidFill>
        </p:spPr>
        <p:txBody>
          <a:bodyPr wrap="square" rtlCol="0">
            <a:spAutoFit/>
          </a:bodyPr>
          <a:lstStyle/>
          <a:p>
            <a:r>
              <a:rPr lang="en-US" sz="3600" b="1" dirty="0" smtClean="0">
                <a:solidFill>
                  <a:schemeClr val="bg1"/>
                </a:solidFill>
              </a:rPr>
              <a:t>The end </a:t>
            </a:r>
            <a:endParaRPr lang="fil-PH" sz="3600" b="1" dirty="0">
              <a:solidFill>
                <a:schemeClr val="bg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19665.jpg"/>
          <p:cNvPicPr>
            <a:picLocks noChangeAspect="1"/>
          </p:cNvPicPr>
          <p:nvPr/>
        </p:nvPicPr>
        <p:blipFill>
          <a:blip r:embed="rId3"/>
          <a:stretch>
            <a:fillRect/>
          </a:stretch>
        </p:blipFill>
        <p:spPr>
          <a:xfrm>
            <a:off x="0" y="1350818"/>
            <a:ext cx="9144000" cy="4156364"/>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0dcfc8dadfdc72c368f2a26aa64f4da1.jpg"/>
          <p:cNvPicPr>
            <a:picLocks noChangeAspect="1"/>
          </p:cNvPicPr>
          <p:nvPr/>
        </p:nvPicPr>
        <p:blipFill>
          <a:blip r:embed="rId3"/>
          <a:stretch>
            <a:fillRect/>
          </a:stretch>
        </p:blipFill>
        <p:spPr>
          <a:xfrm>
            <a:off x="2286000" y="9686"/>
            <a:ext cx="4572000" cy="683862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sp>
        <p:nvSpPr>
          <p:cNvPr id="5" name="TextBox 4"/>
          <p:cNvSpPr txBox="1"/>
          <p:nvPr/>
        </p:nvSpPr>
        <p:spPr>
          <a:xfrm>
            <a:off x="2667000" y="6019800"/>
            <a:ext cx="3352800" cy="461665"/>
          </a:xfrm>
          <a:prstGeom prst="rect">
            <a:avLst/>
          </a:prstGeom>
          <a:solidFill>
            <a:srgbClr val="FFFF00"/>
          </a:solidFill>
        </p:spPr>
        <p:txBody>
          <a:bodyPr wrap="square" rtlCol="0">
            <a:spAutoFit/>
          </a:bodyPr>
          <a:lstStyle/>
          <a:p>
            <a:r>
              <a:rPr lang="en-US" sz="2400" b="1" dirty="0" smtClean="0">
                <a:solidFill>
                  <a:schemeClr val="bg1"/>
                </a:solidFill>
              </a:rPr>
              <a:t>Dahl lake in </a:t>
            </a:r>
            <a:r>
              <a:rPr lang="en-US" sz="2400" b="1" dirty="0" err="1" smtClean="0">
                <a:solidFill>
                  <a:schemeClr val="bg1"/>
                </a:solidFill>
              </a:rPr>
              <a:t>SriNagar</a:t>
            </a:r>
            <a:r>
              <a:rPr lang="en-US" sz="2400" b="1" dirty="0" smtClean="0">
                <a:solidFill>
                  <a:schemeClr val="bg1"/>
                </a:solidFill>
              </a:rPr>
              <a:t> </a:t>
            </a:r>
            <a:endParaRPr lang="fil-PH" sz="2400" b="1" dirty="0">
              <a:solidFill>
                <a:schemeClr val="bg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_35.jpg"/>
          <p:cNvPicPr>
            <a:picLocks noChangeAspect="1"/>
          </p:cNvPicPr>
          <p:nvPr/>
        </p:nvPicPr>
        <p:blipFill>
          <a:blip r:embed="rId3"/>
          <a:stretch>
            <a:fillRect/>
          </a:stretch>
        </p:blipFill>
        <p:spPr>
          <a:xfrm>
            <a:off x="0" y="-5"/>
            <a:ext cx="9144000" cy="6858008"/>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6aefeaafaa537d3182a4c3970586cf9a_w600.jpg"/>
          <p:cNvPicPr>
            <a:picLocks noChangeAspect="1"/>
          </p:cNvPicPr>
          <p:nvPr/>
        </p:nvPicPr>
        <p:blipFill>
          <a:blip r:embed="rId3"/>
          <a:stretch>
            <a:fillRect/>
          </a:stretch>
        </p:blipFill>
        <p:spPr>
          <a:xfrm>
            <a:off x="2268080" y="0"/>
            <a:ext cx="4607839" cy="68580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7.jpg"/>
          <p:cNvPicPr>
            <a:picLocks noChangeAspect="1"/>
          </p:cNvPicPr>
          <p:nvPr/>
        </p:nvPicPr>
        <p:blipFill>
          <a:blip r:embed="rId3"/>
          <a:stretch>
            <a:fillRect/>
          </a:stretch>
        </p:blipFill>
        <p:spPr>
          <a:xfrm>
            <a:off x="2290762" y="0"/>
            <a:ext cx="4562475" cy="68580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8.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9d6e473e52c919ed57d951c861fb2689.jpg"/>
          <p:cNvPicPr>
            <a:picLocks noChangeAspect="1"/>
          </p:cNvPicPr>
          <p:nvPr/>
        </p:nvPicPr>
        <p:blipFill>
          <a:blip r:embed="rId3"/>
          <a:stretch>
            <a:fillRect/>
          </a:stretch>
        </p:blipFill>
        <p:spPr>
          <a:xfrm>
            <a:off x="2133600" y="-1"/>
            <a:ext cx="4875882" cy="6859291"/>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34a11c35ac24b8ea1501ca695b278879.jpg"/>
          <p:cNvPicPr>
            <a:picLocks noChangeAspect="1"/>
          </p:cNvPicPr>
          <p:nvPr/>
        </p:nvPicPr>
        <p:blipFill>
          <a:blip r:embed="rId3"/>
          <a:stretch>
            <a:fillRect/>
          </a:stretch>
        </p:blipFill>
        <p:spPr>
          <a:xfrm>
            <a:off x="2362200" y="0"/>
            <a:ext cx="4414824" cy="6865426"/>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37f8133760c0d1d08670ad1392d0d64c.jpg"/>
          <p:cNvPicPr>
            <a:picLocks noChangeAspect="1"/>
          </p:cNvPicPr>
          <p:nvPr/>
        </p:nvPicPr>
        <p:blipFill>
          <a:blip r:embed="rId3"/>
          <a:stretch>
            <a:fillRect/>
          </a:stretch>
        </p:blipFill>
        <p:spPr>
          <a:xfrm>
            <a:off x="1114816" y="0"/>
            <a:ext cx="6914367" cy="6858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68d63da2531edd82d5742a592a503bdf.jpg"/>
          <p:cNvPicPr>
            <a:picLocks noChangeAspect="1"/>
          </p:cNvPicPr>
          <p:nvPr/>
        </p:nvPicPr>
        <p:blipFill>
          <a:blip r:embed="rId3"/>
          <a:stretch>
            <a:fillRect/>
          </a:stretch>
        </p:blipFill>
        <p:spPr>
          <a:xfrm>
            <a:off x="762000" y="-78461"/>
            <a:ext cx="7696200" cy="6946147"/>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080.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0003359_pure-pashmina-shawl-hand-woven-with-border-design.jpeg"/>
          <p:cNvPicPr>
            <a:picLocks noChangeAspect="1"/>
          </p:cNvPicPr>
          <p:nvPr/>
        </p:nvPicPr>
        <p:blipFill>
          <a:blip r:embed="rId3"/>
          <a:stretch>
            <a:fillRect/>
          </a:stretch>
        </p:blipFill>
        <p:spPr>
          <a:xfrm>
            <a:off x="2647473" y="0"/>
            <a:ext cx="3849053"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hqdefault.jpg"/>
          <p:cNvPicPr>
            <a:picLocks noChangeAspect="1"/>
          </p:cNvPicPr>
          <p:nvPr/>
        </p:nvPicPr>
        <p:blipFill>
          <a:blip r:embed="rId3"/>
          <a:stretch>
            <a:fillRect/>
          </a:stretch>
        </p:blipFill>
        <p:spPr>
          <a:xfrm>
            <a:off x="0" y="0"/>
            <a:ext cx="9144000" cy="6858000"/>
          </a:xfrm>
          <a:prstGeom prst="rect">
            <a:avLst/>
          </a:prstGeom>
        </p:spPr>
      </p:pic>
      <p:sp>
        <p:nvSpPr>
          <p:cNvPr id="6" name="TextBox 5"/>
          <p:cNvSpPr txBox="1"/>
          <p:nvPr/>
        </p:nvSpPr>
        <p:spPr>
          <a:xfrm>
            <a:off x="228600" y="533400"/>
            <a:ext cx="3886200" cy="461665"/>
          </a:xfrm>
          <a:prstGeom prst="rect">
            <a:avLst/>
          </a:prstGeom>
          <a:solidFill>
            <a:srgbClr val="FFFF00"/>
          </a:solidFill>
        </p:spPr>
        <p:txBody>
          <a:bodyPr wrap="square" rtlCol="0">
            <a:spAutoFit/>
          </a:bodyPr>
          <a:lstStyle/>
          <a:p>
            <a:r>
              <a:rPr lang="en-US" sz="2400" b="1" dirty="0" smtClean="0">
                <a:solidFill>
                  <a:schemeClr val="bg1"/>
                </a:solidFill>
              </a:rPr>
              <a:t>Spinning </a:t>
            </a:r>
            <a:r>
              <a:rPr lang="en-US" sz="2400" b="1" dirty="0" err="1" smtClean="0">
                <a:solidFill>
                  <a:schemeClr val="bg1"/>
                </a:solidFill>
              </a:rPr>
              <a:t>Pashmina</a:t>
            </a:r>
            <a:r>
              <a:rPr lang="en-US" sz="2400" b="1" dirty="0" smtClean="0">
                <a:solidFill>
                  <a:schemeClr val="bg1"/>
                </a:solidFill>
              </a:rPr>
              <a:t> wool </a:t>
            </a:r>
            <a:endParaRPr lang="fil-PH" sz="2400" b="1" dirty="0">
              <a:solidFill>
                <a:schemeClr val="bg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5710f9459ec6680e4cbefdce.jpg"/>
          <p:cNvPicPr>
            <a:picLocks noChangeAspect="1"/>
          </p:cNvPicPr>
          <p:nvPr/>
        </p:nvPicPr>
        <p:blipFill>
          <a:blip r:embed="rId3"/>
          <a:stretch>
            <a:fillRect/>
          </a:stretch>
        </p:blipFill>
        <p:spPr>
          <a:xfrm>
            <a:off x="0" y="857250"/>
            <a:ext cx="9144000" cy="514350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17348det.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26171.jpg"/>
          <p:cNvPicPr>
            <a:picLocks noChangeAspect="1"/>
          </p:cNvPicPr>
          <p:nvPr/>
        </p:nvPicPr>
        <p:blipFill>
          <a:blip r:embed="rId3"/>
          <a:stretch>
            <a:fillRect/>
          </a:stretch>
        </p:blipFill>
        <p:spPr>
          <a:xfrm>
            <a:off x="1981200" y="0"/>
            <a:ext cx="5187819" cy="684978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52302bf997923.jpg"/>
          <p:cNvPicPr>
            <a:picLocks noChangeAspect="1"/>
          </p:cNvPicPr>
          <p:nvPr/>
        </p:nvPicPr>
        <p:blipFill>
          <a:blip r:embed="rId3"/>
          <a:stretch>
            <a:fillRect/>
          </a:stretch>
        </p:blipFill>
        <p:spPr>
          <a:xfrm>
            <a:off x="0" y="685800"/>
            <a:ext cx="9144000" cy="548640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59723ddc485bfc1fb68f5e9a968d9a74.jpg"/>
          <p:cNvPicPr>
            <a:picLocks noChangeAspect="1"/>
          </p:cNvPicPr>
          <p:nvPr/>
        </p:nvPicPr>
        <p:blipFill>
          <a:blip r:embed="rId3"/>
          <a:stretch>
            <a:fillRect/>
          </a:stretch>
        </p:blipFill>
        <p:spPr>
          <a:xfrm>
            <a:off x="1828801" y="0"/>
            <a:ext cx="5505124" cy="6834751"/>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68654_10151192887877015_94143559_n.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015118851caddbadbcb868c842b4539f.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105407758_400.jpg"/>
          <p:cNvPicPr>
            <a:picLocks noChangeAspect="1"/>
          </p:cNvPicPr>
          <p:nvPr/>
        </p:nvPicPr>
        <p:blipFill>
          <a:blip r:embed="rId3"/>
          <a:stretch>
            <a:fillRect/>
          </a:stretch>
        </p:blipFill>
        <p:spPr>
          <a:xfrm>
            <a:off x="1714500" y="0"/>
            <a:ext cx="5715000" cy="68580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14338375781945c3e8559c5c8222f699a4a1a76587.jpg"/>
          <p:cNvPicPr>
            <a:picLocks noChangeAspect="1"/>
          </p:cNvPicPr>
          <p:nvPr/>
        </p:nvPicPr>
        <p:blipFill>
          <a:blip r:embed="rId3"/>
          <a:stretch>
            <a:fillRect/>
          </a:stretch>
        </p:blipFill>
        <p:spPr>
          <a:xfrm>
            <a:off x="0" y="187452"/>
            <a:ext cx="9144000" cy="6483096"/>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143295049096402970-kashmiri-pashmina-kani-shawl-mughal-design (1).jpg"/>
          <p:cNvPicPr>
            <a:picLocks noChangeAspect="1"/>
          </p:cNvPicPr>
          <p:nvPr/>
        </p:nvPicPr>
        <p:blipFill>
          <a:blip r:embed="rId3"/>
          <a:stretch>
            <a:fillRect/>
          </a:stretch>
        </p:blipFill>
        <p:spPr>
          <a:xfrm>
            <a:off x="1524000" y="0"/>
            <a:ext cx="6100522" cy="685291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images (90).jpg"/>
          <p:cNvPicPr>
            <a:picLocks noChangeAspect="1"/>
          </p:cNvPicPr>
          <p:nvPr/>
        </p:nvPicPr>
        <p:blipFill>
          <a:blip r:embed="rId3"/>
          <a:stretch>
            <a:fillRect/>
          </a:stretch>
        </p:blipFill>
        <p:spPr>
          <a:xfrm>
            <a:off x="0" y="386542"/>
            <a:ext cx="9144000" cy="6084916"/>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adsacj000007040-2_1.jpg"/>
          <p:cNvPicPr>
            <a:picLocks noChangeAspect="1"/>
          </p:cNvPicPr>
          <p:nvPr/>
        </p:nvPicPr>
        <p:blipFill>
          <a:blip r:embed="rId3"/>
          <a:stretch>
            <a:fillRect/>
          </a:stretch>
        </p:blipFill>
        <p:spPr>
          <a:xfrm>
            <a:off x="1981200" y="-3338"/>
            <a:ext cx="5181599" cy="6864673"/>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adsacj000007053-2_1.jpg"/>
          <p:cNvPicPr>
            <a:picLocks noChangeAspect="1"/>
          </p:cNvPicPr>
          <p:nvPr/>
        </p:nvPicPr>
        <p:blipFill>
          <a:blip r:embed="rId3"/>
          <a:stretch>
            <a:fillRect/>
          </a:stretch>
        </p:blipFill>
        <p:spPr>
          <a:xfrm>
            <a:off x="2133600" y="-1"/>
            <a:ext cx="5257800" cy="6858001"/>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adsacj000007053-2_2.jpg"/>
          <p:cNvPicPr>
            <a:picLocks noChangeAspect="1"/>
          </p:cNvPicPr>
          <p:nvPr/>
        </p:nvPicPr>
        <p:blipFill>
          <a:blip r:embed="rId3"/>
          <a:stretch>
            <a:fillRect/>
          </a:stretch>
        </p:blipFill>
        <p:spPr>
          <a:xfrm>
            <a:off x="1981200" y="0"/>
            <a:ext cx="5179081" cy="6861337"/>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adsacj000011339-1_2.jpg"/>
          <p:cNvPicPr>
            <a:picLocks noChangeAspect="1"/>
          </p:cNvPicPr>
          <p:nvPr/>
        </p:nvPicPr>
        <p:blipFill>
          <a:blip r:embed="rId3"/>
          <a:stretch>
            <a:fillRect/>
          </a:stretch>
        </p:blipFill>
        <p:spPr>
          <a:xfrm>
            <a:off x="1983105" y="0"/>
            <a:ext cx="5177790" cy="685800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adsacstmcnajp111-2.jpg"/>
          <p:cNvPicPr>
            <a:picLocks noChangeAspect="1"/>
          </p:cNvPicPr>
          <p:nvPr/>
        </p:nvPicPr>
        <p:blipFill>
          <a:blip r:embed="rId3"/>
          <a:stretch>
            <a:fillRect/>
          </a:stretch>
        </p:blipFill>
        <p:spPr>
          <a:xfrm>
            <a:off x="1981200" y="-3338"/>
            <a:ext cx="5181599" cy="6864673"/>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adsacstmcnajp128-2_4.jpg"/>
          <p:cNvPicPr>
            <a:picLocks noChangeAspect="1"/>
          </p:cNvPicPr>
          <p:nvPr/>
        </p:nvPicPr>
        <p:blipFill>
          <a:blip r:embed="rId3"/>
          <a:stretch>
            <a:fillRect/>
          </a:stretch>
        </p:blipFill>
        <p:spPr>
          <a:xfrm>
            <a:off x="1981200" y="0"/>
            <a:ext cx="5179081" cy="6861337"/>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adsacstmcnajp118-1_1.jpg"/>
          <p:cNvPicPr>
            <a:picLocks noChangeAspect="1"/>
          </p:cNvPicPr>
          <p:nvPr/>
        </p:nvPicPr>
        <p:blipFill>
          <a:blip r:embed="rId3"/>
          <a:stretch>
            <a:fillRect/>
          </a:stretch>
        </p:blipFill>
        <p:spPr>
          <a:xfrm>
            <a:off x="1981200" y="0"/>
            <a:ext cx="5179081" cy="6861337"/>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adsacstmcnajp152-2_3.jpg"/>
          <p:cNvPicPr>
            <a:picLocks noChangeAspect="1"/>
          </p:cNvPicPr>
          <p:nvPr/>
        </p:nvPicPr>
        <p:blipFill>
          <a:blip r:embed="rId3"/>
          <a:stretch>
            <a:fillRect/>
          </a:stretch>
        </p:blipFill>
        <p:spPr>
          <a:xfrm>
            <a:off x="1905000" y="0"/>
            <a:ext cx="5255281" cy="685800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adsacstmcnajp153-2_3.jpg"/>
          <p:cNvPicPr>
            <a:picLocks noChangeAspect="1"/>
          </p:cNvPicPr>
          <p:nvPr/>
        </p:nvPicPr>
        <p:blipFill>
          <a:blip r:embed="rId3"/>
          <a:stretch>
            <a:fillRect/>
          </a:stretch>
        </p:blipFill>
        <p:spPr>
          <a:xfrm>
            <a:off x="1981200" y="-3338"/>
            <a:ext cx="5181599" cy="6864673"/>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adsacstmcnajp155-2_3.jpg"/>
          <p:cNvPicPr>
            <a:picLocks noChangeAspect="1"/>
          </p:cNvPicPr>
          <p:nvPr/>
        </p:nvPicPr>
        <p:blipFill>
          <a:blip r:embed="rId3"/>
          <a:stretch>
            <a:fillRect/>
          </a:stretch>
        </p:blipFill>
        <p:spPr>
          <a:xfrm>
            <a:off x="1981200" y="-3338"/>
            <a:ext cx="5181599" cy="686467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6c3b5e35214147ec39ee3f67b8f245eb_amdjl.jpg"/>
          <p:cNvPicPr>
            <a:picLocks noChangeAspect="1"/>
          </p:cNvPicPr>
          <p:nvPr/>
        </p:nvPicPr>
        <p:blipFill>
          <a:blip r:embed="rId3"/>
          <a:stretch>
            <a:fillRect/>
          </a:stretch>
        </p:blipFill>
        <p:spPr>
          <a:xfrm>
            <a:off x="1" y="381000"/>
            <a:ext cx="9144000" cy="6096000"/>
          </a:xfrm>
          <a:prstGeom prst="rect">
            <a:avLst/>
          </a:prstGeom>
        </p:spPr>
      </p:pic>
      <p:sp>
        <p:nvSpPr>
          <p:cNvPr id="6" name="TextBox 5"/>
          <p:cNvSpPr txBox="1"/>
          <p:nvPr/>
        </p:nvSpPr>
        <p:spPr>
          <a:xfrm>
            <a:off x="1828800" y="6172200"/>
            <a:ext cx="6096000" cy="461665"/>
          </a:xfrm>
          <a:prstGeom prst="rect">
            <a:avLst/>
          </a:prstGeom>
          <a:solidFill>
            <a:srgbClr val="FFFF00"/>
          </a:solidFill>
        </p:spPr>
        <p:txBody>
          <a:bodyPr wrap="square" rtlCol="0">
            <a:spAutoFit/>
          </a:bodyPr>
          <a:lstStyle/>
          <a:p>
            <a:r>
              <a:rPr lang="en-US" sz="2400" b="1" dirty="0" smtClean="0">
                <a:solidFill>
                  <a:schemeClr val="bg1"/>
                </a:solidFill>
              </a:rPr>
              <a:t>Beautiful </a:t>
            </a:r>
            <a:r>
              <a:rPr lang="en-US" sz="2400" b="1" dirty="0" err="1" smtClean="0">
                <a:solidFill>
                  <a:schemeClr val="bg1"/>
                </a:solidFill>
              </a:rPr>
              <a:t>Kashmiris</a:t>
            </a:r>
            <a:r>
              <a:rPr lang="en-US" sz="2400" b="1" dirty="0" smtClean="0">
                <a:solidFill>
                  <a:schemeClr val="bg1"/>
                </a:solidFill>
              </a:rPr>
              <a:t> smile while working</a:t>
            </a:r>
            <a:endParaRPr lang="fil-PH" sz="2400" b="1" dirty="0">
              <a:solidFill>
                <a:schemeClr val="bg1"/>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adsacstmcnajp160-2.jpg"/>
          <p:cNvPicPr>
            <a:picLocks noChangeAspect="1"/>
          </p:cNvPicPr>
          <p:nvPr/>
        </p:nvPicPr>
        <p:blipFill>
          <a:blip r:embed="rId3"/>
          <a:stretch>
            <a:fillRect/>
          </a:stretch>
        </p:blipFill>
        <p:spPr>
          <a:xfrm>
            <a:off x="1981200" y="-3338"/>
            <a:ext cx="5181599" cy="6864673"/>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aksa_kashmiri_shawl29.jpg"/>
          <p:cNvPicPr>
            <a:picLocks noChangeAspect="1"/>
          </p:cNvPicPr>
          <p:nvPr/>
        </p:nvPicPr>
        <p:blipFill>
          <a:blip r:embed="rId3"/>
          <a:stretch>
            <a:fillRect/>
          </a:stretch>
        </p:blipFill>
        <p:spPr>
          <a:xfrm>
            <a:off x="2000250" y="0"/>
            <a:ext cx="5143500" cy="6858000"/>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b3a0ab1744098834f9b41dd85784fc53.jpg"/>
          <p:cNvPicPr>
            <a:picLocks noChangeAspect="1"/>
          </p:cNvPicPr>
          <p:nvPr/>
        </p:nvPicPr>
        <p:blipFill>
          <a:blip r:embed="rId3"/>
          <a:stretch>
            <a:fillRect/>
          </a:stretch>
        </p:blipFill>
        <p:spPr>
          <a:xfrm>
            <a:off x="2082019" y="0"/>
            <a:ext cx="4979962" cy="6857999"/>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begoniapink_pure_pashmina_shawl_from_kashmir_with_shr66.jpg"/>
          <p:cNvPicPr>
            <a:picLocks noChangeAspect="1"/>
          </p:cNvPicPr>
          <p:nvPr/>
        </p:nvPicPr>
        <p:blipFill>
          <a:blip r:embed="rId3" cstate="print"/>
          <a:stretch>
            <a:fillRect/>
          </a:stretch>
        </p:blipFill>
        <p:spPr>
          <a:xfrm>
            <a:off x="2665476" y="0"/>
            <a:ext cx="3813048" cy="6858000"/>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Black shawl-2.JPG"/>
          <p:cNvPicPr>
            <a:picLocks noChangeAspect="1"/>
          </p:cNvPicPr>
          <p:nvPr/>
        </p:nvPicPr>
        <p:blipFill>
          <a:blip r:embed="rId3"/>
          <a:stretch>
            <a:fillRect/>
          </a:stretch>
        </p:blipFill>
        <p:spPr>
          <a:xfrm>
            <a:off x="2330197" y="0"/>
            <a:ext cx="4483606" cy="6858000"/>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black-Ari-embroided-semi-pashmina-stole-600x695.jpg"/>
          <p:cNvPicPr>
            <a:picLocks noChangeAspect="1"/>
          </p:cNvPicPr>
          <p:nvPr/>
        </p:nvPicPr>
        <p:blipFill>
          <a:blip r:embed="rId3"/>
          <a:srcRect l="7333" r="7333"/>
          <a:stretch>
            <a:fillRect/>
          </a:stretch>
        </p:blipFill>
        <p:spPr>
          <a:xfrm>
            <a:off x="2133600" y="0"/>
            <a:ext cx="4876800" cy="6858000"/>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Black-Pure-Wool-Shawl-Border-Embroidered-Pachmina.jpg"/>
          <p:cNvPicPr>
            <a:picLocks noChangeAspect="1"/>
          </p:cNvPicPr>
          <p:nvPr/>
        </p:nvPicPr>
        <p:blipFill>
          <a:blip r:embed="rId3"/>
          <a:stretch>
            <a:fillRect/>
          </a:stretch>
        </p:blipFill>
        <p:spPr>
          <a:xfrm>
            <a:off x="1610201" y="0"/>
            <a:ext cx="5923598" cy="6858000"/>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branded-pashminas-shawl-shawls-for-fashion-loving-women-in-brown-color.jpg"/>
          <p:cNvPicPr>
            <a:picLocks noChangeAspect="1"/>
          </p:cNvPicPr>
          <p:nvPr/>
        </p:nvPicPr>
        <p:blipFill>
          <a:blip r:embed="rId3"/>
          <a:stretch>
            <a:fillRect/>
          </a:stretch>
        </p:blipFill>
        <p:spPr>
          <a:xfrm>
            <a:off x="1930270" y="0"/>
            <a:ext cx="5283460" cy="6858000"/>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c6202eda4ff9ea6d5bc4c39334320b6f.jpg"/>
          <p:cNvPicPr>
            <a:picLocks noChangeAspect="1"/>
          </p:cNvPicPr>
          <p:nvPr/>
        </p:nvPicPr>
        <p:blipFill>
          <a:blip r:embed="rId3"/>
          <a:stretch>
            <a:fillRect/>
          </a:stretch>
        </p:blipFill>
        <p:spPr>
          <a:xfrm>
            <a:off x="2133600" y="0"/>
            <a:ext cx="4861286" cy="6879956"/>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carpet.jpg"/>
          <p:cNvPicPr>
            <a:picLocks noChangeAspect="1"/>
          </p:cNvPicPr>
          <p:nvPr/>
        </p:nvPicPr>
        <p:blipFill>
          <a:blip r:embed="rId3"/>
          <a:stretch>
            <a:fillRect/>
          </a:stretch>
        </p:blipFill>
        <p:spPr>
          <a:xfrm>
            <a:off x="2133601" y="0"/>
            <a:ext cx="4904712" cy="681919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107815592.jpg"/>
          <p:cNvPicPr>
            <a:picLocks noChangeAspect="1"/>
          </p:cNvPicPr>
          <p:nvPr/>
        </p:nvPicPr>
        <p:blipFill>
          <a:blip r:embed="rId3"/>
          <a:stretch>
            <a:fillRect/>
          </a:stretch>
        </p:blipFill>
        <p:spPr>
          <a:xfrm>
            <a:off x="1981201" y="-1"/>
            <a:ext cx="5135760" cy="6919761"/>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carpet-image-down.bmp"/>
          <p:cNvPicPr>
            <a:picLocks noChangeAspect="1"/>
          </p:cNvPicPr>
          <p:nvPr/>
        </p:nvPicPr>
        <p:blipFill>
          <a:blip r:embed="rId3"/>
          <a:stretch>
            <a:fillRect/>
          </a:stretch>
        </p:blipFill>
        <p:spPr>
          <a:xfrm>
            <a:off x="1190134" y="0"/>
            <a:ext cx="6763732" cy="6857999"/>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Cashmere-and-Pashmina (1).jpg"/>
          <p:cNvPicPr>
            <a:picLocks noChangeAspect="1"/>
          </p:cNvPicPr>
          <p:nvPr/>
        </p:nvPicPr>
        <p:blipFill>
          <a:blip r:embed="rId3"/>
          <a:stretch>
            <a:fillRect/>
          </a:stretch>
        </p:blipFill>
        <p:spPr>
          <a:xfrm>
            <a:off x="0" y="-3517"/>
            <a:ext cx="9144000" cy="6865034"/>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Cashmere-Pashmina-Embroidery-Shaw.jpg"/>
          <p:cNvPicPr>
            <a:picLocks noChangeAspect="1"/>
          </p:cNvPicPr>
          <p:nvPr/>
        </p:nvPicPr>
        <p:blipFill>
          <a:blip r:embed="rId3"/>
          <a:stretch>
            <a:fillRect/>
          </a:stretch>
        </p:blipFill>
        <p:spPr>
          <a:xfrm>
            <a:off x="0" y="274320"/>
            <a:ext cx="9144000" cy="6309360"/>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ce8e33e9a3234e8dbc1cf3004019461b.jpg"/>
          <p:cNvPicPr>
            <a:picLocks noChangeAspect="1"/>
          </p:cNvPicPr>
          <p:nvPr/>
        </p:nvPicPr>
        <p:blipFill>
          <a:blip r:embed="rId3"/>
          <a:stretch>
            <a:fillRect/>
          </a:stretch>
        </p:blipFill>
        <p:spPr>
          <a:xfrm>
            <a:off x="991518" y="0"/>
            <a:ext cx="7160964" cy="6858000"/>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cnb 2012 sabah 1120.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Complex-and-Sophisticated-Buta-Paisley-on-Long-Kashmir-Paisley-Shawl.-Sikh-Period.-Kashmir.-Pashmina.-ca.-Mid-19th-Century1-574x1024.jpg"/>
          <p:cNvPicPr>
            <a:picLocks noChangeAspect="1"/>
          </p:cNvPicPr>
          <p:nvPr/>
        </p:nvPicPr>
        <p:blipFill>
          <a:blip r:embed="rId3"/>
          <a:stretch>
            <a:fillRect/>
          </a:stretch>
        </p:blipFill>
        <p:spPr>
          <a:xfrm>
            <a:off x="2649885" y="0"/>
            <a:ext cx="3844230" cy="6858000"/>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esigner-Embroidered-Pashmina-Shawls (1).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esigner-embroidered-pashmina-shawls-500x500.jpg"/>
          <p:cNvPicPr>
            <a:picLocks noChangeAspect="1"/>
          </p:cNvPicPr>
          <p:nvPr/>
        </p:nvPicPr>
        <p:blipFill>
          <a:blip r:embed="rId3"/>
          <a:stretch>
            <a:fillRect/>
          </a:stretch>
        </p:blipFill>
        <p:spPr>
          <a:xfrm>
            <a:off x="1143000" y="0"/>
            <a:ext cx="6858000" cy="6858000"/>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esigner-Hand-Pashmina-shawls.jpg"/>
          <p:cNvPicPr>
            <a:picLocks noChangeAspect="1"/>
          </p:cNvPicPr>
          <p:nvPr/>
        </p:nvPicPr>
        <p:blipFill>
          <a:blip r:embed="rId3"/>
          <a:stretch>
            <a:fillRect/>
          </a:stretch>
        </p:blipFill>
        <p:spPr>
          <a:xfrm>
            <a:off x="2001535" y="0"/>
            <a:ext cx="5140930" cy="6858000"/>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esign-no-4_p_1403527_223821.jpg"/>
          <p:cNvPicPr>
            <a:picLocks noChangeAspect="1"/>
          </p:cNvPicPr>
          <p:nvPr/>
        </p:nvPicPr>
        <p:blipFill>
          <a:blip r:embed="rId3"/>
          <a:stretch>
            <a:fillRect/>
          </a:stretch>
        </p:blipFill>
        <p:spPr>
          <a:xfrm>
            <a:off x="2438400" y="0"/>
            <a:ext cx="4366650"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1401775392edd7c-original-1.jpg"/>
          <p:cNvPicPr>
            <a:picLocks noChangeAspect="1"/>
          </p:cNvPicPr>
          <p:nvPr/>
        </p:nvPicPr>
        <p:blipFill>
          <a:blip r:embed="rId3"/>
          <a:srcRect b="10000"/>
          <a:stretch>
            <a:fillRect/>
          </a:stretch>
        </p:blipFill>
        <p:spPr>
          <a:xfrm>
            <a:off x="0" y="857250"/>
            <a:ext cx="9144000" cy="4629150"/>
          </a:xfrm>
          <a:prstGeom prst="rect">
            <a:avLst/>
          </a:prstGeom>
        </p:spPr>
      </p:pic>
      <p:sp>
        <p:nvSpPr>
          <p:cNvPr id="7" name="TextBox 6"/>
          <p:cNvSpPr txBox="1"/>
          <p:nvPr/>
        </p:nvSpPr>
        <p:spPr>
          <a:xfrm>
            <a:off x="2819400" y="5791200"/>
            <a:ext cx="4343400" cy="461665"/>
          </a:xfrm>
          <a:prstGeom prst="rect">
            <a:avLst/>
          </a:prstGeom>
          <a:solidFill>
            <a:srgbClr val="FFFF00"/>
          </a:solidFill>
        </p:spPr>
        <p:txBody>
          <a:bodyPr wrap="square" rtlCol="0">
            <a:spAutoFit/>
          </a:bodyPr>
          <a:lstStyle/>
          <a:p>
            <a:r>
              <a:rPr lang="en-US" sz="2400" b="1" dirty="0" smtClean="0">
                <a:solidFill>
                  <a:schemeClr val="bg1"/>
                </a:solidFill>
              </a:rPr>
              <a:t>Meticulous  work in progress</a:t>
            </a:r>
            <a:endParaRPr lang="fil-PH" sz="2400" b="1" dirty="0">
              <a:solidFill>
                <a:schemeClr val="bg1"/>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1).jpg"/>
          <p:cNvPicPr>
            <a:picLocks noChangeAspect="1"/>
          </p:cNvPicPr>
          <p:nvPr/>
        </p:nvPicPr>
        <p:blipFill>
          <a:blip r:embed="rId3"/>
          <a:stretch>
            <a:fillRect/>
          </a:stretch>
        </p:blipFill>
        <p:spPr>
          <a:xfrm>
            <a:off x="0" y="386542"/>
            <a:ext cx="9144000" cy="6084916"/>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2).jpg"/>
          <p:cNvPicPr>
            <a:picLocks noChangeAspect="1"/>
          </p:cNvPicPr>
          <p:nvPr/>
        </p:nvPicPr>
        <p:blipFill>
          <a:blip r:embed="rId3"/>
          <a:stretch>
            <a:fillRect/>
          </a:stretch>
        </p:blipFill>
        <p:spPr>
          <a:xfrm>
            <a:off x="1219200" y="0"/>
            <a:ext cx="6781799" cy="6858000"/>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3).jpg"/>
          <p:cNvPicPr>
            <a:picLocks noChangeAspect="1"/>
          </p:cNvPicPr>
          <p:nvPr/>
        </p:nvPicPr>
        <p:blipFill>
          <a:blip r:embed="rId3"/>
          <a:srcRect l="14000" r="18000"/>
          <a:stretch>
            <a:fillRect/>
          </a:stretch>
        </p:blipFill>
        <p:spPr>
          <a:xfrm>
            <a:off x="2209800" y="0"/>
            <a:ext cx="4655820" cy="6846794"/>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4).jpg"/>
          <p:cNvPicPr>
            <a:picLocks noChangeAspect="1"/>
          </p:cNvPicPr>
          <p:nvPr/>
        </p:nvPicPr>
        <p:blipFill>
          <a:blip r:embed="rId3"/>
          <a:stretch>
            <a:fillRect/>
          </a:stretch>
        </p:blipFill>
        <p:spPr>
          <a:xfrm>
            <a:off x="2209801" y="0"/>
            <a:ext cx="4694424" cy="6902072"/>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5).jpg"/>
          <p:cNvPicPr>
            <a:picLocks noChangeAspect="1"/>
          </p:cNvPicPr>
          <p:nvPr/>
        </p:nvPicPr>
        <p:blipFill>
          <a:blip r:embed="rId3"/>
          <a:stretch>
            <a:fillRect/>
          </a:stretch>
        </p:blipFill>
        <p:spPr>
          <a:xfrm>
            <a:off x="0" y="1099317"/>
            <a:ext cx="9143999" cy="4659363"/>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6).jpg"/>
          <p:cNvPicPr>
            <a:picLocks noChangeAspect="1"/>
          </p:cNvPicPr>
          <p:nvPr/>
        </p:nvPicPr>
        <p:blipFill>
          <a:blip r:embed="rId3"/>
          <a:stretch>
            <a:fillRect/>
          </a:stretch>
        </p:blipFill>
        <p:spPr>
          <a:xfrm>
            <a:off x="1544724" y="0"/>
            <a:ext cx="5999076" cy="6858000"/>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8).jpg"/>
          <p:cNvPicPr>
            <a:picLocks noChangeAspect="1"/>
          </p:cNvPicPr>
          <p:nvPr/>
        </p:nvPicPr>
        <p:blipFill>
          <a:blip r:embed="rId3"/>
          <a:stretch>
            <a:fillRect/>
          </a:stretch>
        </p:blipFill>
        <p:spPr>
          <a:xfrm>
            <a:off x="510466" y="-44970"/>
            <a:ext cx="8176334" cy="6902970"/>
          </a:xfrm>
          <a:prstGeom prst="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9).jpg"/>
          <p:cNvPicPr>
            <a:picLocks noChangeAspect="1"/>
          </p:cNvPicPr>
          <p:nvPr/>
        </p:nvPicPr>
        <p:blipFill>
          <a:blip r:embed="rId3"/>
          <a:stretch>
            <a:fillRect/>
          </a:stretch>
        </p:blipFill>
        <p:spPr>
          <a:xfrm>
            <a:off x="1981200" y="0"/>
            <a:ext cx="5159239" cy="6887850"/>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10).jpg"/>
          <p:cNvPicPr>
            <a:picLocks noChangeAspect="1"/>
          </p:cNvPicPr>
          <p:nvPr/>
        </p:nvPicPr>
        <p:blipFill>
          <a:blip r:embed="rId3"/>
          <a:stretch>
            <a:fillRect/>
          </a:stretch>
        </p:blipFill>
        <p:spPr>
          <a:xfrm>
            <a:off x="2013438" y="-43206"/>
            <a:ext cx="5149362" cy="6901206"/>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11).jpg"/>
          <p:cNvPicPr>
            <a:picLocks noChangeAspect="1"/>
          </p:cNvPicPr>
          <p:nvPr/>
        </p:nvPicPr>
        <p:blipFill>
          <a:blip r:embed="rId3"/>
          <a:stretch>
            <a:fillRect/>
          </a:stretch>
        </p:blipFill>
        <p:spPr>
          <a:xfrm>
            <a:off x="2290156" y="-6246"/>
            <a:ext cx="4567844" cy="686424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handicraft-hindustan-december-embroidery-srinagar-kashmiri-wednesday_3b092c1e-9e73-11e5-98be-8e4b0fa67469.jpg"/>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6" name="Picture 5" descr="download (12).jpg"/>
          <p:cNvPicPr>
            <a:picLocks noChangeAspect="1"/>
          </p:cNvPicPr>
          <p:nvPr/>
        </p:nvPicPr>
        <p:blipFill>
          <a:blip r:embed="rId3"/>
          <a:stretch>
            <a:fillRect/>
          </a:stretch>
        </p:blipFill>
        <p:spPr>
          <a:xfrm>
            <a:off x="2133601" y="-2824"/>
            <a:ext cx="4876800" cy="6863645"/>
          </a:xfrm>
          <a:prstGeom prst="rect">
            <a:avLst/>
          </a:prstGeo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13).jpg"/>
          <p:cNvPicPr>
            <a:picLocks noChangeAspect="1"/>
          </p:cNvPicPr>
          <p:nvPr/>
        </p:nvPicPr>
        <p:blipFill>
          <a:blip r:embed="rId3"/>
          <a:stretch>
            <a:fillRect/>
          </a:stretch>
        </p:blipFill>
        <p:spPr>
          <a:xfrm>
            <a:off x="2286000" y="-6246"/>
            <a:ext cx="4572000" cy="6870492"/>
          </a:xfrm>
          <a:prstGeom prst="rect">
            <a:avLst/>
          </a:prstGeo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14).jpg"/>
          <p:cNvPicPr>
            <a:picLocks noChangeAspect="1"/>
          </p:cNvPicPr>
          <p:nvPr/>
        </p:nvPicPr>
        <p:blipFill>
          <a:blip r:embed="rId3"/>
          <a:stretch>
            <a:fillRect/>
          </a:stretch>
        </p:blipFill>
        <p:spPr>
          <a:xfrm>
            <a:off x="2133600" y="1"/>
            <a:ext cx="4896927" cy="6829924"/>
          </a:xfrm>
          <a:prstGeom prst="rect">
            <a:avLst/>
          </a:prstGeom>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15).jpg"/>
          <p:cNvPicPr>
            <a:picLocks noChangeAspect="1"/>
          </p:cNvPicPr>
          <p:nvPr/>
        </p:nvPicPr>
        <p:blipFill>
          <a:blip r:embed="rId3"/>
          <a:stretch>
            <a:fillRect/>
          </a:stretch>
        </p:blipFill>
        <p:spPr>
          <a:xfrm>
            <a:off x="1143000" y="0"/>
            <a:ext cx="6857999" cy="6857999"/>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16).jpg"/>
          <p:cNvPicPr>
            <a:picLocks noChangeAspect="1"/>
          </p:cNvPicPr>
          <p:nvPr/>
        </p:nvPicPr>
        <p:blipFill>
          <a:blip r:embed="rId3"/>
          <a:stretch>
            <a:fillRect/>
          </a:stretch>
        </p:blipFill>
        <p:spPr>
          <a:xfrm>
            <a:off x="2003558" y="0"/>
            <a:ext cx="5136881" cy="6858000"/>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16).jpg"/>
          <p:cNvPicPr>
            <a:picLocks noChangeAspect="1"/>
          </p:cNvPicPr>
          <p:nvPr/>
        </p:nvPicPr>
        <p:blipFill>
          <a:blip r:embed="rId3"/>
          <a:stretch>
            <a:fillRect/>
          </a:stretch>
        </p:blipFill>
        <p:spPr>
          <a:xfrm>
            <a:off x="1981200" y="0"/>
            <a:ext cx="5159239" cy="6887850"/>
          </a:xfrm>
          <a:prstGeom prst="rect">
            <a:avLst/>
          </a:prstGeom>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17).jpg"/>
          <p:cNvPicPr>
            <a:picLocks noChangeAspect="1"/>
          </p:cNvPicPr>
          <p:nvPr/>
        </p:nvPicPr>
        <p:blipFill>
          <a:blip r:embed="rId3"/>
          <a:stretch>
            <a:fillRect/>
          </a:stretch>
        </p:blipFill>
        <p:spPr>
          <a:xfrm>
            <a:off x="1980313" y="0"/>
            <a:ext cx="5183373" cy="6858000"/>
          </a:xfrm>
          <a:prstGeom prst="rect">
            <a:avLst/>
          </a:prstGeom>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18).jpg"/>
          <p:cNvPicPr>
            <a:picLocks noChangeAspect="1"/>
          </p:cNvPicPr>
          <p:nvPr/>
        </p:nvPicPr>
        <p:blipFill>
          <a:blip r:embed="rId3"/>
          <a:stretch>
            <a:fillRect/>
          </a:stretch>
        </p:blipFill>
        <p:spPr>
          <a:xfrm>
            <a:off x="533400" y="0"/>
            <a:ext cx="8044595" cy="6885908"/>
          </a:xfrm>
          <a:prstGeom prst="rect">
            <a:avLst/>
          </a:prstGeo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 (19).jpg"/>
          <p:cNvPicPr>
            <a:picLocks noChangeAspect="1"/>
          </p:cNvPicPr>
          <p:nvPr/>
        </p:nvPicPr>
        <p:blipFill>
          <a:blip r:embed="rId3"/>
          <a:stretch>
            <a:fillRect/>
          </a:stretch>
        </p:blipFill>
        <p:spPr>
          <a:xfrm>
            <a:off x="2036379" y="0"/>
            <a:ext cx="5071241" cy="6857999"/>
          </a:xfrm>
          <a:prstGeom prst="rect">
            <a:avLst/>
          </a:prstGeom>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al-lake-preset3.jpg"/>
          <p:cNvPicPr>
            <a:picLocks noGrp="1" noChangeAspect="1"/>
          </p:cNvPicPr>
          <p:nvPr>
            <p:ph idx="1"/>
          </p:nvPr>
        </p:nvPicPr>
        <p:blipFill>
          <a:blip r:embed="rId2"/>
          <a:stretch>
            <a:fillRect/>
          </a:stretch>
        </p:blipFill>
        <p:spPr>
          <a:xfrm>
            <a:off x="47902" y="0"/>
            <a:ext cx="9096098" cy="6858000"/>
          </a:xfrm>
        </p:spPr>
      </p:pic>
      <p:pic>
        <p:nvPicPr>
          <p:cNvPr id="5" name="Picture 4" descr="download.jpg"/>
          <p:cNvPicPr>
            <a:picLocks noChangeAspect="1"/>
          </p:cNvPicPr>
          <p:nvPr/>
        </p:nvPicPr>
        <p:blipFill>
          <a:blip r:embed="rId3"/>
          <a:stretch>
            <a:fillRect/>
          </a:stretch>
        </p:blipFill>
        <p:spPr>
          <a:xfrm>
            <a:off x="2057400" y="0"/>
            <a:ext cx="5029199" cy="685800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163</TotalTime>
  <Words>149</Words>
  <Application>Microsoft Office PowerPoint</Application>
  <PresentationFormat>On-screen Show (4:3)</PresentationFormat>
  <Paragraphs>10</Paragraphs>
  <Slides>276</Slides>
  <Notes>0</Notes>
  <HiddenSlides>0</HiddenSlides>
  <MMClips>0</MMClips>
  <ScaleCrop>false</ScaleCrop>
  <HeadingPairs>
    <vt:vector size="4" baseType="variant">
      <vt:variant>
        <vt:lpstr>Theme</vt:lpstr>
      </vt:variant>
      <vt:variant>
        <vt:i4>1</vt:i4>
      </vt:variant>
      <vt:variant>
        <vt:lpstr>Slide Titles</vt:lpstr>
      </vt:variant>
      <vt:variant>
        <vt:i4>276</vt:i4>
      </vt:variant>
    </vt:vector>
  </HeadingPairs>
  <TitlesOfParts>
    <vt:vector size="277" baseType="lpstr">
      <vt:lpstr>Default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Pashmina shawls of Kashmir</dc:title>
  <dc:creator>Amal</dc:creator>
  <cp:lastModifiedBy>Amal</cp:lastModifiedBy>
  <cp:revision>21</cp:revision>
  <dcterms:created xsi:type="dcterms:W3CDTF">2016-08-31T07:24:30Z</dcterms:created>
  <dcterms:modified xsi:type="dcterms:W3CDTF">2016-08-31T10:37:26Z</dcterms:modified>
</cp:coreProperties>
</file>