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94.xml" ContentType="application/vnd.openxmlformats-officedocument.presentationml.slide+xml"/>
  <Override PartName="/ppt/slides/slide142.xml" ContentType="application/vnd.openxmlformats-officedocument.presentationml.slide+xml"/>
  <Override PartName="/ppt/slides/slide120.xml" ContentType="application/vnd.openxmlformats-officedocument.presentationml.slide+xml"/>
  <Override PartName="/ppt/slides/slide218.xml" ContentType="application/vnd.openxmlformats-officedocument.presentationml.slide+xml"/>
  <Override PartName="/ppt/slides/slide265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s/slide388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s/slide243.xml" ContentType="application/vnd.openxmlformats-officedocument.presentationml.slide+xml"/>
  <Override PartName="/ppt/slides/slide290.xml" ContentType="application/vnd.openxmlformats-officedocument.presentationml.slide+xml"/>
  <Override PartName="/ppt/slides/slide221.xml" ContentType="application/vnd.openxmlformats-officedocument.presentationml.slide+xml"/>
  <Override PartName="/ppt/slides/slide319.xml" ContentType="application/vnd.openxmlformats-officedocument.presentationml.slide+xml"/>
  <Override PartName="/ppt/slides/slide366.xml" ContentType="application/vnd.openxmlformats-officedocument.presentationml.slide+xml"/>
  <Override PartName="/ppt/slides/slide147.xml" ContentType="application/vnd.openxmlformats-officedocument.presentationml.slide+xml"/>
  <Override PartName="/ppt/slides/slide158.xml" ContentType="application/vnd.openxmlformats-officedocument.presentationml.slide+xml"/>
  <Override PartName="/ppt/slides/slide194.xml" ContentType="application/vnd.openxmlformats-officedocument.presentationml.slide+xml"/>
  <Override PartName="/ppt/slides/slide210.xml" ContentType="application/vnd.openxmlformats-officedocument.presentationml.slide+xml"/>
  <Override PartName="/ppt/slides/slide344.xml" ContentType="application/vnd.openxmlformats-officedocument.presentationml.sl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slides/slide183.xml" ContentType="application/vnd.openxmlformats-officedocument.presentationml.slide+xml"/>
  <Override PartName="/ppt/slides/slide333.xml" ContentType="application/vnd.openxmlformats-officedocument.presentationml.slide+xml"/>
  <Override PartName="/ppt/slides/slide380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172.xml" ContentType="application/vnd.openxmlformats-officedocument.presentationml.slide+xml"/>
  <Override PartName="/ppt/slides/slide259.xml" ContentType="application/vnd.openxmlformats-officedocument.presentationml.slide+xml"/>
  <Override PartName="/ppt/slides/slide322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50.xml" ContentType="application/vnd.openxmlformats-officedocument.presentationml.slide+xml"/>
  <Override PartName="/ppt/slides/slide161.xml" ContentType="application/vnd.openxmlformats-officedocument.presentationml.slide+xml"/>
  <Override PartName="/ppt/slides/slide248.xml" ContentType="application/vnd.openxmlformats-officedocument.presentationml.slide+xml"/>
  <Override PartName="/ppt/slides/slide295.xml" ContentType="application/vnd.openxmlformats-officedocument.presentationml.slide+xml"/>
  <Override PartName="/ppt/slides/slide300.xml" ContentType="application/vnd.openxmlformats-officedocument.presentationml.slide+xml"/>
  <Override PartName="/ppt/slides/slide311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55.xml" ContentType="application/vnd.openxmlformats-officedocument.presentationml.slide+xml"/>
  <Override PartName="/ppt/slides/slide237.xml" ContentType="application/vnd.openxmlformats-officedocument.presentationml.slide+xml"/>
  <Override PartName="/ppt/slides/slide284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215.xml" ContentType="application/vnd.openxmlformats-officedocument.presentationml.slide+xml"/>
  <Override PartName="/ppt/slides/slide226.xml" ContentType="application/vnd.openxmlformats-officedocument.presentationml.slide+xml"/>
  <Override PartName="/ppt/slides/slide262.xml" ContentType="application/vnd.openxmlformats-officedocument.presentationml.slide+xml"/>
  <Override PartName="/ppt/slides/slide273.xml" ContentType="application/vnd.openxmlformats-officedocument.presentationml.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199.xml" ContentType="application/vnd.openxmlformats-officedocument.presentationml.slide+xml"/>
  <Override PartName="/ppt/slides/slide204.xml" ContentType="application/vnd.openxmlformats-officedocument.presentationml.slide+xml"/>
  <Override PartName="/ppt/slides/slide251.xml" ContentType="application/vnd.openxmlformats-officedocument.presentationml.slide+xml"/>
  <Override PartName="/ppt/slides/slide349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188.xml" ContentType="application/vnd.openxmlformats-officedocument.presentationml.slide+xml"/>
  <Override PartName="/ppt/slides/slide240.xml" ContentType="application/vnd.openxmlformats-officedocument.presentationml.slide+xml"/>
  <Override PartName="/ppt/slides/slide327.xml" ContentType="application/vnd.openxmlformats-officedocument.presentationml.slide+xml"/>
  <Override PartName="/ppt/slides/slide338.xml" ContentType="application/vnd.openxmlformats-officedocument.presentationml.slide+xml"/>
  <Override PartName="/ppt/slides/slide374.xml" ContentType="application/vnd.openxmlformats-officedocument.presentationml.slide+xml"/>
  <Override PartName="/ppt/slides/slide385.xml" ContentType="application/vnd.openxmlformats-officedocument.presentationml.slide+xml"/>
  <Override PartName="/ppt/slides/slide119.xml" ContentType="application/vnd.openxmlformats-officedocument.presentationml.slide+xml"/>
  <Override PartName="/ppt/slides/slide166.xml" ContentType="application/vnd.openxmlformats-officedocument.presentationml.slide+xml"/>
  <Override PartName="/ppt/slides/slide177.xml" ContentType="application/vnd.openxmlformats-officedocument.presentationml.slide+xml"/>
  <Override PartName="/ppt/slides/slide316.xml" ContentType="application/vnd.openxmlformats-officedocument.presentationml.slide+xml"/>
  <Override PartName="/ppt/slides/slide36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08.xml" ContentType="application/vnd.openxmlformats-officedocument.presentationml.slide+xml"/>
  <Override PartName="/ppt/slides/slide155.xml" ContentType="application/vnd.openxmlformats-officedocument.presentationml.slide+xml"/>
  <Override PartName="/ppt/slides/slide305.xml" ContentType="application/vnd.openxmlformats-officedocument.presentationml.slide+xml"/>
  <Override PartName="/ppt/slides/slide352.xml" ContentType="application/vnd.openxmlformats-officedocument.presentationml.slide+xml"/>
  <Override PartName="/ppt/slides/slide49.xml" ContentType="application/vnd.openxmlformats-officedocument.presentationml.slide+xml"/>
  <Override PartName="/ppt/slides/slide96.xml" ContentType="application/vnd.openxmlformats-officedocument.presentationml.slide+xml"/>
  <Override PartName="/ppt/slides/slide144.xml" ContentType="application/vnd.openxmlformats-officedocument.presentationml.slide+xml"/>
  <Override PartName="/ppt/slides/slide191.xml" ContentType="application/vnd.openxmlformats-officedocument.presentationml.slide+xml"/>
  <Override PartName="/ppt/slides/slide278.xml" ContentType="application/vnd.openxmlformats-officedocument.presentationml.slide+xml"/>
  <Override PartName="/ppt/slides/slide289.xml" ContentType="application/vnd.openxmlformats-officedocument.presentationml.slide+xml"/>
  <Override PartName="/ppt/slides/slide330.xml" ContentType="application/vnd.openxmlformats-officedocument.presentationml.slide+xml"/>
  <Override PartName="/ppt/slides/slide341.xml" ContentType="application/vnd.openxmlformats-officedocument.presentationml.slide+xml"/>
  <Override PartName="/ppt/slides/slide38.xml" ContentType="application/vnd.openxmlformats-officedocument.presentationml.slide+xml"/>
  <Override PartName="/ppt/slides/slide85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80.xml" ContentType="application/vnd.openxmlformats-officedocument.presentationml.slide+xml"/>
  <Override PartName="/ppt/slides/slide267.xml" ContentType="application/vnd.openxmlformats-officedocument.presentationml.slide+xml"/>
  <Override PartName="/ppt/slides/slide27.xml" ContentType="application/vnd.openxmlformats-officedocument.presentationml.slide+xml"/>
  <Override PartName="/ppt/slides/slide74.xml" ContentType="application/vnd.openxmlformats-officedocument.presentationml.slide+xml"/>
  <Override PartName="/ppt/slides/slide111.xml" ContentType="application/vnd.openxmlformats-officedocument.presentationml.slide+xml"/>
  <Override PartName="/ppt/slides/slide209.xml" ContentType="application/vnd.openxmlformats-officedocument.presentationml.slide+xml"/>
  <Override PartName="/ppt/slides/slide25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100.xml" ContentType="application/vnd.openxmlformats-officedocument.presentationml.slide+xml"/>
  <Override PartName="/ppt/slides/slide234.xml" ContentType="application/vnd.openxmlformats-officedocument.presentationml.slide+xml"/>
  <Override PartName="/ppt/slides/slide245.xml" ContentType="application/vnd.openxmlformats-officedocument.presentationml.slide+xml"/>
  <Override PartName="/ppt/slides/slide281.xml" ContentType="application/vnd.openxmlformats-officedocument.presentationml.slide+xml"/>
  <Override PartName="/ppt/slides/slide292.xml" ContentType="application/vnd.openxmlformats-officedocument.presentationml.slide+xml"/>
  <Override PartName="/ppt/slides/slide379.xml" ContentType="application/vnd.openxmlformats-officedocument.presentationml.slide+xml"/>
  <Override PartName="/ppt/slides/slide41.xml" ContentType="application/vnd.openxmlformats-officedocument.presentationml.slide+xml"/>
  <Override PartName="/ppt/slides/slide223.xml" ContentType="application/vnd.openxmlformats-officedocument.presentationml.slide+xml"/>
  <Override PartName="/ppt/slides/slide270.xml" ContentType="application/vnd.openxmlformats-officedocument.presentationml.slide+xml"/>
  <Override PartName="/ppt/slides/slide357.xml" ContentType="application/vnd.openxmlformats-officedocument.presentationml.slide+xml"/>
  <Override PartName="/ppt/slides/slide368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s/slide196.xml" ContentType="application/vnd.openxmlformats-officedocument.presentationml.slide+xml"/>
  <Override PartName="/ppt/slides/slide212.xml" ContentType="application/vnd.openxmlformats-officedocument.presentationml.slide+xml"/>
  <Override PartName="/ppt/slides/slide346.xml" ContentType="application/vnd.openxmlformats-officedocument.presentationml.slide+xml"/>
  <Override PartName="/ppt/slides/slide138.xml" ContentType="application/vnd.openxmlformats-officedocument.presentationml.slide+xml"/>
  <Override PartName="/ppt/slides/slide185.xml" ContentType="application/vnd.openxmlformats-officedocument.presentationml.slide+xml"/>
  <Override PartName="/ppt/slides/slide201.xml" ContentType="application/vnd.openxmlformats-officedocument.presentationml.slide+xml"/>
  <Override PartName="/ppt/slides/slide335.xml" ContentType="application/vnd.openxmlformats-officedocument.presentationml.slide+xml"/>
  <Override PartName="/ppt/slides/slide382.xml" ContentType="application/vnd.openxmlformats-officedocument.presentationml.slide+xml"/>
  <Override PartName="/ppt/slides/slide79.xml" ContentType="application/vnd.openxmlformats-officedocument.presentationml.slide+xml"/>
  <Override PartName="/ppt/slides/slide127.xml" ContentType="application/vnd.openxmlformats-officedocument.presentationml.slide+xml"/>
  <Override PartName="/ppt/slides/slide174.xml" ContentType="application/vnd.openxmlformats-officedocument.presentationml.slide+xml"/>
  <Override PartName="/ppt/slides/slide324.xml" ContentType="application/vnd.openxmlformats-officedocument.presentationml.slide+xml"/>
  <Override PartName="/ppt/slides/slide371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116.xml" ContentType="application/vnd.openxmlformats-officedocument.presentationml.slide+xml"/>
  <Override PartName="/ppt/slides/slide163.xml" ContentType="application/vnd.openxmlformats-officedocument.presentationml.slide+xml"/>
  <Override PartName="/ppt/slides/slide297.xml" ContentType="application/vnd.openxmlformats-officedocument.presentationml.slide+xml"/>
  <Override PartName="/ppt/slides/slide302.xml" ContentType="application/vnd.openxmlformats-officedocument.presentationml.slide+xml"/>
  <Override PartName="/ppt/slides/slide313.xml" ContentType="application/vnd.openxmlformats-officedocument.presentationml.slide+xml"/>
  <Override PartName="/ppt/slides/slide360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57.xml" ContentType="application/vnd.openxmlformats-officedocument.presentationml.slide+xml"/>
  <Override PartName="/ppt/slides/slide105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239.xml" ContentType="application/vnd.openxmlformats-officedocument.presentationml.slide+xml"/>
  <Override PartName="/ppt/slides/slide286.xml" ContentType="application/vnd.openxmlformats-officedocument.presentationml.slide+xml"/>
  <Override PartName="/ppt/slides/slide46.xml" ContentType="application/vnd.openxmlformats-officedocument.presentationml.slide+xml"/>
  <Override PartName="/ppt/slides/slide93.xml" ContentType="application/vnd.openxmlformats-officedocument.presentationml.slide+xml"/>
  <Override PartName="/ppt/slides/slide130.xml" ContentType="application/vnd.openxmlformats-officedocument.presentationml.slide+xml"/>
  <Override PartName="/ppt/slides/slide217.xml" ContentType="application/vnd.openxmlformats-officedocument.presentationml.slide+xml"/>
  <Override PartName="/ppt/slides/slide228.xml" ContentType="application/vnd.openxmlformats-officedocument.presentationml.slide+xml"/>
  <Override PartName="/ppt/slides/slide264.xml" ContentType="application/vnd.openxmlformats-officedocument.presentationml.slide+xml"/>
  <Override PartName="/ppt/slides/slide275.xml" ContentType="application/vnd.openxmlformats-officedocument.presentationml.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s/slide206.xml" ContentType="application/vnd.openxmlformats-officedocument.presentationml.slide+xml"/>
  <Override PartName="/ppt/slides/slide253.xml" ContentType="application/vnd.openxmlformats-officedocument.presentationml.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s/slide242.xml" ContentType="application/vnd.openxmlformats-officedocument.presentationml.slide+xml"/>
  <Override PartName="/ppt/slides/slide329.xml" ContentType="application/vnd.openxmlformats-officedocument.presentationml.slide+xml"/>
  <Override PartName="/ppt/slides/slide376.xml" ContentType="application/vnd.openxmlformats-officedocument.presentationml.slide+xml"/>
  <Override PartName="/ppt/slides/slide387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8.xml" ContentType="application/vnd.openxmlformats-officedocument.presentationml.slide+xml"/>
  <Override PartName="/ppt/slides/slide179.xml" ContentType="application/vnd.openxmlformats-officedocument.presentationml.slide+xml"/>
  <Override PartName="/ppt/slides/slide231.xml" ContentType="application/vnd.openxmlformats-officedocument.presentationml.slide+xml"/>
  <Override PartName="/ppt/slides/slide318.xml" ContentType="application/vnd.openxmlformats-officedocument.presentationml.slide+xml"/>
  <Override PartName="/ppt/slides/slide365.xml" ContentType="application/vnd.openxmlformats-officedocument.presentationml.slide+xml"/>
  <Override PartName="/ppt/slides/slide157.xml" ContentType="application/vnd.openxmlformats-officedocument.presentationml.slide+xml"/>
  <Override PartName="/ppt/slides/slide220.xml" ContentType="application/vnd.openxmlformats-officedocument.presentationml.slide+xml"/>
  <Override PartName="/ppt/slides/slide307.xml" ContentType="application/vnd.openxmlformats-officedocument.presentationml.slide+xml"/>
  <Override PartName="/ppt/slides/slide354.xml" ContentType="application/vnd.openxmlformats-officedocument.presentationml.slide+xml"/>
  <Override PartName="/ppt/slides/slide98.xml" ContentType="application/vnd.openxmlformats-officedocument.presentationml.slide+xml"/>
  <Override PartName="/ppt/slides/slide146.xml" ContentType="application/vnd.openxmlformats-officedocument.presentationml.slide+xml"/>
  <Override PartName="/ppt/slides/slide193.xml" ContentType="application/vnd.openxmlformats-officedocument.presentationml.slide+xml"/>
  <Override PartName="/ppt/slides/slide332.xml" ContentType="application/vnd.openxmlformats-officedocument.presentationml.slide+xml"/>
  <Override PartName="/ppt/slides/slide343.xml" ContentType="application/vnd.openxmlformats-officedocument.presentationml.slide+xml"/>
  <Override PartName="/ppt/slides/slide87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71.xml" ContentType="application/vnd.openxmlformats-officedocument.presentationml.slide+xml"/>
  <Override PartName="/ppt/slides/slide182.xml" ContentType="application/vnd.openxmlformats-officedocument.presentationml.slide+xml"/>
  <Override PartName="/ppt/slides/slide269.xml" ContentType="application/vnd.openxmlformats-officedocument.presentationml.slide+xml"/>
  <Override PartName="/ppt/slides/slide321.xml" ContentType="application/vnd.openxmlformats-officedocument.presentationml.sl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160.xml" ContentType="application/vnd.openxmlformats-officedocument.presentationml.slide+xml"/>
  <Override PartName="/ppt/slides/slide258.xml" ContentType="application/vnd.openxmlformats-officedocument.presentationml.slide+xml"/>
  <Override PartName="/ppt/slides/slide310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s/slide236.xml" ContentType="application/vnd.openxmlformats-officedocument.presentationml.slide+xml"/>
  <Override PartName="/ppt/slides/slide247.xml" ContentType="application/vnd.openxmlformats-officedocument.presentationml.slide+xml"/>
  <Override PartName="/ppt/slides/slide283.xml" ContentType="application/vnd.openxmlformats-officedocument.presentationml.slide+xml"/>
  <Override PartName="/ppt/slides/slide29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slides/slide225.xml" ContentType="application/vnd.openxmlformats-officedocument.presentationml.slide+xml"/>
  <Override PartName="/ppt/slides/slide272.xml" ContentType="application/vnd.openxmlformats-officedocument.presentationml.slide+xml"/>
  <Override PartName="/ppt/theme/theme1.xml" ContentType="application/vnd.openxmlformats-officedocument.theme+xml"/>
  <Override PartName="/ppt/slides/slide32.xml" ContentType="application/vnd.openxmlformats-officedocument.presentationml.slide+xml"/>
  <Override PartName="/ppt/slides/slide214.xml" ContentType="application/vnd.openxmlformats-officedocument.presentationml.slide+xml"/>
  <Override PartName="/ppt/slides/slide261.xml" ContentType="application/vnd.openxmlformats-officedocument.presentationml.slide+xml"/>
  <Override PartName="/ppt/slides/slide348.xml" ContentType="application/vnd.openxmlformats-officedocument.presentationml.slide+xml"/>
  <Override PartName="/ppt/slides/slide359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187.xml" ContentType="application/vnd.openxmlformats-officedocument.presentationml.slide+xml"/>
  <Override PartName="/ppt/slides/slide198.xml" ContentType="application/vnd.openxmlformats-officedocument.presentationml.slide+xml"/>
  <Override PartName="/ppt/slides/slide203.xml" ContentType="application/vnd.openxmlformats-officedocument.presentationml.slide+xml"/>
  <Override PartName="/ppt/slides/slide250.xml" ContentType="application/vnd.openxmlformats-officedocument.presentationml.slide+xml"/>
  <Override PartName="/ppt/slides/slide337.xml" ContentType="application/vnd.openxmlformats-officedocument.presentationml.slide+xml"/>
  <Override PartName="/ppt/slides/slide384.xml" ContentType="application/vnd.openxmlformats-officedocument.presentationml.slide+xml"/>
  <Override PartName="/ppt/slides/slide129.xml" ContentType="application/vnd.openxmlformats-officedocument.presentationml.slide+xml"/>
  <Override PartName="/ppt/slides/slide176.xml" ContentType="application/vnd.openxmlformats-officedocument.presentationml.slide+xml"/>
  <Override PartName="/ppt/slides/slide326.xml" ContentType="application/vnd.openxmlformats-officedocument.presentationml.slide+xml"/>
  <Override PartName="/ppt/slides/slide373.xml" ContentType="application/vnd.openxmlformats-officedocument.presentationml.slide+xml"/>
  <Override PartName="/ppt/slides/slide118.xml" ContentType="application/vnd.openxmlformats-officedocument.presentationml.slide+xml"/>
  <Override PartName="/ppt/slides/slide165.xml" ContentType="application/vnd.openxmlformats-officedocument.presentationml.slide+xml"/>
  <Override PartName="/ppt/slides/slide299.xml" ContentType="application/vnd.openxmlformats-officedocument.presentationml.slide+xml"/>
  <Override PartName="/ppt/slides/slide304.xml" ContentType="application/vnd.openxmlformats-officedocument.presentationml.slide+xml"/>
  <Override PartName="/ppt/slides/slide315.xml" ContentType="application/vnd.openxmlformats-officedocument.presentationml.slide+xml"/>
  <Override PartName="/ppt/slides/slide351.xml" ContentType="application/vnd.openxmlformats-officedocument.presentationml.slide+xml"/>
  <Override PartName="/ppt/slides/slide362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slides/slide143.xml" ContentType="application/vnd.openxmlformats-officedocument.presentationml.slide+xml"/>
  <Override PartName="/ppt/slides/slide154.xml" ContentType="application/vnd.openxmlformats-officedocument.presentationml.slide+xml"/>
  <Override PartName="/ppt/slides/slide190.xml" ContentType="application/vnd.openxmlformats-officedocument.presentationml.slide+xml"/>
  <Override PartName="/ppt/slides/slide288.xml" ContentType="application/vnd.openxmlformats-officedocument.presentationml.slide+xml"/>
  <Override PartName="/ppt/slides/slide340.xml" ContentType="application/vnd.openxmlformats-officedocument.presentationml.slide+xml"/>
  <Override PartName="/ppt/viewProps.xml" ContentType="application/vnd.openxmlformats-officedocument.presentationml.viewProps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slides/slide27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slides/slide208.xml" ContentType="application/vnd.openxmlformats-officedocument.presentationml.slide+xml"/>
  <Override PartName="/ppt/slides/slide219.xml" ContentType="application/vnd.openxmlformats-officedocument.presentationml.slide+xml"/>
  <Override PartName="/ppt/slides/slide255.xml" ContentType="application/vnd.openxmlformats-officedocument.presentationml.slide+xml"/>
  <Override PartName="/ppt/slides/slide266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s/slide244.xml" ContentType="application/vnd.openxmlformats-officedocument.presentationml.slide+xml"/>
  <Override PartName="/ppt/slides/slide291.xml" ContentType="application/vnd.openxmlformats-officedocument.presentationml.slide+xml"/>
  <Override PartName="/ppt/slides/slide378.xml" ContentType="application/vnd.openxmlformats-officedocument.presentationml.slide+xml"/>
  <Override PartName="/ppt/slides/slide389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51.xml" ContentType="application/vnd.openxmlformats-officedocument.presentationml.slide+xml"/>
  <Override PartName="/ppt/slides/slide233.xml" ContentType="application/vnd.openxmlformats-officedocument.presentationml.slide+xml"/>
  <Override PartName="/ppt/slides/slide280.xml" ContentType="application/vnd.openxmlformats-officedocument.presentationml.slide+xml"/>
  <Override PartName="/ppt/slides/slide367.xml" ContentType="application/vnd.openxmlformats-officedocument.presentationml.slide+xml"/>
  <Override PartName="/ppt/slides/slide40.xml" ContentType="application/vnd.openxmlformats-officedocument.presentationml.slide+xml"/>
  <Override PartName="/ppt/slides/slide159.xml" ContentType="application/vnd.openxmlformats-officedocument.presentationml.slide+xml"/>
  <Override PartName="/ppt/slides/slide211.xml" ContentType="application/vnd.openxmlformats-officedocument.presentationml.slide+xml"/>
  <Override PartName="/ppt/slides/slide222.xml" ContentType="application/vnd.openxmlformats-officedocument.presentationml.slide+xml"/>
  <Override PartName="/ppt/slides/slide309.xml" ContentType="application/vnd.openxmlformats-officedocument.presentationml.slide+xml"/>
  <Override PartName="/ppt/slides/slide356.xml" ContentType="application/vnd.openxmlformats-officedocument.presentationml.slide+xml"/>
  <Override PartName="/ppt/slides/slide148.xml" ContentType="application/vnd.openxmlformats-officedocument.presentationml.slide+xml"/>
  <Override PartName="/ppt/slides/slide195.xml" ContentType="application/vnd.openxmlformats-officedocument.presentationml.slide+xml"/>
  <Override PartName="/ppt/slides/slide200.xml" ContentType="application/vnd.openxmlformats-officedocument.presentationml.slide+xml"/>
  <Override PartName="/ppt/slides/slide345.xml" ContentType="application/vnd.openxmlformats-officedocument.presentationml.slide+xml"/>
  <Default Extension="gif" ContentType="image/gif"/>
  <Override PartName="/ppt/slides/slide89.xml" ContentType="application/vnd.openxmlformats-officedocument.presentationml.slide+xml"/>
  <Override PartName="/ppt/slides/slide126.xml" ContentType="application/vnd.openxmlformats-officedocument.presentationml.slide+xml"/>
  <Override PartName="/ppt/slides/slide137.xml" ContentType="application/vnd.openxmlformats-officedocument.presentationml.slide+xml"/>
  <Override PartName="/ppt/slides/slide173.xml" ContentType="application/vnd.openxmlformats-officedocument.presentationml.slide+xml"/>
  <Override PartName="/ppt/slides/slide184.xml" ContentType="application/vnd.openxmlformats-officedocument.presentationml.slide+xml"/>
  <Override PartName="/ppt/slides/slide323.xml" ContentType="application/vnd.openxmlformats-officedocument.presentationml.slide+xml"/>
  <Override PartName="/ppt/slides/slide334.xml" ContentType="application/vnd.openxmlformats-officedocument.presentationml.slide+xml"/>
  <Override PartName="/ppt/slides/slide370.xml" ContentType="application/vnd.openxmlformats-officedocument.presentationml.slide+xml"/>
  <Override PartName="/ppt/slides/slide381.xml" ContentType="application/vnd.openxmlformats-officedocument.presentationml.slide+xml"/>
  <Override PartName="/ppt/slides/slide78.xml" ContentType="application/vnd.openxmlformats-officedocument.presentationml.slide+xml"/>
  <Override PartName="/ppt/slides/slide115.xml" ContentType="application/vnd.openxmlformats-officedocument.presentationml.slide+xml"/>
  <Override PartName="/ppt/slides/slide162.xml" ContentType="application/vnd.openxmlformats-officedocument.presentationml.slide+xml"/>
  <Override PartName="/ppt/slides/slide312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104.xml" ContentType="application/vnd.openxmlformats-officedocument.presentationml.slide+xml"/>
  <Override PartName="/ppt/slides/slide151.xml" ContentType="application/vnd.openxmlformats-officedocument.presentationml.slide+xml"/>
  <Override PartName="/ppt/slides/slide238.xml" ContentType="application/vnd.openxmlformats-officedocument.presentationml.slide+xml"/>
  <Override PartName="/ppt/slides/slide249.xml" ContentType="application/vnd.openxmlformats-officedocument.presentationml.slide+xml"/>
  <Override PartName="/ppt/slides/slide285.xml" ContentType="application/vnd.openxmlformats-officedocument.presentationml.slide+xml"/>
  <Override PartName="/ppt/slides/slide296.xml" ContentType="application/vnd.openxmlformats-officedocument.presentationml.slide+xml"/>
  <Override PartName="/ppt/slides/slide30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s/slide92.xml" ContentType="application/vnd.openxmlformats-officedocument.presentationml.slide+xml"/>
  <Override PartName="/ppt/slides/slide140.xml" ContentType="application/vnd.openxmlformats-officedocument.presentationml.slide+xml"/>
  <Override PartName="/ppt/slides/slide227.xml" ContentType="application/vnd.openxmlformats-officedocument.presentationml.slide+xml"/>
  <Override PartName="/ppt/slides/slide274.xml" ContentType="application/vnd.openxmlformats-officedocument.presentationml.slide+xml"/>
  <Override PartName="/ppt/slides/slide34.xml" ContentType="application/vnd.openxmlformats-officedocument.presentationml.slide+xml"/>
  <Override PartName="/ppt/slides/slide81.xml" ContentType="application/vnd.openxmlformats-officedocument.presentationml.slide+xml"/>
  <Override PartName="/ppt/slides/slide216.xml" ContentType="application/vnd.openxmlformats-officedocument.presentationml.slide+xml"/>
  <Override PartName="/ppt/slides/slide2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s/slide189.xml" ContentType="application/vnd.openxmlformats-officedocument.presentationml.slide+xml"/>
  <Override PartName="/ppt/slides/slide205.xml" ContentType="application/vnd.openxmlformats-officedocument.presentationml.slide+xml"/>
  <Override PartName="/ppt/slides/slide241.xml" ContentType="application/vnd.openxmlformats-officedocument.presentationml.slide+xml"/>
  <Override PartName="/ppt/slides/slide252.xml" ContentType="application/vnd.openxmlformats-officedocument.presentationml.slide+xml"/>
  <Override PartName="/ppt/slides/slide339.xml" ContentType="application/vnd.openxmlformats-officedocument.presentationml.slide+xml"/>
  <Override PartName="/ppt/slides/slide386.xml" ContentType="application/vnd.openxmlformats-officedocument.presentationml.slide+xml"/>
  <Override PartName="/ppt/slides/slide12.xml" ContentType="application/vnd.openxmlformats-officedocument.presentationml.slide+xml"/>
  <Override PartName="/ppt/slides/slide178.xml" ContentType="application/vnd.openxmlformats-officedocument.presentationml.slide+xml"/>
  <Override PartName="/ppt/slides/slide230.xml" ContentType="application/vnd.openxmlformats-officedocument.presentationml.slide+xml"/>
  <Override PartName="/ppt/slides/slide328.xml" ContentType="application/vnd.openxmlformats-officedocument.presentationml.slide+xml"/>
  <Override PartName="/ppt/slides/slide375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67.xml" ContentType="application/vnd.openxmlformats-officedocument.presentationml.slide+xml"/>
  <Override PartName="/ppt/slides/slide306.xml" ContentType="application/vnd.openxmlformats-officedocument.presentationml.slide+xml"/>
  <Override PartName="/ppt/slides/slide317.xml" ContentType="application/vnd.openxmlformats-officedocument.presentationml.slide+xml"/>
  <Override PartName="/ppt/slides/slide353.xml" ContentType="application/vnd.openxmlformats-officedocument.presentationml.slide+xml"/>
  <Override PartName="/ppt/slides/slide364.xml" ContentType="application/vnd.openxmlformats-officedocument.presentationml.slide+xml"/>
  <Override PartName="/ppt/slides/slide109.xml" ContentType="application/vnd.openxmlformats-officedocument.presentationml.slide+xml"/>
  <Override PartName="/ppt/slides/slide145.xml" ContentType="application/vnd.openxmlformats-officedocument.presentationml.slide+xml"/>
  <Override PartName="/ppt/slides/slide156.xml" ContentType="application/vnd.openxmlformats-officedocument.presentationml.slide+xml"/>
  <Override PartName="/ppt/slides/slide192.xml" ContentType="application/vnd.openxmlformats-officedocument.presentationml.slide+xml"/>
  <Override PartName="/ppt/slides/slide342.xml" ContentType="application/vnd.openxmlformats-officedocument.presentationml.slide+xml"/>
  <Override PartName="/ppt/slides/slide97.xml" ContentType="application/vnd.openxmlformats-officedocument.presentationml.slide+xml"/>
  <Override PartName="/ppt/slides/slide134.xml" ContentType="application/vnd.openxmlformats-officedocument.presentationml.slide+xml"/>
  <Override PartName="/ppt/slides/slide181.xml" ContentType="application/vnd.openxmlformats-officedocument.presentationml.slide+xml"/>
  <Override PartName="/ppt/slides/slide279.xml" ContentType="application/vnd.openxmlformats-officedocument.presentationml.slide+xml"/>
  <Override PartName="/ppt/slides/slide331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23.xml" ContentType="application/vnd.openxmlformats-officedocument.presentationml.slide+xml"/>
  <Override PartName="/ppt/slides/slide170.xml" ContentType="application/vnd.openxmlformats-officedocument.presentationml.slide+xml"/>
  <Override PartName="/ppt/slides/slide257.xml" ContentType="application/vnd.openxmlformats-officedocument.presentationml.slide+xml"/>
  <Override PartName="/ppt/slides/slide268.xml" ContentType="application/vnd.openxmlformats-officedocument.presentationml.slide+xml"/>
  <Override PartName="/ppt/slides/slide32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246.xml" ContentType="application/vnd.openxmlformats-officedocument.presentationml.slide+xml"/>
  <Override PartName="/ppt/slides/slide293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53.xml" ContentType="application/vnd.openxmlformats-officedocument.presentationml.slide+xml"/>
  <Override PartName="/ppt/slides/slide235.xml" ContentType="application/vnd.openxmlformats-officedocument.presentationml.slide+xml"/>
  <Override PartName="/ppt/slides/slide282.xml" ContentType="application/vnd.openxmlformats-officedocument.presentationml.slide+xml"/>
  <Override PartName="/ppt/slides/slide369.xml" ContentType="application/vnd.openxmlformats-officedocument.presentationml.slide+xml"/>
  <Default Extension="jpeg" ContentType="image/jpeg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213.xml" ContentType="application/vnd.openxmlformats-officedocument.presentationml.slide+xml"/>
  <Override PartName="/ppt/slides/slide224.xml" ContentType="application/vnd.openxmlformats-officedocument.presentationml.slide+xml"/>
  <Override PartName="/ppt/slides/slide260.xml" ContentType="application/vnd.openxmlformats-officedocument.presentationml.slide+xml"/>
  <Override PartName="/ppt/slides/slide271.xml" ContentType="application/vnd.openxmlformats-officedocument.presentationml.slide+xml"/>
  <Override PartName="/ppt/slides/slide358.xml" ContentType="application/vnd.openxmlformats-officedocument.presentationml.slide+xml"/>
  <Override PartName="/ppt/slides/slide20.xml" ContentType="application/vnd.openxmlformats-officedocument.presentationml.slide+xml"/>
  <Override PartName="/ppt/slides/slide197.xml" ContentType="application/vnd.openxmlformats-officedocument.presentationml.slide+xml"/>
  <Override PartName="/ppt/slides/slide202.xml" ContentType="application/vnd.openxmlformats-officedocument.presentationml.slide+xml"/>
  <Override PartName="/ppt/slides/slide347.xml" ContentType="application/vnd.openxmlformats-officedocument.presentationml.slide+xml"/>
  <Override PartName="/ppt/slides/slide139.xml" ContentType="application/vnd.openxmlformats-officedocument.presentationml.slide+xml"/>
  <Override PartName="/ppt/slides/slide186.xml" ContentType="application/vnd.openxmlformats-officedocument.presentationml.slide+xml"/>
  <Override PartName="/ppt/slides/slide325.xml" ContentType="application/vnd.openxmlformats-officedocument.presentationml.slide+xml"/>
  <Override PartName="/ppt/slides/slide336.xml" ContentType="application/vnd.openxmlformats-officedocument.presentationml.slide+xml"/>
  <Override PartName="/ppt/slides/slide372.xml" ContentType="application/vnd.openxmlformats-officedocument.presentationml.slide+xml"/>
  <Override PartName="/ppt/slides/slide383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slides/slide164.xml" ContentType="application/vnd.openxmlformats-officedocument.presentationml.slide+xml"/>
  <Override PartName="/ppt/slides/slide175.xml" ContentType="application/vnd.openxmlformats-officedocument.presentationml.slide+xml"/>
  <Override PartName="/ppt/slides/slide314.xml" ContentType="application/vnd.openxmlformats-officedocument.presentationml.slide+xml"/>
  <Override PartName="/ppt/slides/slide361.xml" ContentType="application/vnd.openxmlformats-officedocument.presentationml.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106.xml" ContentType="application/vnd.openxmlformats-officedocument.presentationml.slide+xml"/>
  <Override PartName="/ppt/slides/slide153.xml" ContentType="application/vnd.openxmlformats-officedocument.presentationml.slide+xml"/>
  <Override PartName="/ppt/slides/slide287.xml" ContentType="application/vnd.openxmlformats-officedocument.presentationml.slide+xml"/>
  <Override PartName="/ppt/slides/slide298.xml" ContentType="application/vnd.openxmlformats-officedocument.presentationml.slide+xml"/>
  <Override PartName="/ppt/slides/slide303.xml" ContentType="application/vnd.openxmlformats-officedocument.presentationml.slide+xml"/>
  <Override PartName="/ppt/slides/slide350.xml" ContentType="application/vnd.openxmlformats-officedocument.presentationml.slide+xml"/>
  <Override PartName="/ppt/slides/slide58.xml" ContentType="application/vnd.openxmlformats-officedocument.presentationml.slide+xml"/>
  <Override PartName="/ppt/slides/slide229.xml" ContentType="application/vnd.openxmlformats-officedocument.presentationml.slide+xml"/>
  <Override PartName="/ppt/slides/slide276.xml" ContentType="application/vnd.openxmlformats-officedocument.presentationml.sl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31.xml" ContentType="application/vnd.openxmlformats-officedocument.presentationml.slide+xml"/>
  <Override PartName="/ppt/slides/slide207.xml" ContentType="application/vnd.openxmlformats-officedocument.presentationml.slide+xml"/>
  <Override PartName="/ppt/slides/slide254.xml" ContentType="application/vnd.openxmlformats-officedocument.presentationml.slide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slides/slide232.xml" ContentType="application/vnd.openxmlformats-officedocument.presentationml.slide+xml"/>
  <Override PartName="/ppt/slides/slide377.xml" ContentType="application/vnd.openxmlformats-officedocument.presentationml.slide+xml"/>
  <Override PartName="/ppt/slides/slide169.xml" ContentType="application/vnd.openxmlformats-officedocument.presentationml.slide+xml"/>
  <Override PartName="/ppt/slides/slide308.xml" ContentType="application/vnd.openxmlformats-officedocument.presentationml.slide+xml"/>
  <Override PartName="/ppt/slides/slide35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652" r:id="rId2"/>
    <p:sldId id="256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22" r:id="rId65"/>
    <p:sldId id="323" r:id="rId66"/>
    <p:sldId id="324" r:id="rId67"/>
    <p:sldId id="325" r:id="rId68"/>
    <p:sldId id="326" r:id="rId69"/>
    <p:sldId id="327" r:id="rId70"/>
    <p:sldId id="328" r:id="rId71"/>
    <p:sldId id="329" r:id="rId72"/>
    <p:sldId id="339" r:id="rId73"/>
    <p:sldId id="338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40" r:id="rId83"/>
    <p:sldId id="341" r:id="rId84"/>
    <p:sldId id="342" r:id="rId85"/>
    <p:sldId id="343" r:id="rId86"/>
    <p:sldId id="344" r:id="rId87"/>
    <p:sldId id="345" r:id="rId88"/>
    <p:sldId id="346" r:id="rId89"/>
    <p:sldId id="347" r:id="rId90"/>
    <p:sldId id="348" r:id="rId91"/>
    <p:sldId id="349" r:id="rId92"/>
    <p:sldId id="350" r:id="rId93"/>
    <p:sldId id="351" r:id="rId94"/>
    <p:sldId id="352" r:id="rId95"/>
    <p:sldId id="353" r:id="rId96"/>
    <p:sldId id="354" r:id="rId97"/>
    <p:sldId id="355" r:id="rId98"/>
    <p:sldId id="356" r:id="rId99"/>
    <p:sldId id="357" r:id="rId100"/>
    <p:sldId id="358" r:id="rId101"/>
    <p:sldId id="359" r:id="rId102"/>
    <p:sldId id="360" r:id="rId103"/>
    <p:sldId id="361" r:id="rId104"/>
    <p:sldId id="362" r:id="rId105"/>
    <p:sldId id="363" r:id="rId106"/>
    <p:sldId id="364" r:id="rId107"/>
    <p:sldId id="365" r:id="rId108"/>
    <p:sldId id="366" r:id="rId109"/>
    <p:sldId id="367" r:id="rId110"/>
    <p:sldId id="377" r:id="rId111"/>
    <p:sldId id="368" r:id="rId112"/>
    <p:sldId id="373" r:id="rId113"/>
    <p:sldId id="372" r:id="rId114"/>
    <p:sldId id="371" r:id="rId115"/>
    <p:sldId id="370" r:id="rId116"/>
    <p:sldId id="369" r:id="rId117"/>
    <p:sldId id="374" r:id="rId118"/>
    <p:sldId id="375" r:id="rId119"/>
    <p:sldId id="376" r:id="rId120"/>
    <p:sldId id="378" r:id="rId121"/>
    <p:sldId id="379" r:id="rId122"/>
    <p:sldId id="380" r:id="rId123"/>
    <p:sldId id="381" r:id="rId124"/>
    <p:sldId id="383" r:id="rId125"/>
    <p:sldId id="384" r:id="rId126"/>
    <p:sldId id="382" r:id="rId127"/>
    <p:sldId id="385" r:id="rId128"/>
    <p:sldId id="386" r:id="rId129"/>
    <p:sldId id="387" r:id="rId130"/>
    <p:sldId id="388" r:id="rId131"/>
    <p:sldId id="389" r:id="rId132"/>
    <p:sldId id="390" r:id="rId133"/>
    <p:sldId id="391" r:id="rId134"/>
    <p:sldId id="392" r:id="rId135"/>
    <p:sldId id="393" r:id="rId136"/>
    <p:sldId id="394" r:id="rId137"/>
    <p:sldId id="395" r:id="rId138"/>
    <p:sldId id="396" r:id="rId139"/>
    <p:sldId id="397" r:id="rId140"/>
    <p:sldId id="398" r:id="rId141"/>
    <p:sldId id="399" r:id="rId142"/>
    <p:sldId id="401" r:id="rId143"/>
    <p:sldId id="402" r:id="rId144"/>
    <p:sldId id="403" r:id="rId145"/>
    <p:sldId id="404" r:id="rId146"/>
    <p:sldId id="405" r:id="rId147"/>
    <p:sldId id="406" r:id="rId148"/>
    <p:sldId id="407" r:id="rId149"/>
    <p:sldId id="418" r:id="rId150"/>
    <p:sldId id="408" r:id="rId151"/>
    <p:sldId id="409" r:id="rId152"/>
    <p:sldId id="410" r:id="rId153"/>
    <p:sldId id="411" r:id="rId154"/>
    <p:sldId id="412" r:id="rId155"/>
    <p:sldId id="413" r:id="rId156"/>
    <p:sldId id="414" r:id="rId157"/>
    <p:sldId id="415" r:id="rId158"/>
    <p:sldId id="416" r:id="rId159"/>
    <p:sldId id="417" r:id="rId160"/>
    <p:sldId id="419" r:id="rId161"/>
    <p:sldId id="420" r:id="rId162"/>
    <p:sldId id="421" r:id="rId163"/>
    <p:sldId id="422" r:id="rId164"/>
    <p:sldId id="423" r:id="rId165"/>
    <p:sldId id="424" r:id="rId166"/>
    <p:sldId id="425" r:id="rId167"/>
    <p:sldId id="426" r:id="rId168"/>
    <p:sldId id="427" r:id="rId169"/>
    <p:sldId id="428" r:id="rId170"/>
    <p:sldId id="429" r:id="rId171"/>
    <p:sldId id="432" r:id="rId172"/>
    <p:sldId id="435" r:id="rId173"/>
    <p:sldId id="436" r:id="rId174"/>
    <p:sldId id="437" r:id="rId175"/>
    <p:sldId id="438" r:id="rId176"/>
    <p:sldId id="439" r:id="rId177"/>
    <p:sldId id="440" r:id="rId178"/>
    <p:sldId id="441" r:id="rId179"/>
    <p:sldId id="442" r:id="rId180"/>
    <p:sldId id="443" r:id="rId181"/>
    <p:sldId id="444" r:id="rId182"/>
    <p:sldId id="445" r:id="rId183"/>
    <p:sldId id="446" r:id="rId184"/>
    <p:sldId id="447" r:id="rId185"/>
    <p:sldId id="449" r:id="rId186"/>
    <p:sldId id="450" r:id="rId187"/>
    <p:sldId id="451" r:id="rId188"/>
    <p:sldId id="452" r:id="rId189"/>
    <p:sldId id="453" r:id="rId190"/>
    <p:sldId id="454" r:id="rId191"/>
    <p:sldId id="455" r:id="rId192"/>
    <p:sldId id="456" r:id="rId193"/>
    <p:sldId id="457" r:id="rId194"/>
    <p:sldId id="458" r:id="rId195"/>
    <p:sldId id="459" r:id="rId196"/>
    <p:sldId id="471" r:id="rId197"/>
    <p:sldId id="473" r:id="rId198"/>
    <p:sldId id="474" r:id="rId199"/>
    <p:sldId id="480" r:id="rId200"/>
    <p:sldId id="482" r:id="rId201"/>
    <p:sldId id="483" r:id="rId202"/>
    <p:sldId id="484" r:id="rId203"/>
    <p:sldId id="485" r:id="rId204"/>
    <p:sldId id="486" r:id="rId205"/>
    <p:sldId id="487" r:id="rId206"/>
    <p:sldId id="488" r:id="rId207"/>
    <p:sldId id="490" r:id="rId208"/>
    <p:sldId id="491" r:id="rId209"/>
    <p:sldId id="492" r:id="rId210"/>
    <p:sldId id="493" r:id="rId211"/>
    <p:sldId id="494" r:id="rId212"/>
    <p:sldId id="495" r:id="rId213"/>
    <p:sldId id="496" r:id="rId214"/>
    <p:sldId id="497" r:id="rId215"/>
    <p:sldId id="498" r:id="rId216"/>
    <p:sldId id="499" r:id="rId217"/>
    <p:sldId id="500" r:id="rId218"/>
    <p:sldId id="481" r:id="rId219"/>
    <p:sldId id="501" r:id="rId220"/>
    <p:sldId id="503" r:id="rId221"/>
    <p:sldId id="504" r:id="rId222"/>
    <p:sldId id="505" r:id="rId223"/>
    <p:sldId id="502" r:id="rId224"/>
    <p:sldId id="506" r:id="rId225"/>
    <p:sldId id="507" r:id="rId226"/>
    <p:sldId id="508" r:id="rId227"/>
    <p:sldId id="509" r:id="rId228"/>
    <p:sldId id="512" r:id="rId229"/>
    <p:sldId id="517" r:id="rId230"/>
    <p:sldId id="516" r:id="rId231"/>
    <p:sldId id="515" r:id="rId232"/>
    <p:sldId id="514" r:id="rId233"/>
    <p:sldId id="513" r:id="rId234"/>
    <p:sldId id="518" r:id="rId235"/>
    <p:sldId id="519" r:id="rId236"/>
    <p:sldId id="520" r:id="rId237"/>
    <p:sldId id="521" r:id="rId238"/>
    <p:sldId id="522" r:id="rId239"/>
    <p:sldId id="523" r:id="rId240"/>
    <p:sldId id="524" r:id="rId241"/>
    <p:sldId id="525" r:id="rId242"/>
    <p:sldId id="526" r:id="rId243"/>
    <p:sldId id="527" r:id="rId244"/>
    <p:sldId id="528" r:id="rId245"/>
    <p:sldId id="529" r:id="rId246"/>
    <p:sldId id="530" r:id="rId247"/>
    <p:sldId id="531" r:id="rId248"/>
    <p:sldId id="532" r:id="rId249"/>
    <p:sldId id="533" r:id="rId250"/>
    <p:sldId id="534" r:id="rId251"/>
    <p:sldId id="535" r:id="rId252"/>
    <p:sldId id="536" r:id="rId253"/>
    <p:sldId id="537" r:id="rId254"/>
    <p:sldId id="538" r:id="rId255"/>
    <p:sldId id="539" r:id="rId256"/>
    <p:sldId id="541" r:id="rId257"/>
    <p:sldId id="542" r:id="rId258"/>
    <p:sldId id="543" r:id="rId259"/>
    <p:sldId id="257" r:id="rId260"/>
    <p:sldId id="544" r:id="rId261"/>
    <p:sldId id="545" r:id="rId262"/>
    <p:sldId id="546" r:id="rId263"/>
    <p:sldId id="547" r:id="rId264"/>
    <p:sldId id="548" r:id="rId265"/>
    <p:sldId id="549" r:id="rId266"/>
    <p:sldId id="550" r:id="rId267"/>
    <p:sldId id="551" r:id="rId268"/>
    <p:sldId id="552" r:id="rId269"/>
    <p:sldId id="553" r:id="rId270"/>
    <p:sldId id="554" r:id="rId271"/>
    <p:sldId id="555" r:id="rId272"/>
    <p:sldId id="556" r:id="rId273"/>
    <p:sldId id="557" r:id="rId274"/>
    <p:sldId id="558" r:id="rId275"/>
    <p:sldId id="559" r:id="rId276"/>
    <p:sldId id="478" r:id="rId277"/>
    <p:sldId id="560" r:id="rId278"/>
    <p:sldId id="561" r:id="rId279"/>
    <p:sldId id="562" r:id="rId280"/>
    <p:sldId id="563" r:id="rId281"/>
    <p:sldId id="564" r:id="rId282"/>
    <p:sldId id="565" r:id="rId283"/>
    <p:sldId id="566" r:id="rId284"/>
    <p:sldId id="567" r:id="rId285"/>
    <p:sldId id="568" r:id="rId286"/>
    <p:sldId id="569" r:id="rId287"/>
    <p:sldId id="570" r:id="rId288"/>
    <p:sldId id="571" r:id="rId289"/>
    <p:sldId id="572" r:id="rId290"/>
    <p:sldId id="573" r:id="rId291"/>
    <p:sldId id="574" r:id="rId292"/>
    <p:sldId id="575" r:id="rId293"/>
    <p:sldId id="576" r:id="rId294"/>
    <p:sldId id="577" r:id="rId295"/>
    <p:sldId id="578" r:id="rId296"/>
    <p:sldId id="579" r:id="rId297"/>
    <p:sldId id="580" r:id="rId298"/>
    <p:sldId id="581" r:id="rId299"/>
    <p:sldId id="582" r:id="rId300"/>
    <p:sldId id="583" r:id="rId301"/>
    <p:sldId id="511" r:id="rId302"/>
    <p:sldId id="584" r:id="rId303"/>
    <p:sldId id="585" r:id="rId304"/>
    <p:sldId id="586" r:id="rId305"/>
    <p:sldId id="587" r:id="rId306"/>
    <p:sldId id="588" r:id="rId307"/>
    <p:sldId id="589" r:id="rId308"/>
    <p:sldId id="590" r:id="rId309"/>
    <p:sldId id="591" r:id="rId310"/>
    <p:sldId id="592" r:id="rId311"/>
    <p:sldId id="593" r:id="rId312"/>
    <p:sldId id="594" r:id="rId313"/>
    <p:sldId id="469" r:id="rId314"/>
    <p:sldId id="595" r:id="rId315"/>
    <p:sldId id="596" r:id="rId316"/>
    <p:sldId id="597" r:id="rId317"/>
    <p:sldId id="598" r:id="rId318"/>
    <p:sldId id="599" r:id="rId319"/>
    <p:sldId id="600" r:id="rId320"/>
    <p:sldId id="601" r:id="rId321"/>
    <p:sldId id="602" r:id="rId322"/>
    <p:sldId id="479" r:id="rId323"/>
    <p:sldId id="603" r:id="rId324"/>
    <p:sldId id="604" r:id="rId325"/>
    <p:sldId id="605" r:id="rId326"/>
    <p:sldId id="606" r:id="rId327"/>
    <p:sldId id="607" r:id="rId328"/>
    <p:sldId id="608" r:id="rId329"/>
    <p:sldId id="609" r:id="rId330"/>
    <p:sldId id="610" r:id="rId331"/>
    <p:sldId id="611" r:id="rId332"/>
    <p:sldId id="477" r:id="rId333"/>
    <p:sldId id="460" r:id="rId334"/>
    <p:sldId id="461" r:id="rId335"/>
    <p:sldId id="462" r:id="rId336"/>
    <p:sldId id="463" r:id="rId337"/>
    <p:sldId id="465" r:id="rId338"/>
    <p:sldId id="466" r:id="rId339"/>
    <p:sldId id="467" r:id="rId340"/>
    <p:sldId id="468" r:id="rId341"/>
    <p:sldId id="612" r:id="rId342"/>
    <p:sldId id="613" r:id="rId343"/>
    <p:sldId id="614" r:id="rId344"/>
    <p:sldId id="615" r:id="rId345"/>
    <p:sldId id="616" r:id="rId346"/>
    <p:sldId id="617" r:id="rId347"/>
    <p:sldId id="475" r:id="rId348"/>
    <p:sldId id="476" r:id="rId349"/>
    <p:sldId id="618" r:id="rId350"/>
    <p:sldId id="619" r:id="rId351"/>
    <p:sldId id="620" r:id="rId352"/>
    <p:sldId id="510" r:id="rId353"/>
    <p:sldId id="621" r:id="rId354"/>
    <p:sldId id="633" r:id="rId355"/>
    <p:sldId id="622" r:id="rId356"/>
    <p:sldId id="472" r:id="rId357"/>
    <p:sldId id="623" r:id="rId358"/>
    <p:sldId id="651" r:id="rId359"/>
    <p:sldId id="624" r:id="rId360"/>
    <p:sldId id="540" r:id="rId361"/>
    <p:sldId id="626" r:id="rId362"/>
    <p:sldId id="627" r:id="rId363"/>
    <p:sldId id="628" r:id="rId364"/>
    <p:sldId id="629" r:id="rId365"/>
    <p:sldId id="630" r:id="rId366"/>
    <p:sldId id="631" r:id="rId367"/>
    <p:sldId id="632" r:id="rId368"/>
    <p:sldId id="634" r:id="rId369"/>
    <p:sldId id="635" r:id="rId370"/>
    <p:sldId id="636" r:id="rId371"/>
    <p:sldId id="637" r:id="rId372"/>
    <p:sldId id="638" r:id="rId373"/>
    <p:sldId id="650" r:id="rId374"/>
    <p:sldId id="640" r:id="rId375"/>
    <p:sldId id="648" r:id="rId376"/>
    <p:sldId id="639" r:id="rId377"/>
    <p:sldId id="641" r:id="rId378"/>
    <p:sldId id="642" r:id="rId379"/>
    <p:sldId id="643" r:id="rId380"/>
    <p:sldId id="434" r:id="rId381"/>
    <p:sldId id="644" r:id="rId382"/>
    <p:sldId id="489" r:id="rId383"/>
    <p:sldId id="431" r:id="rId384"/>
    <p:sldId id="433" r:id="rId385"/>
    <p:sldId id="430" r:id="rId386"/>
    <p:sldId id="645" r:id="rId387"/>
    <p:sldId id="647" r:id="rId388"/>
    <p:sldId id="646" r:id="rId389"/>
    <p:sldId id="625" r:id="rId39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4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99" Type="http://schemas.openxmlformats.org/officeDocument/2006/relationships/slide" Target="slides/slide298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324" Type="http://schemas.openxmlformats.org/officeDocument/2006/relationships/slide" Target="slides/slide323.xml"/><Relationship Id="rId366" Type="http://schemas.openxmlformats.org/officeDocument/2006/relationships/slide" Target="slides/slide365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slide" Target="slides/slide246.xml"/><Relationship Id="rId107" Type="http://schemas.openxmlformats.org/officeDocument/2006/relationships/slide" Target="slides/slide106.xml"/><Relationship Id="rId268" Type="http://schemas.openxmlformats.org/officeDocument/2006/relationships/slide" Target="slides/slide267.xml"/><Relationship Id="rId289" Type="http://schemas.openxmlformats.org/officeDocument/2006/relationships/slide" Target="slides/slide288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314" Type="http://schemas.openxmlformats.org/officeDocument/2006/relationships/slide" Target="slides/slide313.xml"/><Relationship Id="rId335" Type="http://schemas.openxmlformats.org/officeDocument/2006/relationships/slide" Target="slides/slide334.xml"/><Relationship Id="rId356" Type="http://schemas.openxmlformats.org/officeDocument/2006/relationships/slide" Target="slides/slide355.xml"/><Relationship Id="rId377" Type="http://schemas.openxmlformats.org/officeDocument/2006/relationships/slide" Target="slides/slide376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79" Type="http://schemas.openxmlformats.org/officeDocument/2006/relationships/slide" Target="slides/slide278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290" Type="http://schemas.openxmlformats.org/officeDocument/2006/relationships/slide" Target="slides/slide289.xml"/><Relationship Id="rId304" Type="http://schemas.openxmlformats.org/officeDocument/2006/relationships/slide" Target="slides/slide303.xml"/><Relationship Id="rId325" Type="http://schemas.openxmlformats.org/officeDocument/2006/relationships/slide" Target="slides/slide324.xml"/><Relationship Id="rId346" Type="http://schemas.openxmlformats.org/officeDocument/2006/relationships/slide" Target="slides/slide345.xml"/><Relationship Id="rId367" Type="http://schemas.openxmlformats.org/officeDocument/2006/relationships/slide" Target="slides/slide366.xml"/><Relationship Id="rId388" Type="http://schemas.openxmlformats.org/officeDocument/2006/relationships/slide" Target="slides/slide387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269" Type="http://schemas.openxmlformats.org/officeDocument/2006/relationships/slide" Target="slides/slide268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280" Type="http://schemas.openxmlformats.org/officeDocument/2006/relationships/slide" Target="slides/slide279.xml"/><Relationship Id="rId315" Type="http://schemas.openxmlformats.org/officeDocument/2006/relationships/slide" Target="slides/slide314.xml"/><Relationship Id="rId336" Type="http://schemas.openxmlformats.org/officeDocument/2006/relationships/slide" Target="slides/slide335.xml"/><Relationship Id="rId357" Type="http://schemas.openxmlformats.org/officeDocument/2006/relationships/slide" Target="slides/slide356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378" Type="http://schemas.openxmlformats.org/officeDocument/2006/relationships/slide" Target="slides/slide377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270" Type="http://schemas.openxmlformats.org/officeDocument/2006/relationships/slide" Target="slides/slide269.xml"/><Relationship Id="rId291" Type="http://schemas.openxmlformats.org/officeDocument/2006/relationships/slide" Target="slides/slide290.xml"/><Relationship Id="rId305" Type="http://schemas.openxmlformats.org/officeDocument/2006/relationships/slide" Target="slides/slide304.xml"/><Relationship Id="rId326" Type="http://schemas.openxmlformats.org/officeDocument/2006/relationships/slide" Target="slides/slide325.xml"/><Relationship Id="rId347" Type="http://schemas.openxmlformats.org/officeDocument/2006/relationships/slide" Target="slides/slide346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368" Type="http://schemas.openxmlformats.org/officeDocument/2006/relationships/slide" Target="slides/slide367.xml"/><Relationship Id="rId389" Type="http://schemas.openxmlformats.org/officeDocument/2006/relationships/slide" Target="slides/slide388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281" Type="http://schemas.openxmlformats.org/officeDocument/2006/relationships/slide" Target="slides/slide280.xml"/><Relationship Id="rId316" Type="http://schemas.openxmlformats.org/officeDocument/2006/relationships/slide" Target="slides/slide315.xml"/><Relationship Id="rId337" Type="http://schemas.openxmlformats.org/officeDocument/2006/relationships/slide" Target="slides/slide336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358" Type="http://schemas.openxmlformats.org/officeDocument/2006/relationships/slide" Target="slides/slide357.xml"/><Relationship Id="rId379" Type="http://schemas.openxmlformats.org/officeDocument/2006/relationships/slide" Target="slides/slide378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390" Type="http://schemas.openxmlformats.org/officeDocument/2006/relationships/slide" Target="slides/slide389.xml"/><Relationship Id="rId250" Type="http://schemas.openxmlformats.org/officeDocument/2006/relationships/slide" Target="slides/slide249.xml"/><Relationship Id="rId271" Type="http://schemas.openxmlformats.org/officeDocument/2006/relationships/slide" Target="slides/slide270.xml"/><Relationship Id="rId292" Type="http://schemas.openxmlformats.org/officeDocument/2006/relationships/slide" Target="slides/slide291.xml"/><Relationship Id="rId306" Type="http://schemas.openxmlformats.org/officeDocument/2006/relationships/slide" Target="slides/slide305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327" Type="http://schemas.openxmlformats.org/officeDocument/2006/relationships/slide" Target="slides/slide326.xml"/><Relationship Id="rId348" Type="http://schemas.openxmlformats.org/officeDocument/2006/relationships/slide" Target="slides/slide347.xml"/><Relationship Id="rId369" Type="http://schemas.openxmlformats.org/officeDocument/2006/relationships/slide" Target="slides/slide368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380" Type="http://schemas.openxmlformats.org/officeDocument/2006/relationships/slide" Target="slides/slide379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282" Type="http://schemas.openxmlformats.org/officeDocument/2006/relationships/slide" Target="slides/slide281.xml"/><Relationship Id="rId317" Type="http://schemas.openxmlformats.org/officeDocument/2006/relationships/slide" Target="slides/slide316.xml"/><Relationship Id="rId338" Type="http://schemas.openxmlformats.org/officeDocument/2006/relationships/slide" Target="slides/slide337.xml"/><Relationship Id="rId359" Type="http://schemas.openxmlformats.org/officeDocument/2006/relationships/slide" Target="slides/slide358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370" Type="http://schemas.openxmlformats.org/officeDocument/2006/relationships/slide" Target="slides/slide369.xml"/><Relationship Id="rId391" Type="http://schemas.openxmlformats.org/officeDocument/2006/relationships/presProps" Target="presProps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272" Type="http://schemas.openxmlformats.org/officeDocument/2006/relationships/slide" Target="slides/slide271.xml"/><Relationship Id="rId293" Type="http://schemas.openxmlformats.org/officeDocument/2006/relationships/slide" Target="slides/slide292.xml"/><Relationship Id="rId307" Type="http://schemas.openxmlformats.org/officeDocument/2006/relationships/slide" Target="slides/slide306.xml"/><Relationship Id="rId328" Type="http://schemas.openxmlformats.org/officeDocument/2006/relationships/slide" Target="slides/slide327.xml"/><Relationship Id="rId349" Type="http://schemas.openxmlformats.org/officeDocument/2006/relationships/slide" Target="slides/slide348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360" Type="http://schemas.openxmlformats.org/officeDocument/2006/relationships/slide" Target="slides/slide359.xml"/><Relationship Id="rId381" Type="http://schemas.openxmlformats.org/officeDocument/2006/relationships/slide" Target="slides/slide380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283" Type="http://schemas.openxmlformats.org/officeDocument/2006/relationships/slide" Target="slides/slide282.xml"/><Relationship Id="rId318" Type="http://schemas.openxmlformats.org/officeDocument/2006/relationships/slide" Target="slides/slide317.xml"/><Relationship Id="rId339" Type="http://schemas.openxmlformats.org/officeDocument/2006/relationships/slide" Target="slides/slide338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350" Type="http://schemas.openxmlformats.org/officeDocument/2006/relationships/slide" Target="slides/slide349.xml"/><Relationship Id="rId371" Type="http://schemas.openxmlformats.org/officeDocument/2006/relationships/slide" Target="slides/slide370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392" Type="http://schemas.openxmlformats.org/officeDocument/2006/relationships/viewProps" Target="viewProps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273" Type="http://schemas.openxmlformats.org/officeDocument/2006/relationships/slide" Target="slides/slide272.xml"/><Relationship Id="rId294" Type="http://schemas.openxmlformats.org/officeDocument/2006/relationships/slide" Target="slides/slide293.xml"/><Relationship Id="rId308" Type="http://schemas.openxmlformats.org/officeDocument/2006/relationships/slide" Target="slides/slide307.xml"/><Relationship Id="rId329" Type="http://schemas.openxmlformats.org/officeDocument/2006/relationships/slide" Target="slides/slide328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340" Type="http://schemas.openxmlformats.org/officeDocument/2006/relationships/slide" Target="slides/slide339.xml"/><Relationship Id="rId361" Type="http://schemas.openxmlformats.org/officeDocument/2006/relationships/slide" Target="slides/slide360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382" Type="http://schemas.openxmlformats.org/officeDocument/2006/relationships/slide" Target="slides/slide381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slide" Target="slides/slide262.xml"/><Relationship Id="rId284" Type="http://schemas.openxmlformats.org/officeDocument/2006/relationships/slide" Target="slides/slide283.xml"/><Relationship Id="rId319" Type="http://schemas.openxmlformats.org/officeDocument/2006/relationships/slide" Target="slides/slide318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330" Type="http://schemas.openxmlformats.org/officeDocument/2006/relationships/slide" Target="slides/slide329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351" Type="http://schemas.openxmlformats.org/officeDocument/2006/relationships/slide" Target="slides/slide350.xml"/><Relationship Id="rId372" Type="http://schemas.openxmlformats.org/officeDocument/2006/relationships/slide" Target="slides/slide371.xml"/><Relationship Id="rId393" Type="http://schemas.openxmlformats.org/officeDocument/2006/relationships/theme" Target="theme/theme1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4" Type="http://schemas.openxmlformats.org/officeDocument/2006/relationships/slide" Target="slides/slide273.xml"/><Relationship Id="rId295" Type="http://schemas.openxmlformats.org/officeDocument/2006/relationships/slide" Target="slides/slide294.xml"/><Relationship Id="rId309" Type="http://schemas.openxmlformats.org/officeDocument/2006/relationships/slide" Target="slides/slide308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320" Type="http://schemas.openxmlformats.org/officeDocument/2006/relationships/slide" Target="slides/slide319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341" Type="http://schemas.openxmlformats.org/officeDocument/2006/relationships/slide" Target="slides/slide340.xml"/><Relationship Id="rId362" Type="http://schemas.openxmlformats.org/officeDocument/2006/relationships/slide" Target="slides/slide361.xml"/><Relationship Id="rId383" Type="http://schemas.openxmlformats.org/officeDocument/2006/relationships/slide" Target="slides/slide382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slide" Target="slides/slide263.xml"/><Relationship Id="rId285" Type="http://schemas.openxmlformats.org/officeDocument/2006/relationships/slide" Target="slides/slide284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310" Type="http://schemas.openxmlformats.org/officeDocument/2006/relationships/slide" Target="slides/slide309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331" Type="http://schemas.openxmlformats.org/officeDocument/2006/relationships/slide" Target="slides/slide330.xml"/><Relationship Id="rId352" Type="http://schemas.openxmlformats.org/officeDocument/2006/relationships/slide" Target="slides/slide351.xml"/><Relationship Id="rId373" Type="http://schemas.openxmlformats.org/officeDocument/2006/relationships/slide" Target="slides/slide372.xml"/><Relationship Id="rId39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275" Type="http://schemas.openxmlformats.org/officeDocument/2006/relationships/slide" Target="slides/slide274.xml"/><Relationship Id="rId296" Type="http://schemas.openxmlformats.org/officeDocument/2006/relationships/slide" Target="slides/slide295.xml"/><Relationship Id="rId300" Type="http://schemas.openxmlformats.org/officeDocument/2006/relationships/slide" Target="slides/slide299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321" Type="http://schemas.openxmlformats.org/officeDocument/2006/relationships/slide" Target="slides/slide320.xml"/><Relationship Id="rId342" Type="http://schemas.openxmlformats.org/officeDocument/2006/relationships/slide" Target="slides/slide341.xml"/><Relationship Id="rId363" Type="http://schemas.openxmlformats.org/officeDocument/2006/relationships/slide" Target="slides/slide362.xml"/><Relationship Id="rId384" Type="http://schemas.openxmlformats.org/officeDocument/2006/relationships/slide" Target="slides/slide383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slide" Target="slides/slide264.xml"/><Relationship Id="rId286" Type="http://schemas.openxmlformats.org/officeDocument/2006/relationships/slide" Target="slides/slide285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311" Type="http://schemas.openxmlformats.org/officeDocument/2006/relationships/slide" Target="slides/slide310.xml"/><Relationship Id="rId332" Type="http://schemas.openxmlformats.org/officeDocument/2006/relationships/slide" Target="slides/slide331.xml"/><Relationship Id="rId353" Type="http://schemas.openxmlformats.org/officeDocument/2006/relationships/slide" Target="slides/slide352.xml"/><Relationship Id="rId374" Type="http://schemas.openxmlformats.org/officeDocument/2006/relationships/slide" Target="slides/slide373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276" Type="http://schemas.openxmlformats.org/officeDocument/2006/relationships/slide" Target="slides/slide275.xml"/><Relationship Id="rId297" Type="http://schemas.openxmlformats.org/officeDocument/2006/relationships/slide" Target="slides/slide296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301" Type="http://schemas.openxmlformats.org/officeDocument/2006/relationships/slide" Target="slides/slide300.xml"/><Relationship Id="rId322" Type="http://schemas.openxmlformats.org/officeDocument/2006/relationships/slide" Target="slides/slide321.xml"/><Relationship Id="rId343" Type="http://schemas.openxmlformats.org/officeDocument/2006/relationships/slide" Target="slides/slide342.xml"/><Relationship Id="rId364" Type="http://schemas.openxmlformats.org/officeDocument/2006/relationships/slide" Target="slides/slide363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385" Type="http://schemas.openxmlformats.org/officeDocument/2006/relationships/slide" Target="slides/slide384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slide" Target="slides/slide265.xml"/><Relationship Id="rId287" Type="http://schemas.openxmlformats.org/officeDocument/2006/relationships/slide" Target="slides/slide286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312" Type="http://schemas.openxmlformats.org/officeDocument/2006/relationships/slide" Target="slides/slide311.xml"/><Relationship Id="rId333" Type="http://schemas.openxmlformats.org/officeDocument/2006/relationships/slide" Target="slides/slide332.xml"/><Relationship Id="rId354" Type="http://schemas.openxmlformats.org/officeDocument/2006/relationships/slide" Target="slides/slide353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75" Type="http://schemas.openxmlformats.org/officeDocument/2006/relationships/slide" Target="slides/slide374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277" Type="http://schemas.openxmlformats.org/officeDocument/2006/relationships/slide" Target="slides/slide276.xml"/><Relationship Id="rId298" Type="http://schemas.openxmlformats.org/officeDocument/2006/relationships/slide" Target="slides/slide297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302" Type="http://schemas.openxmlformats.org/officeDocument/2006/relationships/slide" Target="slides/slide301.xml"/><Relationship Id="rId323" Type="http://schemas.openxmlformats.org/officeDocument/2006/relationships/slide" Target="slides/slide322.xml"/><Relationship Id="rId344" Type="http://schemas.openxmlformats.org/officeDocument/2006/relationships/slide" Target="slides/slide343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365" Type="http://schemas.openxmlformats.org/officeDocument/2006/relationships/slide" Target="slides/slide364.xml"/><Relationship Id="rId386" Type="http://schemas.openxmlformats.org/officeDocument/2006/relationships/slide" Target="slides/slide385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slide" Target="slides/slide266.xml"/><Relationship Id="rId288" Type="http://schemas.openxmlformats.org/officeDocument/2006/relationships/slide" Target="slides/slide287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313" Type="http://schemas.openxmlformats.org/officeDocument/2006/relationships/slide" Target="slides/slide312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334" Type="http://schemas.openxmlformats.org/officeDocument/2006/relationships/slide" Target="slides/slide333.xml"/><Relationship Id="rId355" Type="http://schemas.openxmlformats.org/officeDocument/2006/relationships/slide" Target="slides/slide354.xml"/><Relationship Id="rId376" Type="http://schemas.openxmlformats.org/officeDocument/2006/relationships/slide" Target="slides/slide375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278" Type="http://schemas.openxmlformats.org/officeDocument/2006/relationships/slide" Target="slides/slide277.xml"/><Relationship Id="rId303" Type="http://schemas.openxmlformats.org/officeDocument/2006/relationships/slide" Target="slides/slide302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345" Type="http://schemas.openxmlformats.org/officeDocument/2006/relationships/slide" Target="slides/slide344.xml"/><Relationship Id="rId387" Type="http://schemas.openxmlformats.org/officeDocument/2006/relationships/slide" Target="slides/slide38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10/18/2015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10/18/2015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jpeg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jpeg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eg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e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jpe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0.jpe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jpeg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3.jpe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jpeg"/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jpeg"/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jpeg"/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jpeg"/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jpeg"/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jpeg"/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jpeg"/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5.jpeg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8.jpeg"/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jpeg"/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jpeg"/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1.jpeg"/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jpeg"/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3.jpeg"/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jpe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jpeg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jpeg"/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jpeg"/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jpeg"/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jpeg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2.jpeg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3.jpeg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4.jpeg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5.jpeg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8.jpeg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9.jpeg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jpeg"/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2.jpeg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jpeg"/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4.jpeg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5.jpeg"/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6.jpeg"/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9.jpeg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jpeg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jpeg"/><Relationship Id="rId1" Type="http://schemas.openxmlformats.org/officeDocument/2006/relationships/slideLayout" Target="../slideLayouts/slideLayout2.xml"/></Relationships>
</file>

<file path=ppt/slides/_rels/slide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2.jpeg"/><Relationship Id="rId1" Type="http://schemas.openxmlformats.org/officeDocument/2006/relationships/slideLayout" Target="../slideLayouts/slideLayout2.xml"/></Relationships>
</file>

<file path=ppt/slides/_rels/slide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3.jpeg"/><Relationship Id="rId1" Type="http://schemas.openxmlformats.org/officeDocument/2006/relationships/slideLayout" Target="../slideLayouts/slideLayout2.xml"/></Relationships>
</file>

<file path=ppt/slides/_rels/slide2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4.jpeg"/><Relationship Id="rId1" Type="http://schemas.openxmlformats.org/officeDocument/2006/relationships/slideLayout" Target="../slideLayouts/slideLayout2.xml"/></Relationships>
</file>

<file path=ppt/slides/_rels/slide2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5.jpeg"/><Relationship Id="rId1" Type="http://schemas.openxmlformats.org/officeDocument/2006/relationships/slideLayout" Target="../slideLayouts/slideLayout2.xml"/></Relationships>
</file>

<file path=ppt/slides/_rels/slide2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6.jpeg"/><Relationship Id="rId1" Type="http://schemas.openxmlformats.org/officeDocument/2006/relationships/slideLayout" Target="../slideLayouts/slideLayout2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8.jpeg"/><Relationship Id="rId1" Type="http://schemas.openxmlformats.org/officeDocument/2006/relationships/slideLayout" Target="../slideLayouts/slideLayout2.xml"/></Relationships>
</file>

<file path=ppt/slides/_rels/slide2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9.jpeg"/><Relationship Id="rId1" Type="http://schemas.openxmlformats.org/officeDocument/2006/relationships/slideLayout" Target="../slideLayouts/slideLayout2.xml"/></Relationships>
</file>

<file path=ppt/slides/_rels/slide2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0.jpeg"/><Relationship Id="rId1" Type="http://schemas.openxmlformats.org/officeDocument/2006/relationships/slideLayout" Target="../slideLayouts/slideLayout2.xml"/></Relationships>
</file>

<file path=ppt/slides/_rels/slide2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1.jpeg"/><Relationship Id="rId1" Type="http://schemas.openxmlformats.org/officeDocument/2006/relationships/slideLayout" Target="../slideLayouts/slideLayout2.xml"/></Relationships>
</file>

<file path=ppt/slides/_rels/slide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2.jpeg"/><Relationship Id="rId1" Type="http://schemas.openxmlformats.org/officeDocument/2006/relationships/slideLayout" Target="../slideLayouts/slideLayout2.xml"/></Relationships>
</file>

<file path=ppt/slides/_rels/slide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3.jpeg"/><Relationship Id="rId1" Type="http://schemas.openxmlformats.org/officeDocument/2006/relationships/slideLayout" Target="../slideLayouts/slideLayout2.xml"/></Relationships>
</file>

<file path=ppt/slides/_rels/slide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2.xml"/></Relationships>
</file>

<file path=ppt/slides/_rels/slide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5.jpeg"/><Relationship Id="rId1" Type="http://schemas.openxmlformats.org/officeDocument/2006/relationships/slideLayout" Target="../slideLayouts/slideLayout2.xml"/></Relationships>
</file>

<file path=ppt/slides/_rels/slide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6.jpeg"/><Relationship Id="rId1" Type="http://schemas.openxmlformats.org/officeDocument/2006/relationships/slideLayout" Target="../slideLayouts/slideLayout2.xml"/></Relationships>
</file>

<file path=ppt/slides/_rels/slide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8.jpeg"/><Relationship Id="rId1" Type="http://schemas.openxmlformats.org/officeDocument/2006/relationships/slideLayout" Target="../slideLayouts/slideLayout2.xml"/></Relationships>
</file>

<file path=ppt/slides/_rels/slide2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9.jpeg"/><Relationship Id="rId1" Type="http://schemas.openxmlformats.org/officeDocument/2006/relationships/slideLayout" Target="../slideLayouts/slideLayout2.xml"/></Relationships>
</file>

<file path=ppt/slides/_rels/slide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2.xml"/></Relationships>
</file>

<file path=ppt/slides/_rels/slide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2.xml"/></Relationships>
</file>

<file path=ppt/slides/_rels/slide2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2.jpeg"/><Relationship Id="rId1" Type="http://schemas.openxmlformats.org/officeDocument/2006/relationships/slideLayout" Target="../slideLayouts/slideLayout2.xml"/></Relationships>
</file>

<file path=ppt/slides/_rels/slide2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3.jpeg"/><Relationship Id="rId1" Type="http://schemas.openxmlformats.org/officeDocument/2006/relationships/slideLayout" Target="../slideLayouts/slideLayout2.xml"/></Relationships>
</file>

<file path=ppt/slides/_rels/slide2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jpeg"/><Relationship Id="rId1" Type="http://schemas.openxmlformats.org/officeDocument/2006/relationships/slideLayout" Target="../slideLayouts/slideLayout2.xml"/></Relationships>
</file>

<file path=ppt/slides/_rels/slide2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2.xml"/></Relationships>
</file>

<file path=ppt/slides/_rels/slide2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eg"/><Relationship Id="rId1" Type="http://schemas.openxmlformats.org/officeDocument/2006/relationships/slideLayout" Target="../slideLayouts/slideLayout2.xml"/></Relationships>
</file>

<file path=ppt/slides/_rels/slide2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8.jpeg"/><Relationship Id="rId1" Type="http://schemas.openxmlformats.org/officeDocument/2006/relationships/slideLayout" Target="../slideLayouts/slideLayout2.xml"/></Relationships>
</file>

<file path=ppt/slides/_rels/slide2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9.jpeg"/><Relationship Id="rId1" Type="http://schemas.openxmlformats.org/officeDocument/2006/relationships/slideLayout" Target="../slideLayouts/slideLayout2.xml"/></Relationships>
</file>

<file path=ppt/slides/_rels/slide2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0.jpeg"/><Relationship Id="rId1" Type="http://schemas.openxmlformats.org/officeDocument/2006/relationships/slideLayout" Target="../slideLayouts/slideLayout2.xml"/></Relationships>
</file>

<file path=ppt/slides/_rels/slide2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1.jpeg"/><Relationship Id="rId1" Type="http://schemas.openxmlformats.org/officeDocument/2006/relationships/slideLayout" Target="../slideLayouts/slideLayout2.xml"/></Relationships>
</file>

<file path=ppt/slides/_rels/slide2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2.jpeg"/><Relationship Id="rId1" Type="http://schemas.openxmlformats.org/officeDocument/2006/relationships/slideLayout" Target="../slideLayouts/slideLayout2.xml"/></Relationships>
</file>

<file path=ppt/slides/_rels/slide2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3.jpeg"/><Relationship Id="rId1" Type="http://schemas.openxmlformats.org/officeDocument/2006/relationships/slideLayout" Target="../slideLayouts/slideLayout2.xml"/></Relationships>
</file>

<file path=ppt/slides/_rels/slide2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4.jpeg"/><Relationship Id="rId1" Type="http://schemas.openxmlformats.org/officeDocument/2006/relationships/slideLayout" Target="../slideLayouts/slideLayout2.xml"/></Relationships>
</file>

<file path=ppt/slides/_rels/slide2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5.jpeg"/><Relationship Id="rId1" Type="http://schemas.openxmlformats.org/officeDocument/2006/relationships/slideLayout" Target="../slideLayouts/slideLayout2.xml"/></Relationships>
</file>

<file path=ppt/slides/_rels/slide2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6.jpeg"/><Relationship Id="rId1" Type="http://schemas.openxmlformats.org/officeDocument/2006/relationships/slideLayout" Target="../slideLayouts/slideLayout2.xml"/></Relationships>
</file>

<file path=ppt/slides/_rels/slide2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8.jpeg"/><Relationship Id="rId1" Type="http://schemas.openxmlformats.org/officeDocument/2006/relationships/slideLayout" Target="../slideLayouts/slideLayout2.xml"/></Relationships>
</file>

<file path=ppt/slides/_rels/slide2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2.xml"/></Relationships>
</file>

<file path=ppt/slides/_rels/slide2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jpeg"/><Relationship Id="rId1" Type="http://schemas.openxmlformats.org/officeDocument/2006/relationships/slideLayout" Target="../slideLayouts/slideLayout2.xml"/></Relationships>
</file>

<file path=ppt/slides/_rels/slide2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1.jpeg"/><Relationship Id="rId1" Type="http://schemas.openxmlformats.org/officeDocument/2006/relationships/slideLayout" Target="../slideLayouts/slideLayout2.xml"/></Relationships>
</file>

<file path=ppt/slides/_rels/slide2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2.xml"/></Relationships>
</file>

<file path=ppt/slides/_rels/slide2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2.xml"/></Relationships>
</file>

<file path=ppt/slides/_rels/slide2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eg"/><Relationship Id="rId1" Type="http://schemas.openxmlformats.org/officeDocument/2006/relationships/slideLayout" Target="../slideLayouts/slideLayout2.xml"/></Relationships>
</file>

<file path=ppt/slides/_rels/slide2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2.xml"/></Relationships>
</file>

<file path=ppt/slides/_rels/slide2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6.jpeg"/><Relationship Id="rId1" Type="http://schemas.openxmlformats.org/officeDocument/2006/relationships/slideLayout" Target="../slideLayouts/slideLayout2.xml"/></Relationships>
</file>

<file path=ppt/slides/_rels/slide2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8.jpeg"/><Relationship Id="rId1" Type="http://schemas.openxmlformats.org/officeDocument/2006/relationships/slideLayout" Target="../slideLayouts/slideLayout2.xml"/></Relationships>
</file>

<file path=ppt/slides/_rels/slide2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9.jpeg"/><Relationship Id="rId1" Type="http://schemas.openxmlformats.org/officeDocument/2006/relationships/slideLayout" Target="../slideLayouts/slideLayout2.xml"/></Relationships>
</file>

<file path=ppt/slides/_rels/slide2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2.xml"/></Relationships>
</file>

<file path=ppt/slides/_rels/slide2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1.jpeg"/><Relationship Id="rId1" Type="http://schemas.openxmlformats.org/officeDocument/2006/relationships/slideLayout" Target="../slideLayouts/slideLayout2.xml"/></Relationships>
</file>

<file path=ppt/slides/_rels/slide2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jpeg"/><Relationship Id="rId1" Type="http://schemas.openxmlformats.org/officeDocument/2006/relationships/slideLayout" Target="../slideLayouts/slideLayout2.xml"/></Relationships>
</file>

<file path=ppt/slides/_rels/slide2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2.jpeg"/><Relationship Id="rId1" Type="http://schemas.openxmlformats.org/officeDocument/2006/relationships/slideLayout" Target="../slideLayouts/slideLayout2.xml"/></Relationships>
</file>

<file path=ppt/slides/_rels/slide2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3.jpeg"/><Relationship Id="rId1" Type="http://schemas.openxmlformats.org/officeDocument/2006/relationships/slideLayout" Target="../slideLayouts/slideLayout2.xml"/></Relationships>
</file>

<file path=ppt/slides/_rels/slide2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4.jpeg"/><Relationship Id="rId1" Type="http://schemas.openxmlformats.org/officeDocument/2006/relationships/slideLayout" Target="../slideLayouts/slideLayout2.xml"/></Relationships>
</file>

<file path=ppt/slides/_rels/slide2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5.jpeg"/><Relationship Id="rId1" Type="http://schemas.openxmlformats.org/officeDocument/2006/relationships/slideLayout" Target="../slideLayouts/slideLayout2.xml"/></Relationships>
</file>

<file path=ppt/slides/_rels/slide2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7.jpeg"/><Relationship Id="rId1" Type="http://schemas.openxmlformats.org/officeDocument/2006/relationships/slideLayout" Target="../slideLayouts/slideLayout2.xml"/></Relationships>
</file>

<file path=ppt/slides/_rels/slide2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8.jpeg"/><Relationship Id="rId1" Type="http://schemas.openxmlformats.org/officeDocument/2006/relationships/slideLayout" Target="../slideLayouts/slideLayout2.xml"/></Relationships>
</file>

<file path=ppt/slides/_rels/slide2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9.jpeg"/><Relationship Id="rId1" Type="http://schemas.openxmlformats.org/officeDocument/2006/relationships/slideLayout" Target="../slideLayouts/slideLayout2.xml"/></Relationships>
</file>

<file path=ppt/slides/_rels/slide2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0.jpeg"/><Relationship Id="rId1" Type="http://schemas.openxmlformats.org/officeDocument/2006/relationships/slideLayout" Target="../slideLayouts/slideLayout2.xml"/></Relationships>
</file>

<file path=ppt/slides/_rels/slide2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3.jpeg"/><Relationship Id="rId1" Type="http://schemas.openxmlformats.org/officeDocument/2006/relationships/slideLayout" Target="../slideLayouts/slideLayout2.xml"/></Relationships>
</file>

<file path=ppt/slides/_rels/slide2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2.xml"/></Relationships>
</file>

<file path=ppt/slides/_rels/slide2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2.jpeg"/><Relationship Id="rId1" Type="http://schemas.openxmlformats.org/officeDocument/2006/relationships/slideLayout" Target="../slideLayouts/slideLayout2.xml"/></Relationships>
</file>

<file path=ppt/slides/_rels/slide2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2.jpeg"/><Relationship Id="rId1" Type="http://schemas.openxmlformats.org/officeDocument/2006/relationships/slideLayout" Target="../slideLayouts/slideLayout2.xml"/></Relationships>
</file>

<file path=ppt/slides/_rels/slide2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3.jpeg"/><Relationship Id="rId1" Type="http://schemas.openxmlformats.org/officeDocument/2006/relationships/slideLayout" Target="../slideLayouts/slideLayout2.xml"/></Relationships>
</file>

<file path=ppt/slides/_rels/slide2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5.jpeg"/><Relationship Id="rId1" Type="http://schemas.openxmlformats.org/officeDocument/2006/relationships/slideLayout" Target="../slideLayouts/slideLayout2.xml"/></Relationships>
</file>

<file path=ppt/slides/_rels/slide3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6.jpeg"/><Relationship Id="rId1" Type="http://schemas.openxmlformats.org/officeDocument/2006/relationships/slideLayout" Target="../slideLayouts/slideLayout2.xml"/></Relationships>
</file>

<file path=ppt/slides/_rels/slide3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5.jpeg"/><Relationship Id="rId1" Type="http://schemas.openxmlformats.org/officeDocument/2006/relationships/slideLayout" Target="../slideLayouts/slideLayout2.xml"/></Relationships>
</file>

<file path=ppt/slides/_rels/slide3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7.jpeg"/><Relationship Id="rId1" Type="http://schemas.openxmlformats.org/officeDocument/2006/relationships/slideLayout" Target="../slideLayouts/slideLayout2.xml"/></Relationships>
</file>

<file path=ppt/slides/_rels/slide3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8.jpeg"/><Relationship Id="rId1" Type="http://schemas.openxmlformats.org/officeDocument/2006/relationships/slideLayout" Target="../slideLayouts/slideLayout2.xml"/></Relationships>
</file>

<file path=ppt/slides/_rels/slide3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9.jpeg"/><Relationship Id="rId1" Type="http://schemas.openxmlformats.org/officeDocument/2006/relationships/slideLayout" Target="../slideLayouts/slideLayout2.xml"/></Relationships>
</file>

<file path=ppt/slides/_rels/slide3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0.jpeg"/><Relationship Id="rId1" Type="http://schemas.openxmlformats.org/officeDocument/2006/relationships/slideLayout" Target="../slideLayouts/slideLayout2.xml"/></Relationships>
</file>

<file path=ppt/slides/_rels/slide3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1.jpeg"/><Relationship Id="rId1" Type="http://schemas.openxmlformats.org/officeDocument/2006/relationships/slideLayout" Target="../slideLayouts/slideLayout2.xml"/></Relationships>
</file>

<file path=ppt/slides/_rels/slide3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2.jpeg"/><Relationship Id="rId1" Type="http://schemas.openxmlformats.org/officeDocument/2006/relationships/slideLayout" Target="../slideLayouts/slideLayout2.xml"/></Relationships>
</file>

<file path=ppt/slides/_rels/slide3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4.jpeg"/><Relationship Id="rId1" Type="http://schemas.openxmlformats.org/officeDocument/2006/relationships/slideLayout" Target="../slideLayouts/slideLayout2.xml"/></Relationships>
</file>

<file path=ppt/slides/_rels/slide3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5.jpeg"/><Relationship Id="rId1" Type="http://schemas.openxmlformats.org/officeDocument/2006/relationships/slideLayout" Target="../slideLayouts/slideLayout2.xml"/></Relationships>
</file>

<file path=ppt/slides/_rels/slide3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jpeg"/><Relationship Id="rId1" Type="http://schemas.openxmlformats.org/officeDocument/2006/relationships/slideLayout" Target="../slideLayouts/slideLayout2.xml"/></Relationships>
</file>

<file path=ppt/slides/_rels/slide3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eg"/><Relationship Id="rId1" Type="http://schemas.openxmlformats.org/officeDocument/2006/relationships/slideLayout" Target="../slideLayouts/slideLayout2.xml"/></Relationships>
</file>

<file path=ppt/slides/_rels/slide3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jpeg"/><Relationship Id="rId1" Type="http://schemas.openxmlformats.org/officeDocument/2006/relationships/slideLayout" Target="../slideLayouts/slideLayout2.xml"/></Relationships>
</file>

<file path=ppt/slides/_rels/slide3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9.jpeg"/><Relationship Id="rId1" Type="http://schemas.openxmlformats.org/officeDocument/2006/relationships/slideLayout" Target="../slideLayouts/slideLayout2.xml"/></Relationships>
</file>

<file path=ppt/slides/_rels/slide3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0.jpeg"/><Relationship Id="rId1" Type="http://schemas.openxmlformats.org/officeDocument/2006/relationships/slideLayout" Target="../slideLayouts/slideLayout2.xml"/></Relationships>
</file>

<file path=ppt/slides/_rels/slide3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jpeg"/><Relationship Id="rId1" Type="http://schemas.openxmlformats.org/officeDocument/2006/relationships/slideLayout" Target="../slideLayouts/slideLayout2.xml"/></Relationships>
</file>

<file path=ppt/slides/_rels/slide3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2.jpeg"/><Relationship Id="rId1" Type="http://schemas.openxmlformats.org/officeDocument/2006/relationships/slideLayout" Target="../slideLayouts/slideLayout2.xml"/></Relationships>
</file>

<file path=ppt/slides/_rels/slide3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jpeg"/><Relationship Id="rId1" Type="http://schemas.openxmlformats.org/officeDocument/2006/relationships/slideLayout" Target="../slideLayouts/slideLayout2.xml"/></Relationships>
</file>

<file path=ppt/slides/_rels/slide3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2.xml"/></Relationships>
</file>

<file path=ppt/slides/_rels/slide3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6.gif"/><Relationship Id="rId1" Type="http://schemas.openxmlformats.org/officeDocument/2006/relationships/slideLayout" Target="../slideLayouts/slideLayout2.xml"/></Relationships>
</file>

<file path=ppt/slides/_rels/slide3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7.jpeg"/><Relationship Id="rId1" Type="http://schemas.openxmlformats.org/officeDocument/2006/relationships/slideLayout" Target="../slideLayouts/slideLayout2.xml"/></Relationships>
</file>

<file path=ppt/slides/_rels/slide3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8.jpeg"/><Relationship Id="rId1" Type="http://schemas.openxmlformats.org/officeDocument/2006/relationships/slideLayout" Target="../slideLayouts/slideLayout2.xml"/></Relationships>
</file>

<file path=ppt/slides/_rels/slide3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9.jpeg"/><Relationship Id="rId1" Type="http://schemas.openxmlformats.org/officeDocument/2006/relationships/slideLayout" Target="../slideLayouts/slideLayout2.xml"/></Relationships>
</file>

<file path=ppt/slides/_rels/slide3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0.jpeg"/><Relationship Id="rId1" Type="http://schemas.openxmlformats.org/officeDocument/2006/relationships/slideLayout" Target="../slideLayouts/slideLayout2.xml"/></Relationships>
</file>

<file path=ppt/slides/_rels/slide3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jpeg"/><Relationship Id="rId1" Type="http://schemas.openxmlformats.org/officeDocument/2006/relationships/slideLayout" Target="../slideLayouts/slideLayout2.xml"/></Relationships>
</file>

<file path=ppt/slides/_rels/slide3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1.jpeg"/><Relationship Id="rId1" Type="http://schemas.openxmlformats.org/officeDocument/2006/relationships/slideLayout" Target="../slideLayouts/slideLayout2.xml"/></Relationships>
</file>

<file path=ppt/slides/_rels/slide3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3.jpeg"/><Relationship Id="rId1" Type="http://schemas.openxmlformats.org/officeDocument/2006/relationships/slideLayout" Target="../slideLayouts/slideLayout2.xml"/></Relationships>
</file>

<file path=ppt/slides/_rels/slide3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4.jpeg"/><Relationship Id="rId1" Type="http://schemas.openxmlformats.org/officeDocument/2006/relationships/slideLayout" Target="../slideLayouts/slideLayout2.xml"/></Relationships>
</file>

<file path=ppt/slides/_rels/slide3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5.jpeg"/><Relationship Id="rId1" Type="http://schemas.openxmlformats.org/officeDocument/2006/relationships/slideLayout" Target="../slideLayouts/slideLayout2.xml"/></Relationships>
</file>

<file path=ppt/slides/_rels/slide3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6.jpeg"/><Relationship Id="rId1" Type="http://schemas.openxmlformats.org/officeDocument/2006/relationships/slideLayout" Target="../slideLayouts/slideLayout2.xml"/></Relationships>
</file>

<file path=ppt/slides/_rels/slide3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7.jpeg"/><Relationship Id="rId1" Type="http://schemas.openxmlformats.org/officeDocument/2006/relationships/slideLayout" Target="../slideLayouts/slideLayout2.xml"/></Relationships>
</file>

<file path=ppt/slides/_rels/slide3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jpeg"/><Relationship Id="rId1" Type="http://schemas.openxmlformats.org/officeDocument/2006/relationships/slideLayout" Target="../slideLayouts/slideLayout2.xml"/></Relationships>
</file>

<file path=ppt/slides/_rels/slide3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9.jpeg"/><Relationship Id="rId1" Type="http://schemas.openxmlformats.org/officeDocument/2006/relationships/slideLayout" Target="../slideLayouts/slideLayout2.xml"/></Relationships>
</file>

<file path=ppt/slides/_rels/slide3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0.jpeg"/><Relationship Id="rId1" Type="http://schemas.openxmlformats.org/officeDocument/2006/relationships/slideLayout" Target="../slideLayouts/slideLayout2.xml"/></Relationships>
</file>

<file path=ppt/slides/_rels/slide3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1.jpeg"/><Relationship Id="rId1" Type="http://schemas.openxmlformats.org/officeDocument/2006/relationships/slideLayout" Target="../slideLayouts/slideLayout2.xml"/></Relationships>
</file>

<file path=ppt/slides/_rels/slide3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8.jpeg"/><Relationship Id="rId1" Type="http://schemas.openxmlformats.org/officeDocument/2006/relationships/slideLayout" Target="../slideLayouts/slideLayout2.xml"/></Relationships>
</file>

<file path=ppt/slides/_rels/slide3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3.jpeg"/><Relationship Id="rId1" Type="http://schemas.openxmlformats.org/officeDocument/2006/relationships/slideLayout" Target="../slideLayouts/slideLayout2.xml"/></Relationships>
</file>

<file path=ppt/slides/_rels/slide3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4.jpeg"/><Relationship Id="rId1" Type="http://schemas.openxmlformats.org/officeDocument/2006/relationships/slideLayout" Target="../slideLayouts/slideLayout2.xml"/></Relationships>
</file>

<file path=ppt/slides/_rels/slide3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5.jpeg"/><Relationship Id="rId1" Type="http://schemas.openxmlformats.org/officeDocument/2006/relationships/slideLayout" Target="../slideLayouts/slideLayout2.xml"/></Relationships>
</file>

<file path=ppt/slides/_rels/slide3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6.jpeg"/><Relationship Id="rId1" Type="http://schemas.openxmlformats.org/officeDocument/2006/relationships/slideLayout" Target="../slideLayouts/slideLayout2.xml"/></Relationships>
</file>

<file path=ppt/slides/_rels/slide3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7.jpeg"/><Relationship Id="rId1" Type="http://schemas.openxmlformats.org/officeDocument/2006/relationships/slideLayout" Target="../slideLayouts/slideLayout2.xml"/></Relationships>
</file>

<file path=ppt/slides/_rels/slide3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5.jpeg"/><Relationship Id="rId1" Type="http://schemas.openxmlformats.org/officeDocument/2006/relationships/slideLayout" Target="../slideLayouts/slideLayout2.xml"/></Relationships>
</file>

<file path=ppt/slides/_rels/slide3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8.jpeg"/><Relationship Id="rId1" Type="http://schemas.openxmlformats.org/officeDocument/2006/relationships/slideLayout" Target="../slideLayouts/slideLayout2.xml"/></Relationships>
</file>

<file path=ppt/slides/_rels/slide3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9.jpeg"/><Relationship Id="rId1" Type="http://schemas.openxmlformats.org/officeDocument/2006/relationships/slideLayout" Target="../slideLayouts/slideLayout2.xml"/></Relationships>
</file>

<file path=ppt/slides/_rels/slide3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1.jpeg"/><Relationship Id="rId1" Type="http://schemas.openxmlformats.org/officeDocument/2006/relationships/slideLayout" Target="../slideLayouts/slideLayout2.xml"/></Relationships>
</file>

<file path=ppt/slides/_rels/slide3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2.jpeg"/><Relationship Id="rId1" Type="http://schemas.openxmlformats.org/officeDocument/2006/relationships/slideLayout" Target="../slideLayouts/slideLayout2.xml"/></Relationships>
</file>

<file path=ppt/slides/_rels/slide3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3.jpeg"/><Relationship Id="rId1" Type="http://schemas.openxmlformats.org/officeDocument/2006/relationships/slideLayout" Target="../slideLayouts/slideLayout2.xml"/></Relationships>
</file>

<file path=ppt/slides/_rels/slide3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4.jpeg"/><Relationship Id="rId1" Type="http://schemas.openxmlformats.org/officeDocument/2006/relationships/slideLayout" Target="../slideLayouts/slideLayout2.xml"/></Relationships>
</file>

<file path=ppt/slides/_rels/slide3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5.jpeg"/><Relationship Id="rId1" Type="http://schemas.openxmlformats.org/officeDocument/2006/relationships/slideLayout" Target="../slideLayouts/slideLayout2.xml"/></Relationships>
</file>

<file path=ppt/slides/_rels/slide3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6.jpeg"/><Relationship Id="rId1" Type="http://schemas.openxmlformats.org/officeDocument/2006/relationships/slideLayout" Target="../slideLayouts/slideLayout2.xml"/></Relationships>
</file>

<file path=ppt/slides/_rels/slide3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7.jpeg"/><Relationship Id="rId1" Type="http://schemas.openxmlformats.org/officeDocument/2006/relationships/slideLayout" Target="../slideLayouts/slideLayout2.xml"/></Relationships>
</file>

<file path=ppt/slides/_rels/slide3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8.jpeg"/><Relationship Id="rId1" Type="http://schemas.openxmlformats.org/officeDocument/2006/relationships/slideLayout" Target="../slideLayouts/slideLayout2.xml"/></Relationships>
</file>

<file path=ppt/slides/_rels/slide3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9.jpeg"/><Relationship Id="rId1" Type="http://schemas.openxmlformats.org/officeDocument/2006/relationships/slideLayout" Target="../slideLayouts/slideLayout2.xml"/></Relationships>
</file>

<file path=ppt/slides/_rels/slide3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1.gif"/><Relationship Id="rId1" Type="http://schemas.openxmlformats.org/officeDocument/2006/relationships/slideLayout" Target="../slideLayouts/slideLayout2.xml"/></Relationships>
</file>

<file path=ppt/slides/_rels/slide3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2.jpeg"/><Relationship Id="rId1" Type="http://schemas.openxmlformats.org/officeDocument/2006/relationships/slideLayout" Target="../slideLayouts/slideLayout2.xml"/></Relationships>
</file>

<file path=ppt/slides/_rels/slide3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3.jpeg"/><Relationship Id="rId1" Type="http://schemas.openxmlformats.org/officeDocument/2006/relationships/slideLayout" Target="../slideLayouts/slideLayout2.xml"/></Relationships>
</file>

<file path=ppt/slides/_rels/slide3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4.jpeg"/><Relationship Id="rId1" Type="http://schemas.openxmlformats.org/officeDocument/2006/relationships/slideLayout" Target="../slideLayouts/slideLayout2.xml"/></Relationships>
</file>

<file path=ppt/slides/_rels/slide3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5.jpeg"/><Relationship Id="rId1" Type="http://schemas.openxmlformats.org/officeDocument/2006/relationships/slideLayout" Target="../slideLayouts/slideLayout2.xml"/></Relationships>
</file>

<file path=ppt/slides/_rels/slide3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6.jpeg"/><Relationship Id="rId1" Type="http://schemas.openxmlformats.org/officeDocument/2006/relationships/slideLayout" Target="../slideLayouts/slideLayout2.xml"/></Relationships>
</file>

<file path=ppt/slides/_rels/slide3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7.jpeg"/><Relationship Id="rId1" Type="http://schemas.openxmlformats.org/officeDocument/2006/relationships/slideLayout" Target="../slideLayouts/slideLayout2.xml"/></Relationships>
</file>

<file path=ppt/slides/_rels/slide3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8.jpeg"/><Relationship Id="rId1" Type="http://schemas.openxmlformats.org/officeDocument/2006/relationships/slideLayout" Target="../slideLayouts/slideLayout2.xml"/></Relationships>
</file>

<file path=ppt/slides/_rels/slide3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9.jpeg"/><Relationship Id="rId1" Type="http://schemas.openxmlformats.org/officeDocument/2006/relationships/slideLayout" Target="../slideLayouts/slideLayout2.xml"/></Relationships>
</file>

<file path=ppt/slides/_rels/slide3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1.jpeg"/><Relationship Id="rId1" Type="http://schemas.openxmlformats.org/officeDocument/2006/relationships/slideLayout" Target="../slideLayouts/slideLayout2.xml"/></Relationships>
</file>

<file path=ppt/slides/_rels/slide3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2.jpeg"/><Relationship Id="rId1" Type="http://schemas.openxmlformats.org/officeDocument/2006/relationships/slideLayout" Target="../slideLayouts/slideLayout2.xml"/></Relationships>
</file>

<file path=ppt/slides/_rels/slide3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3.jpeg"/><Relationship Id="rId1" Type="http://schemas.openxmlformats.org/officeDocument/2006/relationships/slideLayout" Target="../slideLayouts/slideLayout2.xml"/></Relationships>
</file>

<file path=ppt/slides/_rels/slide3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4.jpeg"/><Relationship Id="rId1" Type="http://schemas.openxmlformats.org/officeDocument/2006/relationships/slideLayout" Target="../slideLayouts/slideLayout2.xml"/></Relationships>
</file>

<file path=ppt/slides/_rels/slide3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5.jpeg"/><Relationship Id="rId1" Type="http://schemas.openxmlformats.org/officeDocument/2006/relationships/slideLayout" Target="../slideLayouts/slideLayout2.xml"/></Relationships>
</file>

<file path=ppt/slides/_rels/slide3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6.jpeg"/><Relationship Id="rId1" Type="http://schemas.openxmlformats.org/officeDocument/2006/relationships/slideLayout" Target="../slideLayouts/slideLayout2.xml"/></Relationships>
</file>

<file path=ppt/slides/_rels/slide3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7.jpeg"/><Relationship Id="rId1" Type="http://schemas.openxmlformats.org/officeDocument/2006/relationships/slideLayout" Target="../slideLayouts/slideLayout2.xml"/></Relationships>
</file>

<file path=ppt/slides/_rels/slide3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8.jpeg"/><Relationship Id="rId1" Type="http://schemas.openxmlformats.org/officeDocument/2006/relationships/slideLayout" Target="../slideLayouts/slideLayout2.xml"/></Relationships>
</file>

<file path=ppt/slides/_rels/slide3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9.jpeg"/><Relationship Id="rId1" Type="http://schemas.openxmlformats.org/officeDocument/2006/relationships/slideLayout" Target="../slideLayouts/slideLayout2.xml"/></Relationships>
</file>

<file path=ppt/slides/_rels/slide3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1.jpeg"/><Relationship Id="rId1" Type="http://schemas.openxmlformats.org/officeDocument/2006/relationships/slideLayout" Target="../slideLayouts/slideLayout2.xml"/></Relationships>
</file>

<file path=ppt/slides/_rels/slide3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2.jpeg"/><Relationship Id="rId1" Type="http://schemas.openxmlformats.org/officeDocument/2006/relationships/slideLayout" Target="../slideLayouts/slideLayout2.xml"/></Relationships>
</file>

<file path=ppt/slides/_rels/slide3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3.jpeg"/><Relationship Id="rId1" Type="http://schemas.openxmlformats.org/officeDocument/2006/relationships/slideLayout" Target="../slideLayouts/slideLayout2.xml"/></Relationships>
</file>

<file path=ppt/slides/_rels/slide3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4.jpeg"/><Relationship Id="rId1" Type="http://schemas.openxmlformats.org/officeDocument/2006/relationships/slideLayout" Target="../slideLayouts/slideLayout2.xml"/></Relationships>
</file>

<file path=ppt/slides/_rels/slide3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5.jpeg"/><Relationship Id="rId1" Type="http://schemas.openxmlformats.org/officeDocument/2006/relationships/slideLayout" Target="../slideLayouts/slideLayout2.xml"/></Relationships>
</file>

<file path=ppt/slides/_rels/slide3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6.jpeg"/><Relationship Id="rId1" Type="http://schemas.openxmlformats.org/officeDocument/2006/relationships/slideLayout" Target="../slideLayouts/slideLayout2.xml"/></Relationships>
</file>

<file path=ppt/slides/_rels/slide3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7.jpeg"/><Relationship Id="rId1" Type="http://schemas.openxmlformats.org/officeDocument/2006/relationships/slideLayout" Target="../slideLayouts/slideLayout2.xml"/></Relationships>
</file>

<file path=ppt/slides/_rels/slide3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8.jpeg"/><Relationship Id="rId1" Type="http://schemas.openxmlformats.org/officeDocument/2006/relationships/slideLayout" Target="../slideLayouts/slideLayout2.xml"/></Relationships>
</file>

<file path=ppt/slides/_rels/slide3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9.jpeg"/><Relationship Id="rId1" Type="http://schemas.openxmlformats.org/officeDocument/2006/relationships/slideLayout" Target="../slideLayouts/slideLayout2.xml"/></Relationships>
</file>

<file path=ppt/slides/_rels/slide3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gi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00"/>
          </a:solidFill>
        </p:spPr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Native American art and craft</a:t>
            </a:r>
            <a:endParaRPr lang="fil-PH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  <a:solidFill>
            <a:srgbClr val="00B050"/>
          </a:solidFill>
        </p:spPr>
        <p:txBody>
          <a:bodyPr>
            <a:normAutofit/>
          </a:bodyPr>
          <a:lstStyle/>
          <a:p>
            <a:r>
              <a:rPr lang="en-US" dirty="0" smtClean="0"/>
              <a:t>There are numerous tribes of Native Americans</a:t>
            </a:r>
          </a:p>
          <a:p>
            <a:r>
              <a:rPr lang="en-US" dirty="0" smtClean="0"/>
              <a:t>who have very distinct </a:t>
            </a:r>
            <a:r>
              <a:rPr lang="en-US" dirty="0" smtClean="0"/>
              <a:t>styles </a:t>
            </a:r>
            <a:r>
              <a:rPr lang="en-US" dirty="0" smtClean="0"/>
              <a:t>of their own art and craft. It is not possible to showcase them all so a very selected few are presented here for your private enjoyment. Their incredible skills </a:t>
            </a:r>
          </a:p>
          <a:p>
            <a:r>
              <a:rPr lang="en-US" dirty="0" smtClean="0"/>
              <a:t>in art and craft are self evident and need no explanation. They lived in harmony with the nature and got their inspirations from it .</a:t>
            </a:r>
          </a:p>
          <a:p>
            <a:endParaRPr lang="en-US" dirty="0" smtClean="0"/>
          </a:p>
          <a:p>
            <a:r>
              <a:rPr lang="en-US" dirty="0" err="1" smtClean="0"/>
              <a:t>Amal</a:t>
            </a:r>
            <a:r>
              <a:rPr lang="en-US" dirty="0" smtClean="0"/>
              <a:t> </a:t>
            </a:r>
            <a:r>
              <a:rPr lang="en-US" dirty="0" err="1" smtClean="0"/>
              <a:t>K.Chatterjee</a:t>
            </a:r>
            <a:r>
              <a:rPr lang="en-US" dirty="0" smtClean="0"/>
              <a:t>/October 2015</a:t>
            </a:r>
            <a:endParaRPr lang="fil-PH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3794" name="Picture 2" descr="http://media.kimatv.com/images/native+american+art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"/>
            <a:ext cx="9144000" cy="6800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6926262" cy="6926262"/>
          </a:xfr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78725"/>
            <a:ext cx="4511299" cy="6779275"/>
          </a:xfr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0"/>
            <a:ext cx="4209687" cy="6991952"/>
          </a:xfr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0"/>
            <a:ext cx="4073990" cy="6939994"/>
          </a:xfr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0"/>
            <a:ext cx="4252343" cy="6873368"/>
          </a:xfr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-46658"/>
            <a:ext cx="5171829" cy="6904658"/>
          </a:xfr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938"/>
            <a:ext cx="6850062" cy="6850062"/>
          </a:xfr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175646" cy="6900860"/>
          </a:xfr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247908" cy="7006516"/>
          </a:xfr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41747"/>
            <a:ext cx="5105400" cy="6816253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277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80856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938"/>
            <a:ext cx="6850062" cy="6850062"/>
          </a:xfr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09540"/>
            <a:ext cx="5061346" cy="6748460"/>
          </a:xfr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393076" cy="6863915"/>
          </a:xfr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7938"/>
            <a:ext cx="6850062" cy="6850062"/>
          </a:xfr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978211" cy="6887006"/>
          </a:xfr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-13207"/>
            <a:ext cx="5715000" cy="6816253"/>
          </a:xfr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857629" cy="6802927"/>
          </a:xfr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850062" cy="6850062"/>
          </a:xfr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781429" cy="6802927"/>
          </a:xfr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55073"/>
            <a:ext cx="5095629" cy="6802927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74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60651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55073"/>
            <a:ext cx="5095629" cy="6802927"/>
          </a:xfr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7938"/>
            <a:ext cx="6850062" cy="6850062"/>
          </a:xfr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71829" cy="6904658"/>
          </a:xfr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-46781"/>
            <a:ext cx="5171708" cy="6904781"/>
          </a:xfr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069915" cy="6817166"/>
          </a:xfr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98637" cy="6878197"/>
          </a:xfr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926262" cy="6926262"/>
          </a:xfr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6301"/>
            <a:ext cx="4685353" cy="6851699"/>
          </a:xfr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396427" cy="6860783"/>
          </a:xfr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536515" cy="681716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9698" name="Picture 2" descr="https://s-media-cache-ak0.pinimg.com/236x/57/33/5a/57335a998fe52ee4e4a640fd9b7e90f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67628" cy="61376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5995"/>
            <a:ext cx="5225654" cy="6852005"/>
          </a:xfr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55073"/>
            <a:ext cx="5095629" cy="6802927"/>
          </a:xfrm>
        </p:spPr>
      </p:pic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0062" cy="6850062"/>
          </a:xfrm>
        </p:spPr>
      </p:pic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98637" cy="6878197"/>
          </a:xfrm>
        </p:spPr>
      </p:pic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913476" cy="6880103"/>
          </a:xfrm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856626" cy="6860947"/>
          </a:xfrm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71829" cy="6904658"/>
          </a:xfrm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23180"/>
            <a:ext cx="4882015" cy="6834820"/>
          </a:xfrm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536515" cy="6817166"/>
          </a:xfr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13564"/>
            <a:ext cx="9241025" cy="69218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674" name="Picture 2" descr="https://encrypted-tbn0.gstatic.com/images?q=tbn:ANd9GcSlHCbzfp2TUEnQGqcr3dXIeSWwNX4edP7s6LsOgbNfM63KYID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85342" y="0"/>
            <a:ext cx="537209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10670"/>
            <a:ext cx="9174185" cy="7123486"/>
          </a:xfr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600" y="0"/>
            <a:ext cx="6332938" cy="6831364"/>
          </a:xfr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171829" cy="6904658"/>
          </a:xfr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1"/>
            <a:ext cx="5737523" cy="6898552"/>
          </a:xfr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809985" cy="6971981"/>
          </a:xfr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926262" cy="6926262"/>
          </a:xfr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0062" cy="6850062"/>
          </a:xfr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1"/>
            <a:ext cx="5552829" cy="6904658"/>
          </a:xfr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2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396427" cy="6860783"/>
          </a:xfr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650" name="Picture 2" descr="https://s-media-cache-ak0.pinimg.com/236x/83/28/a1/8328a1b7efccdca333666c81aef67f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3501" y="0"/>
            <a:ext cx="685799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l 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020508" cy="6877050"/>
          </a:xfr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1673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88070" cy="6858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11571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0"/>
            <a:ext cx="6669003" cy="6880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1469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1" y="0"/>
            <a:ext cx="6364170" cy="68650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13666" name="Picture 2" descr="https://encrypted-tbn3.gstatic.com/images?q=tbn:ANd9GcRKKOrsDxCwulN9l5HvgnkULyKSbuuwZvXsmG66j2i14dMACBt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4977492" cy="6968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1264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378717" cy="5974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1161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-1"/>
            <a:ext cx="4778185" cy="6873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1059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-84601"/>
            <a:ext cx="5660030" cy="6942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957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225270" cy="68985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854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4402" y="58140"/>
            <a:ext cx="4524998" cy="6799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626" name="Picture 2" descr="http://www.medicinemangallery.com/images/group_shot_zuni_kachina_melon_santa_clara_jar_pima_basket_Sioux-moccasins_Navajo-weavingsjp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3995" y="0"/>
            <a:ext cx="71811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841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4987318" cy="68056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739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4759466" cy="6871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637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-32274"/>
            <a:ext cx="3962400" cy="6899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5346" name="Picture 2" descr="http://americanindianoriginals.com/images/butterfly-kachi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62757" y="1325"/>
            <a:ext cx="2752243" cy="68566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4322" name="Picture 2" descr="http://thmb.inkfrog.com/thumbn/Pizzazz307/5485HopiOldStyleButterflyMaidenKachinaDoll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329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0"/>
            <a:ext cx="638706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2274" name="Picture 2" descr="https://encrypted-tbn0.gstatic.com/images?q=tbn:ANd9GcS860t8FSM8c7AzoekLQSTSURSolKWC2vYV1ODZYD9o0nFou6aNu5N10m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0"/>
            <a:ext cx="3276600" cy="69286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1250" name="Picture 2" descr="https://abiggerworldyet.files.wordpress.com/2010/01/jump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5015752" cy="6821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0226" name="Picture 2" descr="https://thegirlwhowantscurlyhair.files.wordpress.com/2012/10/five-hopi-cottonwood-kachina-dol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61151" cy="6931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7920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933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602" name="Picture 2" descr="https://s-media-cache-ak0.pinimg.com/236x/c0/cb/e6/c0cbe62dea6df728eb6bcd7be06329b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7944" y="27709"/>
            <a:ext cx="6010656" cy="68302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865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1" y="1"/>
            <a:ext cx="5077972" cy="69416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5586" name="Picture 2" descr="http://media.10news.com/photo/2013/12/07/hopi%20doll_1386444647652_1607207_ver1.0_640_4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96400" cy="6972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2514" name="Picture 2" descr="https://encrypted-tbn0.gstatic.com/images?q=tbn:ANd9GcR93HtTajuUiDykrlrNQ6mk3fgUxQ2M4YjrgLWnGi0ziA064KV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66799"/>
            <a:ext cx="9310541" cy="50368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1490" name="Picture 2" descr="https://encrypted-tbn2.gstatic.com/images?q=tbn:ANd9GcRG63Y4nxOl2rAnvk3cecjdnPyat0iu3gxc08009UL4T2vDjYW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02222" cy="52941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0466" name="Picture 2" descr="http://www.singingdesert.com/rock-art-images/Hopi-Kachina-Dolls-Fred-Kabot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381000"/>
            <a:ext cx="9319710" cy="6042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9442" name="Picture 2" descr="http://www.horsekeeping.com/ceremonial-home/kachinas/KD42-600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221438" cy="56711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9138" name="Picture 2" descr="http://hopi-kachina-doll.com/wp-content/uploads/2013/06/Hopi-Kachina-Doll-Histor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95400"/>
            <a:ext cx="9227126" cy="4688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8114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58288" cy="59566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7090" name="Picture 2" descr="http://media.liveauctiongroup.net/i/8572/9924361_1.jpg?v=8CD3E876454E3E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295400"/>
            <a:ext cx="9317594" cy="44103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606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124950" cy="4562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57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9410448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504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09600"/>
            <a:ext cx="9063008" cy="5752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401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652" y="-8467"/>
            <a:ext cx="8651748" cy="68664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299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8726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197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0"/>
            <a:ext cx="9144000" cy="58993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1094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1" y="-1"/>
            <a:ext cx="5629198" cy="6966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8898" name="Picture 2" descr="http://media.liveauctiongroup.net/i/8118/9572003_1.jpg?v=8CCDA1985CF73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-533400"/>
            <a:ext cx="5715000" cy="8181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7874" name="Picture 2" descr="http://www.garlandsjewelry.com/media/catalog/product/cache/1/image/5e06319eda06f020e43594a9c230972d/k/4/k49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-1600200"/>
            <a:ext cx="9525000" cy="952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6850" name="Picture 2" descr="https://encrypted-tbn1.gstatic.com/images?q=tbn:ANd9GcRmRsBSWZCU1Zca4nCO8u0e_wrYjTN38hcQC_2Nzuu_x8PaPQU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0"/>
            <a:ext cx="5198002" cy="69396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5826" name="Picture 2" descr="https://encrypted-tbn3.gstatic.com/images?q=tbn:ANd9GcTR94rOmcqUBYGFfP6p4dhVU_7nIxfDnimvh-ko-4OTqbmW0Fy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00" y="228600"/>
            <a:ext cx="4965651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480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17339" cy="58078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55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7232" y="0"/>
            <a:ext cx="456368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377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106782"/>
            <a:ext cx="3352800" cy="67512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2754" name="Picture 2" descr="https://encrypted-tbn0.gstatic.com/images?q=tbn:ANd9GcTbmgmCuJZCxtL1VqQZozLicAhejB6_tHK46D1CSjhk0ICVE68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0"/>
            <a:ext cx="4002588" cy="67950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1730" name="Picture 2" descr="http://usercontent2.hubimg.com/77814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-1"/>
            <a:ext cx="4585176" cy="68993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0706" name="Picture 2" descr="https://s-media-cache-ak0.pinimg.com/236x/4a/e5/d0/4ae5d07a3d262cb455bb2e3e661316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0"/>
            <a:ext cx="4533900" cy="6800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9682" name="Picture 2" descr="http://lib.fit.edu/images/library-displays/200703/214058_0001mkd_989052_HOPI_INDIAN_DEER_KACHINA_DOLL_by_Milton_Howar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-68542"/>
            <a:ext cx="4594606" cy="69265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0162" name="Picture 2" descr="https://kachinadolls.files.wordpress.com/2013/07/ogre-kachina-do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77048" cy="6877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0642" name="Picture 2" descr="Navajo Sand Painter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-1"/>
            <a:ext cx="4920134" cy="68411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8594" name="Picture 2" descr="Early Apache ceramic effigy in polychro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85800"/>
            <a:ext cx="9179668" cy="56015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58000" y="1066800"/>
            <a:ext cx="1295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Apache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70916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237570" name="Picture 2" descr="Apache woman with her handmade potter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1" y="0"/>
            <a:ext cx="6120898" cy="68188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33600" y="64008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Apache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1426" name="Picture 2" descr="Zuni pottery maker, 19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1822" y="-1987"/>
            <a:ext cx="9195822" cy="685998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" y="381000"/>
            <a:ext cx="3048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Zuni pottery maker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102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9958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403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438148"/>
            <a:ext cx="8534400" cy="64008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1906" name="Picture 2" descr="Cherokee beaded neckla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2463" y="0"/>
            <a:ext cx="4059937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67400" y="60960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bead work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0882" name="Picture 2" descr="Cherokee indian beaded shir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97496" y="0"/>
            <a:ext cx="607529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29200" y="62484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vest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9858" name="Picture 2" descr="Cherokee native american bead pincushion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7788" y="762000"/>
            <a:ext cx="9181788" cy="51384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1371600"/>
            <a:ext cx="3505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pin cushion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8834" name="Picture 2" descr="Photo from the Commons in Wikipedia of beadwork reportedly done at the Cherokee Women's Seminary around 1940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0"/>
            <a:ext cx="7941990" cy="692812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0" y="63246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bead work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7810" name="Picture 2" descr="Cherokee tobacco bag with beadwor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-1"/>
            <a:ext cx="4366778" cy="686208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34000" y="64008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tobacco bag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6786" name="Picture 2" descr="Cherokee native american beaded moccasi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29813"/>
            <a:ext cx="9144000" cy="60242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5334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moccasins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5762" name="Picture 2" descr="Cherokee basket with cane weav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0"/>
            <a:ext cx="7275791" cy="683991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143000" y="228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basket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3714" name="Picture 2" descr="http://nativeamerican-art.com/images/cherokee-woodcarver2-293x3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5252" y="0"/>
            <a:ext cx="582432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304800"/>
            <a:ext cx="27432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Cherokee wood carver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2690" name="Picture 2" descr="Apache Indian Performing Music Using Handmade Gourd Instrumen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336"/>
            <a:ext cx="9144000" cy="68834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533400"/>
            <a:ext cx="1371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Apache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3170" name="Picture 2" descr="http://nativeamerican-art.com/images/hopi1a-343x4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031" y="0"/>
            <a:ext cx="490061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9200" y="304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Hopi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301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9958"/>
            <a:ext cx="9144000" cy="67680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2146" name="Picture 2" descr="Hopi Woman Making Pottery on the Mes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87894"/>
            <a:ext cx="9144000" cy="570545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81200" y="304800"/>
            <a:ext cx="4419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Hopi woman making pottery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1122" name="Picture 2" descr="Lakota warrio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4606061" cy="697096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53000" y="457200"/>
            <a:ext cx="2286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Lacota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sioux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0098" name="Picture 2" descr="Sioux Native American Ghost Dress, 18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5219" y="0"/>
            <a:ext cx="6411223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438400" y="6248400"/>
            <a:ext cx="3886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Lacota</a:t>
            </a:r>
            <a:r>
              <a:rPr lang="en-US" sz="2400" b="1" dirty="0" smtClean="0">
                <a:solidFill>
                  <a:schemeClr val="bg1"/>
                </a:solidFill>
              </a:rPr>
              <a:t> Sioux dance dress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9074" name="Picture 2" descr="Sioux Native American Beaded Legging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-1"/>
            <a:ext cx="5671597" cy="681263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0" y="64008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Lacota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Siouxs</a:t>
            </a:r>
            <a:r>
              <a:rPr lang="en-US" sz="2400" b="1" dirty="0" smtClean="0">
                <a:solidFill>
                  <a:schemeClr val="bg1"/>
                </a:solidFill>
              </a:rPr>
              <a:t> leggings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8050" name="Picture 2" descr="Lakota Beaded Moccasin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98056" cy="685427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67400" y="381000"/>
            <a:ext cx="28956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</a:rPr>
              <a:t>Lacota</a:t>
            </a:r>
            <a:r>
              <a:rPr lang="en-US" sz="2400" b="1" dirty="0" smtClean="0">
                <a:solidFill>
                  <a:schemeClr val="bg1"/>
                </a:solidFill>
              </a:rPr>
              <a:t> Sioux beaded moccasins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7026" name="Picture 2" descr="Lakota Sioux Peace Pip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0685" cy="68230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981200" y="6096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Lacota</a:t>
            </a:r>
            <a:r>
              <a:rPr lang="en-US" sz="2400" b="1" dirty="0" smtClean="0">
                <a:solidFill>
                  <a:schemeClr val="bg1"/>
                </a:solidFill>
              </a:rPr>
              <a:t> Sioux pipe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6002" name="Picture 2" descr="Sioux Native American Beaded Blanke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57200"/>
            <a:ext cx="9102401" cy="62802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14600" y="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Sioux beadwork blanket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4978" name="Picture 2" descr="Sioux Native American Saddle Blanket, 188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1134" y="0"/>
            <a:ext cx="7620866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48200" y="6096000"/>
            <a:ext cx="3200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Sioux saddle blanket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2930" name="Picture 2" descr="A sand painter is putting the finishing touches on the ceremonial design of a Sunface Clock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0315" y="14210"/>
            <a:ext cx="4490485" cy="68437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53954" name="Picture 2" descr="Native American Art- 2 Navajo sand painter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1443"/>
            <a:ext cx="9144000" cy="560639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743200" y="6324600"/>
            <a:ext cx="3352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sand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198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6801" y="152400"/>
            <a:ext cx="4462273" cy="6705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2386" name="Picture 2" descr="Navajo Indian making a sandpaint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5045" y="59174"/>
            <a:ext cx="7516955" cy="67988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10200" y="6172200"/>
            <a:ext cx="3429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sand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271362" name="Picture 2" descr="Navajo Sandpaint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35442"/>
            <a:ext cx="6400800" cy="68225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505200" y="6172200"/>
            <a:ext cx="3276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sand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0338" name="Picture 2" descr="http://nativeamerican-art.com/images/hopi-carding-wool-241x3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4293054" cy="698289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676400" y="6248400"/>
            <a:ext cx="3733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blanket making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3410" name="Picture 2" descr="Native American Flute Maker Donald Coolid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32" y="0"/>
            <a:ext cx="9105168" cy="690262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10200" y="914400"/>
            <a:ext cx="2971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flute player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9314" name="Picture 2" descr="http://nativeamerican-art.com/images/navajo-rugs-273x18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715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67200" y="60960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blanket patterns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268290" name="Picture 2" descr="Traditional Navajo Weaving Patter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0"/>
            <a:ext cx="3200400" cy="69724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72200" y="59436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blanket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7266" name="Picture 2" descr="http://nativeamerican-art.com/images/navajo-basket-273x4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77477" y="94517"/>
            <a:ext cx="3870923" cy="676348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77000" y="60198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basket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6242" name="Picture 2" descr="native american girl from the santo domingo indian tri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-157397"/>
            <a:ext cx="4648200" cy="70713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09600" y="609600"/>
            <a:ext cx="259080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Santo Domingo woman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3650" name="Picture 2" descr="Zuni women with their pottery, 1930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0"/>
            <a:ext cx="4212065" cy="688702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0" y="533400"/>
            <a:ext cx="1981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Zuni women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8530" name="Picture 2" descr="Painting by R.C. Gorman"/>
          <p:cNvPicPr>
            <a:picLocks noChangeAspect="1" noChangeArrowheads="1"/>
          </p:cNvPicPr>
          <p:nvPr/>
        </p:nvPicPr>
        <p:blipFill>
          <a:blip r:embed="rId2"/>
          <a:srcRect l="3960" t="3960" r="3960" b="12306"/>
          <a:stretch>
            <a:fillRect/>
          </a:stretch>
        </p:blipFill>
        <p:spPr bwMode="auto">
          <a:xfrm>
            <a:off x="0" y="-119626"/>
            <a:ext cx="9144000" cy="703334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57200" y="609600"/>
            <a:ext cx="2819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096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0"/>
            <a:ext cx="5691766" cy="6863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9554" name="Picture 2" descr="Woman With Orange Shawl by R. C. Gorma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05897" cy="691896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19400" y="6324600"/>
            <a:ext cx="2514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Navajo painting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0578" name="Picture 2" descr="Stephen Mopope's Eagle Dan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6858000" cy="68580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1602" name="Picture 2" descr="Stephen Mopope's Squaw Dan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8246" y="0"/>
            <a:ext cx="9538188" cy="6888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2626" name="Picture 2" descr="Stephen Mopope's Flute Play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-50802"/>
            <a:ext cx="5181600" cy="69088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7506" name="Picture 2" descr="Hopi Kachina Dolls by Fred Kabot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083562" cy="5527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6482" name="Picture 2" descr="Zuni Shalako by Fred Kaboti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691" y="304800"/>
            <a:ext cx="9160691" cy="6125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5458" name="Picture 2" descr="Painting by Harrison Beg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7525"/>
            <a:ext cx="9144000" cy="59836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74434" name="Picture 2" descr="Painting by Harrison Beg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59727"/>
            <a:ext cx="9144000" cy="6948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93890" name="Picture 2" descr="Eagle Spirit by Jerome Martine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26712" y="0"/>
            <a:ext cx="522657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92866" name="Picture 2" descr="Mythical Bird by Jerome Martinez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9818" y="-34072"/>
            <a:ext cx="5336782" cy="68920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993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9137648" cy="5482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91842" name="Picture 2" descr="Two by Tonita Pe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1321" y="0"/>
            <a:ext cx="56702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90818" name="Picture 2" descr="Anasazi Parrots by Tonita Pe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03183"/>
            <a:ext cx="5257800" cy="6754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9794" name="Picture 2" descr="Taos Pueblo Women by Mark Silversmi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68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8770" name="Picture 2" descr="Guardian of Spider Rock by Mark Silversmit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4910208" cy="68812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7746" name="Picture 2" descr="Loss by Carol Gri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484"/>
            <a:ext cx="9144000" cy="68884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6722" name="Picture 2" descr="Still by Carol Gri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44000" cy="6629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5698" name="Picture 2" descr="Learning the Song by Carol Grig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8307" y="1"/>
            <a:ext cx="9282307" cy="69037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84674" name="Picture 2" descr="http://nativeamerican-art.com/sitebuilder/images/imagesCAUAGBK6-106x1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0"/>
            <a:ext cx="4893818" cy="6925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4130" name="Picture 2" descr="http://nativeamerican-art.com/sitebuilder/images/strongbow3-120x1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5056908" cy="69532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3106" name="Picture 2" descr="http://nativeamerican-art.com/sitebuilder/images/imagesCAUEHQVB-122x1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0"/>
            <a:ext cx="5072262" cy="6860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891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458200" cy="69285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2082" name="Picture 2" descr="Guiding Light by Donald Van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95299"/>
            <a:ext cx="9144000" cy="60960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7170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7172" name="AutoShape 4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7174" name="AutoShape 6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pic>
        <p:nvPicPr>
          <p:cNvPr id="7176" name="Picture 8" descr="http://www.schemitzun.com/uploadedImages/DreamCatch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104791" cy="60231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146" name="Picture 2" descr="http://native-american-art.org/wp-content/uploads/2013/06/Native-American-Arts-and-Craf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081774" cy="6033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122" name="Picture 2" descr="http://www.tias.com/stores/danicasantiques/pictures/vs175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47372"/>
            <a:ext cx="7271133" cy="6810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098" name="Picture 2" descr="Related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3051" y="0"/>
            <a:ext cx="494269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74" name="Picture 2" descr="https://encrypted-tbn1.gstatic.com/images?q=tbn:ANd9GcR6yoYx7LwbRRWEUSwU-I0NoBoEjs1nEiyCbV9NPJN0PrE-UYr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34440"/>
            <a:ext cx="9144000" cy="512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26" name="Picture 2" descr="https://encrypted-tbn0.gstatic.com/images?q=tbn:ANd9GcTUikCaiXFIAcRRRzvHzPcbvDHhRAga8h2w1fQPWufhukt4cqP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7019925" cy="7019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19490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319492" name="AutoShape 4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pic>
        <p:nvPicPr>
          <p:cNvPr id="319494" name="Picture 6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0"/>
            <a:ext cx="6526778" cy="68546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846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071608" cy="4891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4338" name="Picture 2" descr="http://www.crapo.senate.gov/images/indianartsandcraf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3604" cy="6931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7890" name="Picture 2" descr="https://encrypted-tbn0.gstatic.com/images?q=tbn:ANd9GcSePQDZIrmrhoGMYOkEwqT7i6xHFYXTdoIuABICWwPq8rqY6eI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12" y="838200"/>
            <a:ext cx="9119988" cy="50599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744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0"/>
            <a:ext cx="6746024" cy="68112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6418" name="Picture 2" descr="http://www.aztradingpost.com/images/ta92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42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5394" name="Picture 2" descr="https://encrypted-tbn3.gstatic.com/images?q=tbn:ANd9GcRtUD1zzHIFmjIvFBx5J-ErnYFebL2ZAhXN7iBspQyQJ4x_Rl4Q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9794"/>
            <a:ext cx="9144000" cy="69229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314370" name="Picture 2" descr="https://encrypted-tbn1.gstatic.com/images?q=tbn:ANd9GcRHe5SowOeMdU9OCb_W6v5B2P-z8F25DhoGuirgrB66wIknlRm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4008" cy="68848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3348" name="Picture 4" descr="https://encrypted-tbn2.gstatic.com/images?q=tbn:ANd9GcQ6FpFo0W_OffacFrBjydj44CZNA4HR8CMwuV8r7sUzfGngsrls"/>
          <p:cNvPicPr>
            <a:picLocks noChangeAspect="1" noChangeArrowheads="1"/>
          </p:cNvPicPr>
          <p:nvPr/>
        </p:nvPicPr>
        <p:blipFill>
          <a:blip r:embed="rId2"/>
          <a:srcRect b="8662"/>
          <a:stretch>
            <a:fillRect/>
          </a:stretch>
        </p:blipFill>
        <p:spPr bwMode="auto">
          <a:xfrm>
            <a:off x="-228600" y="0"/>
            <a:ext cx="9372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2322" name="Picture 2" descr="http://www.aztradingpost.com/images/TL92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95250"/>
            <a:ext cx="9144000" cy="6953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1298" name="Picture 2" descr="http://www.southwesterndecor.com/images/ss_petrocover_na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4153"/>
            <a:ext cx="8991600" cy="6091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10274" name="Picture 2" descr="https://encrypted-tbn2.gstatic.com/images?q=tbn:ANd9GcRJvjfHl1VOte85xpjUV-7lth9CEOc5Mbvga7Q2KzZw1GPwwT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-1"/>
            <a:ext cx="5259288" cy="6834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925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933"/>
            <a:ext cx="9144000" cy="6849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8226" name="Picture 2" descr="https://s-media-cache-ak0.pinimg.com/236x/37/6a/62/376a622a97deda4d30c749e6eb352db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0065" y="-74100"/>
            <a:ext cx="5435135" cy="6932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6866" name="Picture 2" descr="http://cache2.asset-cache.net/gc/102517195-traditional-indian-shoes-jodhpur-india-gettyimages.jpg?v=1&amp;c=IWSAsset&amp;k=2&amp;d=p6EQKuFvUDGrZwtmwEaPnalyaASVXlTpELTWdLU%2BlIg6nSddftzq5ev0koiT4a2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0789" y="0"/>
            <a:ext cx="456748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7202" name="Picture 2" descr="https://s-media-cache-ak0.pinimg.com/236x/ea/b3/2c/eab32cfb969fbff45623d65d8024bab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1" y="0"/>
            <a:ext cx="4620520" cy="6872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6178" name="Picture 2" descr="https://s-media-cache-ak0.pinimg.com/236x/c4/ca/6f/c4ca6f62a34618eca33ef11785febe2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26806"/>
            <a:ext cx="9144000" cy="58118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5154" name="Picture 2" descr="https://s-media-cache-ak0.pinimg.com/236x/64/34/e5/6434e569b55d60ab3cd4c5551fc2913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04130" name="Picture 2" descr="https://encrypted-tbn3.gstatic.com/images?q=tbn:ANd9GcRC8VxEpG2SY5Rx1S5_6OB4WQtkJXVexCfkHtiL0NFwsj74m9s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0434"/>
            <a:ext cx="7620000" cy="67875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" name="Content Placeholder 4" descr="po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228600"/>
            <a:ext cx="8432801" cy="6324600"/>
          </a:xfrm>
        </p:spPr>
      </p:pic>
      <p:sp>
        <p:nvSpPr>
          <p:cNvPr id="303106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</p:spTree>
  </p:cSld>
  <p:clrMapOvr>
    <a:masterClrMapping/>
  </p:clrMapOvr>
</p:sld>
</file>

<file path=ppt/slides/slide2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4" name="Content Placeholder 3" descr="images (3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98835"/>
            <a:ext cx="9111263" cy="7172696"/>
          </a:xfrm>
        </p:spPr>
      </p:pic>
    </p:spTree>
  </p:cSld>
  <p:clrMapOvr>
    <a:masterClrMapping/>
  </p:clrMapOvr>
</p:sld>
</file>

<file path=ppt/slides/slide2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3474" name="Picture 2" descr="Santo Domingo jar with bird motif and polychrome effect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-89066"/>
            <a:ext cx="5791200" cy="698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112"/>
            <a:ext cx="9144000" cy="6835140"/>
          </a:xfrm>
        </p:spPr>
      </p:pic>
    </p:spTree>
  </p:cSld>
  <p:clrMapOvr>
    <a:masterClrMapping/>
  </p:clrMapOvr>
</p:sld>
</file>

<file path=ppt/slides/slide2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2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2957"/>
            <a:ext cx="6858000" cy="6785043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5842" name="Picture 2" descr="http://cdn2-b.examiner.com/sites/default/files/styles/image_content_width/hash/eb/a2/eba2757edb525993132375720107588d.jpg?itok=Cp6hh25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0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0"/>
            <a:ext cx="7674428" cy="6858000"/>
          </a:xfrm>
        </p:spPr>
      </p:pic>
    </p:spTree>
  </p:cSld>
  <p:clrMapOvr>
    <a:masterClrMapping/>
  </p:clrMapOvr>
</p:sld>
</file>

<file path=ppt/slides/slide2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67926"/>
            <a:ext cx="8028516" cy="6790074"/>
          </a:xfrm>
        </p:spPr>
      </p:pic>
    </p:spTree>
  </p:cSld>
  <p:clrMapOvr>
    <a:masterClrMapping/>
  </p:clrMapOvr>
</p:sld>
</file>

<file path=ppt/slides/slide2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1740" y="0"/>
            <a:ext cx="9254433" cy="6817197"/>
          </a:xfrm>
        </p:spPr>
      </p:pic>
    </p:spTree>
  </p:cSld>
  <p:clrMapOvr>
    <a:masterClrMapping/>
  </p:clrMapOvr>
</p:sld>
</file>

<file path=ppt/slides/slide2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724399" cy="6883399"/>
          </a:xfrm>
        </p:spPr>
      </p:pic>
    </p:spTree>
  </p:cSld>
  <p:clrMapOvr>
    <a:masterClrMapping/>
  </p:clrMapOvr>
</p:sld>
</file>

<file path=ppt/slides/slide2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1740" y="0"/>
            <a:ext cx="9254433" cy="6817197"/>
          </a:xfrm>
        </p:spPr>
      </p:pic>
    </p:spTree>
  </p:cSld>
  <p:clrMapOvr>
    <a:masterClrMapping/>
  </p:clrMapOvr>
</p:sld>
</file>

<file path=ppt/slides/slide2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908" y="304800"/>
            <a:ext cx="9132092" cy="6088061"/>
          </a:xfrm>
        </p:spPr>
      </p:pic>
    </p:spTree>
  </p:cSld>
  <p:clrMapOvr>
    <a:masterClrMapping/>
  </p:clrMapOvr>
</p:sld>
</file>

<file path=ppt/slides/slide2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24488"/>
            <a:ext cx="6400800" cy="6877455"/>
          </a:xfrm>
        </p:spPr>
      </p:pic>
    </p:spTree>
  </p:cSld>
  <p:clrMapOvr>
    <a:masterClrMapping/>
  </p:clrMapOvr>
</p:sld>
</file>

<file path=ppt/slides/slide2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72789"/>
            <a:ext cx="9144000" cy="7003915"/>
          </a:xfrm>
        </p:spPr>
      </p:pic>
    </p:spTree>
  </p:cSld>
  <p:clrMapOvr>
    <a:masterClrMapping/>
  </p:clrMapOvr>
</p:sld>
</file>

<file path=ppt/slides/slide2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50217"/>
            <a:ext cx="9144000" cy="7036593"/>
          </a:xfrm>
        </p:spPr>
      </p:pic>
    </p:spTree>
  </p:cSld>
  <p:clrMapOvr>
    <a:masterClrMapping/>
  </p:clrMapOvr>
</p:sld>
</file>

<file path=ppt/slides/slide2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229456" cy="6175345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3481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61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705108" cy="6904781"/>
          </a:xfrm>
        </p:spPr>
      </p:pic>
    </p:spTree>
  </p:cSld>
  <p:clrMapOvr>
    <a:masterClrMapping/>
  </p:clrMapOvr>
</p:sld>
</file>

<file path=ppt/slides/slide2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56488"/>
            <a:ext cx="9241025" cy="6921848"/>
          </a:xfrm>
        </p:spPr>
      </p:pic>
    </p:spTree>
  </p:cSld>
  <p:clrMapOvr>
    <a:masterClrMapping/>
  </p:clrMapOvr>
</p:sld>
</file>

<file path=ppt/slides/slide2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50091"/>
            <a:ext cx="7272084" cy="6807909"/>
          </a:xfrm>
        </p:spPr>
      </p:pic>
    </p:spTree>
  </p:cSld>
  <p:clrMapOvr>
    <a:masterClrMapping/>
  </p:clrMapOvr>
</p:sld>
</file>

<file path=ppt/slides/slide2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1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6317" y="0"/>
            <a:ext cx="9165611" cy="6865360"/>
          </a:xfrm>
        </p:spPr>
      </p:pic>
    </p:spTree>
  </p:cSld>
  <p:clrMapOvr>
    <a:masterClrMapping/>
  </p:clrMapOvr>
</p:sld>
</file>

<file path=ppt/slides/slide2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364619"/>
            <a:ext cx="9144000" cy="7198468"/>
          </a:xfrm>
        </p:spPr>
      </p:pic>
    </p:spTree>
  </p:cSld>
  <p:clrMapOvr>
    <a:masterClrMapping/>
  </p:clrMapOvr>
</p:sld>
</file>

<file path=ppt/slides/slide2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79274"/>
            <a:ext cx="4755226" cy="6778726"/>
          </a:xfrm>
        </p:spPr>
      </p:pic>
    </p:spTree>
  </p:cSld>
  <p:clrMapOvr>
    <a:masterClrMapping/>
  </p:clrMapOvr>
</p:sld>
</file>

<file path=ppt/slides/slide2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481"/>
            <a:ext cx="7561394" cy="6856519"/>
          </a:xfrm>
        </p:spPr>
      </p:pic>
    </p:spTree>
  </p:cSld>
  <p:clrMapOvr>
    <a:masterClrMapping/>
  </p:clrMapOvr>
</p:sld>
</file>

<file path=ppt/slides/slide2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46038"/>
            <a:ext cx="9144000" cy="6858001"/>
          </a:xfrm>
        </p:spPr>
      </p:pic>
    </p:spTree>
  </p:cSld>
  <p:clrMapOvr>
    <a:masterClrMapping/>
  </p:clrMapOvr>
</p:sld>
</file>

<file path=ppt/slides/slide2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705600" cy="6955276"/>
          </a:xfrm>
        </p:spPr>
      </p:pic>
    </p:spTree>
  </p:cSld>
  <p:clrMapOvr>
    <a:masterClrMapping/>
  </p:clrMapOvr>
</p:sld>
</file>

<file path=ppt/slides/slide2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2488"/>
            <a:ext cx="8153400" cy="685551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7410" name="Picture 2" descr="https://encrypted-tbn0.gstatic.com/images?q=tbn:ANd9GcTdR4r-qUNfsWcPqCDqppesI7dUzhFE2Nd4Gr7Wgy8O2no5-g4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8203" y="0"/>
            <a:ext cx="916246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53250" name="Picture 2" descr="https://s-media-cache-ak0.pinimg.com/736x/a4/c1/f7/a4c1f766f6290cb5e2b79a171e6f2f8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-914400"/>
            <a:ext cx="5943600" cy="10106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600" y="30424"/>
            <a:ext cx="4526980" cy="6827576"/>
          </a:xfrm>
        </p:spPr>
      </p:pic>
    </p:spTree>
  </p:cSld>
  <p:clrMapOvr>
    <a:masterClrMapping/>
  </p:clrMapOvr>
</p:sld>
</file>

<file path=ppt/slides/slide3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264194" name="Picture 2" descr="http://nativeamerican-art.com/sitebuilder/images/santo-domingo-pottery-1920-192x2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0"/>
            <a:ext cx="6255520" cy="697229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971800" y="6400800"/>
            <a:ext cx="38100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Santo Domingo pottery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8001000" cy="6900863"/>
          </a:xfrm>
        </p:spPr>
      </p:pic>
    </p:spTree>
  </p:cSld>
  <p:clrMapOvr>
    <a:masterClrMapping/>
  </p:clrMapOvr>
</p:sld>
</file>

<file path=ppt/slides/slide3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34047"/>
            <a:ext cx="5257800" cy="6823953"/>
          </a:xfrm>
        </p:spPr>
      </p:pic>
    </p:spTree>
  </p:cSld>
  <p:clrMapOvr>
    <a:masterClrMapping/>
  </p:clrMapOvr>
</p:sld>
</file>

<file path=ppt/slides/slide3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8046632" cy="6890999"/>
          </a:xfrm>
        </p:spPr>
      </p:pic>
    </p:spTree>
  </p:cSld>
  <p:clrMapOvr>
    <a:masterClrMapping/>
  </p:clrMapOvr>
</p:sld>
</file>

<file path=ppt/slides/slide3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7999292" cy="6807908"/>
          </a:xfrm>
        </p:spPr>
      </p:pic>
    </p:spTree>
  </p:cSld>
  <p:clrMapOvr>
    <a:masterClrMapping/>
  </p:clrMapOvr>
</p:sld>
</file>

<file path=ppt/slides/slide3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257799" cy="6921659"/>
          </a:xfrm>
        </p:spPr>
      </p:pic>
    </p:spTree>
  </p:cSld>
  <p:clrMapOvr>
    <a:masterClrMapping/>
  </p:clrMapOvr>
</p:sld>
</file>

<file path=ppt/slides/slide3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858000" cy="6858000"/>
          </a:xfrm>
        </p:spPr>
      </p:pic>
    </p:spTree>
  </p:cSld>
  <p:clrMapOvr>
    <a:masterClrMapping/>
  </p:clrMapOvr>
</p:sld>
</file>

<file path=ppt/slides/slide3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0"/>
            <a:ext cx="5556188" cy="6879090"/>
          </a:xfrm>
        </p:spPr>
      </p:pic>
    </p:spTree>
  </p:cSld>
  <p:clrMapOvr>
    <a:masterClrMapping/>
  </p:clrMapOvr>
</p:sld>
</file>

<file path=ppt/slides/slide3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954837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2226" name="Picture 2" descr="https://s-media-cache-ak0.pinimg.com/236x/de/53/9e/de539e1741d057deebf1dafb336bb21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7301" y="0"/>
            <a:ext cx="685799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09600"/>
            <a:ext cx="9144000" cy="5931754"/>
          </a:xfrm>
        </p:spPr>
      </p:pic>
    </p:spTree>
  </p:cSld>
  <p:clrMapOvr>
    <a:masterClrMapping/>
  </p:clrMapOvr>
</p:sld>
</file>

<file path=ppt/slides/slide3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926262" cy="6926262"/>
          </a:xfrm>
        </p:spPr>
      </p:pic>
    </p:spTree>
  </p:cSld>
  <p:clrMapOvr>
    <a:masterClrMapping/>
  </p:clrMapOvr>
</p:sld>
</file>

<file path=ppt/slides/slide3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1186" name="Picture 2" descr="http://cdn.vilcek.org/images/content/1/0/v2/10483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377414" cy="69946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7696200" cy="6916838"/>
          </a:xfrm>
        </p:spPr>
      </p:pic>
    </p:spTree>
  </p:cSld>
  <p:clrMapOvr>
    <a:masterClrMapping/>
  </p:clrMapOvr>
</p:sld>
</file>

<file path=ppt/slides/slide3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68094"/>
            <a:ext cx="9137870" cy="6999220"/>
          </a:xfrm>
        </p:spPr>
      </p:pic>
    </p:spTree>
  </p:cSld>
  <p:clrMapOvr>
    <a:masterClrMapping/>
  </p:clrMapOvr>
</p:sld>
</file>

<file path=ppt/slides/slide3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4" y="304800"/>
            <a:ext cx="9144254" cy="6079956"/>
          </a:xfrm>
        </p:spPr>
      </p:pic>
    </p:spTree>
  </p:cSld>
  <p:clrMapOvr>
    <a:masterClrMapping/>
  </p:clrMapOvr>
</p:sld>
</file>

<file path=ppt/slides/slide3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87524" y="381000"/>
            <a:ext cx="9331524" cy="6209705"/>
          </a:xfrm>
        </p:spPr>
      </p:pic>
    </p:spTree>
  </p:cSld>
  <p:clrMapOvr>
    <a:masterClrMapping/>
  </p:clrMapOvr>
</p:sld>
</file>

<file path=ppt/slides/slide3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926262" cy="6926262"/>
          </a:xfrm>
        </p:spPr>
      </p:pic>
    </p:spTree>
  </p:cSld>
  <p:clrMapOvr>
    <a:masterClrMapping/>
  </p:clrMapOvr>
</p:sld>
</file>

<file path=ppt/slides/slide3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3362"/>
            <a:ext cx="9130923" cy="65467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1202" name="Picture 2" descr="http://activerain.com/image_store/uploads/4/5/4/5/7/ar12440529987545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579" y="-22514"/>
            <a:ext cx="5066821" cy="68805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81414"/>
            <a:ext cx="9162030" cy="6676586"/>
          </a:xfrm>
        </p:spPr>
      </p:pic>
    </p:spTree>
  </p:cSld>
  <p:clrMapOvr>
    <a:masterClrMapping/>
  </p:clrMapOvr>
</p:sld>
</file>

<file path=ppt/slides/slide3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0"/>
            <a:ext cx="8382001" cy="6948809"/>
          </a:xfrm>
        </p:spPr>
      </p:pic>
    </p:spTree>
  </p:cSld>
  <p:clrMapOvr>
    <a:masterClrMapping/>
  </p:clrMapOvr>
</p:sld>
</file>

<file path=ppt/slides/slide3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914400"/>
            <a:ext cx="6629400" cy="4648200"/>
          </a:xfrm>
        </p:spPr>
        <p:txBody>
          <a:bodyPr/>
          <a:lstStyle/>
          <a:p>
            <a:endParaRPr lang="fil-PH" dirty="0"/>
          </a:p>
        </p:txBody>
      </p:sp>
      <p:pic>
        <p:nvPicPr>
          <p:cNvPr id="232450" name="Picture 2" descr="Native American Art Heading"/>
          <p:cNvPicPr>
            <a:picLocks noChangeAspect="1" noChangeArrowheads="1"/>
          </p:cNvPicPr>
          <p:nvPr/>
        </p:nvPicPr>
        <p:blipFill>
          <a:blip r:embed="rId2"/>
          <a:srcRect r="75248"/>
          <a:stretch>
            <a:fillRect/>
          </a:stretch>
        </p:blipFill>
        <p:spPr bwMode="auto">
          <a:xfrm>
            <a:off x="609600" y="0"/>
            <a:ext cx="7772400" cy="69265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571999" cy="6823880"/>
          </a:xfrm>
        </p:spPr>
      </p:pic>
    </p:spTree>
  </p:cSld>
  <p:clrMapOvr>
    <a:masterClrMapping/>
  </p:clrMapOvr>
</p:sld>
</file>

<file path=ppt/slides/slide3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0"/>
            <a:ext cx="7543799" cy="6917340"/>
          </a:xfrm>
        </p:spPr>
      </p:pic>
    </p:spTree>
  </p:cSld>
  <p:clrMapOvr>
    <a:masterClrMapping/>
  </p:clrMapOvr>
</p:sld>
</file>

<file path=ppt/slides/slide3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049"/>
            <a:ext cx="9133417" cy="6850063"/>
          </a:xfrm>
        </p:spPr>
      </p:pic>
    </p:spTree>
  </p:cSld>
  <p:clrMapOvr>
    <a:masterClrMapping/>
  </p:clrMapOvr>
</p:sld>
</file>

<file path=ppt/slides/slide3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0"/>
            <a:ext cx="8305800" cy="6859851"/>
          </a:xfrm>
        </p:spPr>
      </p:pic>
    </p:spTree>
  </p:cSld>
  <p:clrMapOvr>
    <a:masterClrMapping/>
  </p:clrMapOvr>
</p:sld>
</file>

<file path=ppt/slides/slide3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7262908" cy="7069745"/>
          </a:xfrm>
        </p:spPr>
      </p:pic>
    </p:spTree>
  </p:cSld>
  <p:clrMapOvr>
    <a:masterClrMapping/>
  </p:clrMapOvr>
</p:sld>
</file>

<file path=ppt/slides/slide3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-94034"/>
            <a:ext cx="4876800" cy="6952034"/>
          </a:xfrm>
        </p:spPr>
      </p:pic>
    </p:spTree>
  </p:cSld>
  <p:clrMapOvr>
    <a:masterClrMapping/>
  </p:clrMapOvr>
</p:sld>
</file>

<file path=ppt/slides/slide3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57012" cy="5869402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0178" name="Picture 2" descr="https://s-media-cache-ak0.pinimg.com/236x/54/75/01/5475012c521e8f997ee8cfa6df4b78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0"/>
            <a:ext cx="2901580" cy="69711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-128249"/>
            <a:ext cx="5970068" cy="6986249"/>
          </a:xfrm>
        </p:spPr>
      </p:pic>
    </p:spTree>
  </p:cSld>
  <p:clrMapOvr>
    <a:masterClrMapping/>
  </p:clrMapOvr>
</p:sld>
</file>

<file path=ppt/slides/slide3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0"/>
            <a:ext cx="6767676" cy="6911670"/>
          </a:xfrm>
        </p:spPr>
      </p:pic>
    </p:spTree>
  </p:cSld>
  <p:clrMapOvr>
    <a:masterClrMapping/>
  </p:clrMapOvr>
</p:sld>
</file>

<file path=ppt/slides/slide3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4498" name="Picture 2" descr="Santo Domingo pottery design with the use of negative effects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5098" y="30018"/>
            <a:ext cx="6759702" cy="68279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00800" y="6248400"/>
            <a:ext cx="27432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Santo Domingo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0402" name="Picture 2" descr="https://www.montclairartmuseum.org/sites/default/files/styles/large/public/Folwell.jpg?itok=P29vmU-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97772" cy="6799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9378" name="Picture 2" descr="http://cdn.vilcek.org/images/content/1/0/v2/105069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5583" y="228600"/>
            <a:ext cx="9249583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8354" name="Picture 2" descr="http://cdn.vilcek.org/images/content/1/0/v1/1052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5" y="0"/>
            <a:ext cx="913706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7330" name="Picture 2" descr="http://cdn.vilcek.org/images/content/1/0/v1/10520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160" y="0"/>
            <a:ext cx="875184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5282" name="Picture 2" descr="http://cdn.vilcek.org/images/content/1/0/v1/1052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8668" cy="70258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4258" name="Picture 2" descr="http://cdn.vilcek.org/images/content/1/0/v1/105205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195" y="0"/>
            <a:ext cx="929619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3234" name="Picture 2" descr="http://cdn.vilcek.org/images/content/1/0/v1/1051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227626" cy="69631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9154" name="Picture 2" descr="http://img.chinaqualitycrafts.com/pic/z25042aa-0x0-0/ashton_drake_dolls_strong_style_color_b82220_native_american_strong_doll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51090"/>
            <a:ext cx="7070271" cy="6806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2210" name="Picture 2" descr="http://cdn.vilcek.org/images/content/1/0/v1/105204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050502" cy="70920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7938"/>
            <a:ext cx="6850062" cy="6850062"/>
          </a:xfrm>
        </p:spPr>
      </p:pic>
    </p:spTree>
  </p:cSld>
  <p:clrMapOvr>
    <a:masterClrMapping/>
  </p:clrMapOvr>
</p:sld>
</file>

<file path=ppt/slides/slide3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9312" y="1371600"/>
            <a:ext cx="9303312" cy="4179749"/>
          </a:xfrm>
        </p:spPr>
      </p:pic>
    </p:spTree>
  </p:cSld>
  <p:clrMapOvr>
    <a:masterClrMapping/>
  </p:clrMapOvr>
</p:sld>
</file>

<file path=ppt/slides/slide3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7400" y="0"/>
            <a:ext cx="5247908" cy="7006516"/>
          </a:xfrm>
        </p:spPr>
      </p:pic>
    </p:spTree>
  </p:cSld>
  <p:clrMapOvr>
    <a:masterClrMapping/>
  </p:clrMapOvr>
</p:sld>
</file>

<file path=ppt/slides/slide3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938"/>
            <a:ext cx="6850062" cy="6850062"/>
          </a:xfrm>
        </p:spPr>
      </p:pic>
    </p:spTree>
  </p:cSld>
  <p:clrMapOvr>
    <a:masterClrMapping/>
  </p:clrMapOvr>
</p:sld>
</file>

<file path=ppt/slides/slide3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3654"/>
            <a:ext cx="7399294" cy="6844346"/>
          </a:xfrm>
        </p:spPr>
      </p:pic>
    </p:spTree>
  </p:cSld>
  <p:clrMapOvr>
    <a:masterClrMapping/>
  </p:clrMapOvr>
</p:sld>
</file>

<file path=ppt/slides/slide3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8077200" cy="6858000"/>
          </a:xfrm>
        </p:spPr>
      </p:pic>
    </p:spTree>
  </p:cSld>
  <p:clrMapOvr>
    <a:masterClrMapping/>
  </p:clrMapOvr>
</p:sld>
</file>

<file path=ppt/slides/slide3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6546" name="Picture 2" descr="http://nativeamerican-art.com/images/apache-pottery2-241x1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7897" cy="68330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5522" name="Picture 2" descr="Hopi Pottery- black on r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0"/>
            <a:ext cx="8634307" cy="68158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6172200"/>
            <a:ext cx="9906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Hopi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9561"/>
            <a:ext cx="5409692" cy="6848439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8130" name="Picture 2" descr="https://s-media-cache-ak0.pinimg.com/236x/04/83/c4/0483c433500400cb068dcd164ba3a1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0"/>
            <a:ext cx="571903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6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0"/>
            <a:ext cx="6787950" cy="6896268"/>
          </a:xfrm>
        </p:spPr>
      </p:pic>
    </p:spTree>
  </p:cSld>
  <p:clrMapOvr>
    <a:masterClrMapping/>
  </p:clrMapOvr>
</p:sld>
</file>

<file path=ppt/slides/slide3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6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0" y="-82084"/>
            <a:ext cx="6376573" cy="6940084"/>
          </a:xfrm>
        </p:spPr>
      </p:pic>
    </p:spTree>
  </p:cSld>
  <p:clrMapOvr>
    <a:masterClrMapping/>
  </p:clrMapOvr>
</p:sld>
</file>

<file path=ppt/slides/slide3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65218" name="Picture 2" descr="http://nativeamerican-art.com/sitebuilder/images/santo-domingo-dough-bowl-272x1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8853" y="909918"/>
            <a:ext cx="9262853" cy="541468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057400" y="6019800"/>
            <a:ext cx="3581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Santo Domingo pottery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6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84916"/>
          </a:xfrm>
        </p:spPr>
      </p:pic>
    </p:spTree>
  </p:cSld>
  <p:clrMapOvr>
    <a:masterClrMapping/>
  </p:clrMapOvr>
</p:sld>
</file>

<file path=ppt/slides/slide3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258859" cy="6004161"/>
          </a:xfrm>
        </p:spPr>
      </p:pic>
    </p:spTree>
  </p:cSld>
  <p:clrMapOvr>
    <a:masterClrMapping/>
  </p:clrMapOvr>
</p:sld>
</file>

<file path=ppt/slides/slide3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y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685800"/>
            <a:ext cx="9172932" cy="5453324"/>
          </a:xfrm>
        </p:spPr>
      </p:pic>
    </p:spTree>
  </p:cSld>
  <p:clrMapOvr>
    <a:masterClrMapping/>
  </p:clrMapOvr>
</p:sld>
</file>

<file path=ppt/slides/slide3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39618" name="Picture 2" descr="Southwestern Pottery Sold in Our Sto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0"/>
            <a:ext cx="6098192" cy="68698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181600" y="6324600"/>
            <a:ext cx="22098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South West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6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71600"/>
            <a:ext cx="9275977" cy="4341947"/>
          </a:xfrm>
        </p:spPr>
      </p:pic>
    </p:spTree>
  </p:cSld>
  <p:clrMapOvr>
    <a:masterClrMapping/>
  </p:clrMapOvr>
</p:sld>
</file>

<file path=ppt/slides/slide3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9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8127" cy="6893606"/>
          </a:xfrm>
        </p:spPr>
      </p:pic>
    </p:spTree>
  </p:cSld>
  <p:clrMapOvr>
    <a:masterClrMapping/>
  </p:clrMapOvr>
</p:sld>
</file>

<file path=ppt/slides/slide3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6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8600"/>
            <a:ext cx="9258142" cy="6425022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47106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47108" name="AutoShape 4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47110" name="AutoShape 6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47112" name="AutoShape 8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47114" name="AutoShape 10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pic>
        <p:nvPicPr>
          <p:cNvPr id="47116" name="Picture 1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848" y="0"/>
            <a:ext cx="456368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50" name="Picture 2" descr="http://www.navajosilversmith.com/images/sample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3" y="73152"/>
            <a:ext cx="6400797" cy="67848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04800"/>
            <a:ext cx="9181437" cy="6147893"/>
          </a:xfrm>
        </p:spPr>
      </p:pic>
    </p:spTree>
  </p:cSld>
  <p:clrMapOvr>
    <a:masterClrMapping/>
  </p:clrMapOvr>
</p:sld>
</file>

<file path=ppt/slides/slide3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1784" y="0"/>
            <a:ext cx="9155784" cy="6858000"/>
          </a:xfrm>
        </p:spPr>
      </p:pic>
    </p:spTree>
  </p:cSld>
  <p:clrMapOvr>
    <a:masterClrMapping/>
  </p:clrMapOvr>
</p:sld>
</file>

<file path=ppt/slides/slide3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57200"/>
            <a:ext cx="9172682" cy="5757322"/>
          </a:xfrm>
        </p:spPr>
      </p:pic>
    </p:spTree>
  </p:cSld>
  <p:clrMapOvr>
    <a:masterClrMapping/>
  </p:clrMapOvr>
</p:sld>
</file>

<file path=ppt/slides/slide3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8000" cy="6858000"/>
          </a:xfrm>
        </p:spPr>
      </p:pic>
    </p:spTree>
  </p:cSld>
  <p:clrMapOvr>
    <a:masterClrMapping/>
  </p:clrMapOvr>
</p:sld>
</file>

<file path=ppt/slides/slide3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450249"/>
          </a:xfrm>
        </p:spPr>
      </p:pic>
    </p:spTree>
  </p:cSld>
  <p:clrMapOvr>
    <a:masterClrMapping/>
  </p:clrMapOvr>
</p:sld>
</file>

<file path=ppt/slides/slide3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0"/>
            <a:ext cx="6926262" cy="6926262"/>
          </a:xfrm>
        </p:spPr>
      </p:pic>
    </p:spTree>
  </p:cSld>
  <p:clrMapOvr>
    <a:masterClrMapping/>
  </p:clrMapOvr>
</p:sld>
</file>

<file path=ppt/slides/slide3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8452" y="457200"/>
            <a:ext cx="9182452" cy="5903005"/>
          </a:xfrm>
        </p:spPr>
      </p:pic>
    </p:spTree>
  </p:cSld>
  <p:clrMapOvr>
    <a:masterClrMapping/>
  </p:clrMapOvr>
</p:sld>
</file>

<file path=ppt/slides/slide3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7378" y="1219200"/>
            <a:ext cx="9171378" cy="4542563"/>
          </a:xfrm>
        </p:spPr>
      </p:pic>
    </p:spTree>
  </p:cSld>
  <p:clrMapOvr>
    <a:masterClrMapping/>
  </p:clrMapOvr>
</p:sld>
</file>

<file path=ppt/slides/slide3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" y="0"/>
            <a:ext cx="8001000" cy="6858000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6082" name="Picture 2" descr="https://s-media-cache-ak0.pinimg.com/236x/46/f0/c4/46f0c4961cef7bf62b8053a196f8251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9569" y="73618"/>
            <a:ext cx="3848831" cy="67843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2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0"/>
            <a:ext cx="7391401" cy="6858000"/>
          </a:xfrm>
        </p:spPr>
      </p:pic>
    </p:spTree>
  </p:cSld>
  <p:clrMapOvr>
    <a:masterClrMapping/>
  </p:clrMapOvr>
</p:sld>
</file>

<file path=ppt/slides/slide3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0"/>
            <a:ext cx="4612715" cy="6931675"/>
          </a:xfrm>
        </p:spPr>
      </p:pic>
    </p:spTree>
  </p:cSld>
  <p:clrMapOvr>
    <a:masterClrMapping/>
  </p:clrMapOvr>
</p:sld>
</file>

<file path=ppt/slides/slide3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2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612715" cy="6931675"/>
          </a:xfrm>
        </p:spPr>
      </p:pic>
    </p:spTree>
  </p:cSld>
  <p:clrMapOvr>
    <a:masterClrMapping/>
  </p:clrMapOvr>
</p:sld>
</file>

<file path=ppt/slides/slide3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40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76788"/>
            <a:ext cx="9139294" cy="6845649"/>
          </a:xfrm>
        </p:spPr>
      </p:pic>
    </p:spTree>
  </p:cSld>
  <p:clrMapOvr>
    <a:masterClrMapping/>
  </p:clrMapOvr>
</p:sld>
</file>

<file path=ppt/slides/slide3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6926262" cy="6926262"/>
          </a:xfrm>
        </p:spPr>
      </p:pic>
    </p:spTree>
  </p:cSld>
  <p:clrMapOvr>
    <a:masterClrMapping/>
  </p:clrMapOvr>
</p:sld>
</file>

<file path=ppt/slides/slide3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8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4" y="457200"/>
            <a:ext cx="9144254" cy="6079956"/>
          </a:xfrm>
        </p:spPr>
      </p:pic>
    </p:spTree>
  </p:cSld>
  <p:clrMapOvr>
    <a:masterClrMapping/>
  </p:clrMapOvr>
</p:sld>
</file>

<file path=ppt/slides/slide3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6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938"/>
            <a:ext cx="6850062" cy="6850062"/>
          </a:xfrm>
        </p:spPr>
      </p:pic>
    </p:spTree>
  </p:cSld>
  <p:clrMapOvr>
    <a:masterClrMapping/>
  </p:clrMapOvr>
</p:sld>
</file>

<file path=ppt/slides/slide3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40834"/>
            <a:ext cx="4536515" cy="6817166"/>
          </a:xfrm>
        </p:spPr>
      </p:pic>
    </p:spTree>
  </p:cSld>
  <p:clrMapOvr>
    <a:masterClrMapping/>
  </p:clrMapOvr>
</p:sld>
</file>

<file path=ppt/slides/slide3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0600" y="0"/>
            <a:ext cx="7132828" cy="6905184"/>
          </a:xfrm>
        </p:spPr>
      </p:pic>
    </p:spTree>
  </p:cSld>
  <p:clrMapOvr>
    <a:masterClrMapping/>
  </p:clrMapOvr>
</p:sld>
</file>

<file path=ppt/slides/slide3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5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6850062" cy="6850062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5058" name="Picture 2" descr="https://s-media-cache-ak0.pinimg.com/236x/3d/1e/c6/3d1ec6bca58f97ce708bd0279d28c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39848" y="0"/>
            <a:ext cx="3420616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3538" name="Picture 2" descr="http://www.freespiritgallery.ca/Images/mask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4367134" cy="7010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3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0"/>
            <a:ext cx="5733785" cy="6880541"/>
          </a:xfrm>
        </p:spPr>
      </p:pic>
    </p:spTree>
  </p:cSld>
  <p:clrMapOvr>
    <a:masterClrMapping/>
  </p:clrMapOvr>
</p:sld>
</file>

<file path=ppt/slides/slide3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44738" name="Picture 2" descr="Handcarved Cherokee Ma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0"/>
            <a:ext cx="4540529" cy="69640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9200" y="6096000"/>
            <a:ext cx="243840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Cherokee mask</a:t>
            </a:r>
            <a:endParaRPr lang="fil-PH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6610" name="Picture 2" descr="http://www.austdonegallery.com/_img/gallery/big/f-coast-salish-eagle-mas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4562" name="Picture 2" descr="https://s-media-cache-ak0.pinimg.com/236x/e8/fc/2c/e8fc2cc7dbbbb96fc0d816dfd71ae9f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62229"/>
            <a:ext cx="5046362" cy="6795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7634" name="Picture 2" descr="http://www.native-languages.org/images/mask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1" y="0"/>
            <a:ext cx="5509918" cy="69456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4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0"/>
            <a:ext cx="7857820" cy="6895864"/>
          </a:xfrm>
        </p:spPr>
      </p:pic>
    </p:spTree>
  </p:cSld>
  <p:clrMapOvr>
    <a:masterClrMapping/>
  </p:clrMapOvr>
</p:sld>
</file>

<file path=ppt/slides/slide3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33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0"/>
            <a:ext cx="7162800" cy="6858000"/>
          </a:xfrm>
        </p:spPr>
      </p:pic>
    </p:spTree>
  </p:cSld>
  <p:clrMapOvr>
    <a:masterClrMapping/>
  </p:clrMapOvr>
</p:sld>
</file>

<file path=ppt/slides/slide3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images (17)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7938"/>
            <a:ext cx="6850062" cy="6850062"/>
          </a:xfrm>
        </p:spPr>
      </p:pic>
    </p:spTree>
  </p:cSld>
  <p:clrMapOvr>
    <a:masterClrMapping/>
  </p:clrMapOvr>
</p:sld>
</file>

<file path=ppt/slides/slide3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pot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1047"/>
            <a:ext cx="5580550" cy="6856953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5538" name="Picture 2" descr="https://s-media-cache-ak0.pinimg.com/236x/2b/42/ef/2b42ef469a044958d21e3b9f9fad90c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5506"/>
            <a:ext cx="5339298" cy="68324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6386" name="Picture 2" descr="http://www4.smsd.org/jacquelinejones/images/tp51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4514" name="Picture 2" descr="https://s-media-cache-ak0.pinimg.com/236x/13/ac/8d/13ac8dde5f4d87d47f2bfa7adfd222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1" y="0"/>
            <a:ext cx="3686632" cy="6826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3490" name="Picture 2" descr="http://ecx.images-amazon.com/images/I/51o8V74PCFL._SY355_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3858" y="-24700"/>
            <a:ext cx="4575542" cy="6882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2466" name="Picture 2" descr="https://s-media-cache-ak0.pinimg.com/236x/69/58/15/6958156de88106293eb9696b9e2f802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0"/>
            <a:ext cx="4800600" cy="6956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1442" name="Picture 2" descr="https://s-media-cache-ak0.pinimg.com/236x/1f/95/2e/1f952ed7420d06b620d195acb9bd7e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6529" y="8718"/>
            <a:ext cx="3169471" cy="68492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0418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60420" name="AutoShape 4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60422" name="AutoShape 6" descr="data:image/jpeg;base64,/9j/4AAQSkZJRgABAQAAAQABAAD/2wCEAAkGBxQTEhQUERQUFBUWGBgVFRYWFBcUFBUUFBUXFhQYFRYYHCggGBolHBYVITEhJSkrLi4uFyAzODMsNygtLisBCgoKDg0OGxAQGi8kHyUsLCwsLCwsLCwsLCwsLCwsLCwsLCwsLCwsLCwsLCwsLCwsLCwsLCwsLCwsLCwsLCwsLP/AABEIALoBDgMBIgACEQEDEQH/xAAcAAAABwEBAAAAAAAAAAAAAAABAgMEBQYHAAj/xABJEAACAQIEAwYDBQQGCAUFAAABAhEAAwQSITEFBkETIlFhcZEygaEHQrHB8BQjUtEzYmNygpIWJEOistLh8VOTwuLjFTRzs9P/xAAZAQADAQEBAAAAAAAAAAAAAAAAAQMCBAX/xAArEQACAgICAQMDAwUBAAAAAAAAAQIRAyESMUEEE1EiMsFhgeEUcaGx8EL/2gAMAwEAAhEDEQA/ALxZwiD4UQeigflSwtjwHsK5aPTNgC2PAe1GCDwHtXCjUDACDwHtXZB4D2owoaAACjwHtQi2PAe1cK4UgDLbHl7ChCDwFBQ0ADkFd2Y8B7D9dK4V1AHFR4CgyjwFGiqnzhzI2Fv2ApkFSz2yoh1JgQ3Rhlb3oE3Ra4oIHlRMLfW4iuhlWAZT4giRTIGcX6WfxcU0rMTnxr9XRJBRSODvrcXMBGpEHcQYpao3h3du3rf9YOPRxJ/KgJSalH4evz+CSKiuKDypHGYlbSNcuHKqiSf5eJOwHnVU5O482IxOIzZoYBkEyqBDlKgdD3hJ6kGkbbLiFFAVFdXUDCxXRTLB8Wt3L12ypPaWozAiJBA1XxEmP+4p/QFhIoIqp/aNxJ8OuGe2SIuknWAYXQHygtVi4VxBb9pLqbMNuoIMEGPMUGeW6HZUVxQeVdQGmaAKigKChoKAOyCisooaA0AEK0nftKw7wB9QDS1EegAVo9EWjigQMUIo00INAwtDFHB8qg+YcWVym1chkZWe2sFmRjAld8swJ86y3SsaVujrvHQ1i7csKXZGyBTpLZgJ31Xc/wCE1JcPvl7aOwykgEr4N1HvNZ6zMzXlQF85zEM0KglnVQRr3c0CrnylP7MoZcpBbTNm3Ytv13qMMnKVFJQ4xsmRULheNMzYkMgi0TkysCXglYOsKScv+apoVQMbbcPfACEMzyAMpYdpIlvEdPPWtZJ8RY4ci48P4mlxbc9x7gJFskZoUkH8DUhVE4bjlt3AzW/6G2SqwZBIgqrncEsx8fLxvVi5mVWIIkAwdwSNj5injnyQpx4sNWY/asR29vQ6WwWaZgF2yadNQ2vnWoA1l/2p4uMTbXWBbB8gSXBkRGulbZHJ9o9+zTj0g4a4fFrX4ug+rD/F5VbMKZxd3yRR75TWL2+I9mVdRkZSGGWDBGojrE9D4Vp/AOP2S1y7duJaNxUYKzgHUGQBuYrUXpnNKVzxx/W/2Sf8FuqKxZyYq03R1Ns+oOn1I9qH/SPC5svbJMZtJIj1Aj5VBcf5kw122OzujMjZtmBC/CTtpuD8qUZRvbLeojJw+lW1Tr+z/JXufeZe1umyhi3bJE9GcfE58QuoHzPUU15Axpt4y2CSBdBQLJiIJUsOpLAe9VDt4cg6wY165TUpwniXZ4i3dnVXDHTNsdo6Lv59dKyY5W7N2ihArlcEAjUHUHyNHBrR0mScC4gRxY3CxyO7qzNp3XDZAx6aqvtWn4/FrZtvduaKilm8YA6edZI7WTiXUsqOLj22RgYuDOQdYidhHlNTuP4wcPh2s3bN0Wu6O+jZVhlYAMdIkbefyrLkTx6W2dzzxqxisHcQSt61dBFth3jlbIzCJ7hDmD4ikvsm4qD2lgnUjtR6rCt+K+1KcDv4bFhjfvWrbMhRUzAXAGEZmOka6gek+FVrkzBX8PjpKN+6drdyAYYlD3V6Ekd4bDYzqJOVdicW5prZtFdSOGxSv8J1ESpjMszGYdNj7HwpatJ2VegtcRRiaGaYCcUBo80E+VABKI9Hor0COWjiirRxQMEUIrhQikAIql83uj3IXMtxCquCul62RnUIRroSfXvDoKuGIvrbUu5CqNyenT86oHEs7Oga4MQBJS5lC3IPRpX6AnxgVLM6iUxRuSJHAYJYASPlHtUzgcdas/u7l22jE5lDMFJBEaT5imnBV+ImZ6z1NRvMGKts6W3TtZOi5Qfh6zuBOm4nrpXJjlxdnTlVqi3/ALfb/jWPXTX8vOq5i8TYLEC9azszQO0UknNpAmiYniVi2iC6FAclQuQMpCtlmP4etMuFjDreyrZVTczMrhdEYGMsn4T5CK3LI5raMqKg/pYjjoW4jP8ACpzNJyhiNVUn+EncVd+B4m5dsJcvIEdhJUTEScp12kQY86q/G8JKnKRmiRPiBPy2p5ygiBi7389+4oGQs2gXVozRnMqTPgPUneB+DPqF0y1gVjH2lYktjrukZAiA7aBA3zMsa2isb+0vgtxMTcvZW7K4wKvuMxQSPIyG0PQV0nFl+0puIuHc1L4jFnOAqZmCLruAIG3hvvTPg/Ar2KuC3aUsTufuqD95j0H61NWbAcOYXrw7N3ClrZy28wbKSpU5oWCP4iKy2lpslHHNpzjG6X+6RC2i66qbNsn+K7aU/Vgab3sSwbum0zH+F0Y+YEHwqY4pyk+ebFi4qkDuM9okNOuUi4e76mfM0bgvLl20Wd7KMx7izfRMgOjNADSYIHSAT8s3j+f8lZT9Q+T47dXqrroqN++S4ZvvAN46xBk+oPvTixck+Xqat/CuSRfL23dbdwAvaKnOgBaSjaAmQZBgfCdDUtwn7L3Fz9/cUWx/ASWfbaVGUeep8utai01oxPHPltVZfuB3C2GsM0S1q2THiUBp1ib620LuYCiT/wBPOlUtwABsB+WlR/MYIw1wrllQGGYSvdYE5vKBTfR0RMn5l4ORjGvoyPba4L0BoYqXzvlnQkQdJnaAaY8Y4ndxeMHbvKlsqoCcludgBtPidzUxxa6zWyDeziNMiiAAGgZlEtOVF67CRVYvI4CkAKCRABkzus+H6moQyX2xZcNNKK7JfE8J/Zrqusd5Tv4joB1NPuG3yzkDslzAydAcoADAEE5WIy9fuRT7me2l3CWXzpnJByggsJBzSOmoiqvh8eqsoNtWCZSVAIuFlIkkgbZZPrWZ73X7lIJw86+C3cH4n2eKDW0lG0e4zZS6tBkA7xE66mB5zo1Y9c45buXAbqm5ataoqAi27yoPdPwg95paTt6VrPC8ps2ihlSilSd8pAI38vwq2JOKoxKam20Lmgo5FBlqoghoDSmSiMtMAtEuUeiPQAZaMKKtHFIARRhQChoAb8SH7p/3fbd0/u9O/wCXe0qk4mwUupcax2SMuUhiQARropYn1IEbVoFQ2N4D2txnuuXT7tqMqiBszAyROukVLLDkimOfF2R2FxaKrREAdNp8vGoSzbW43ek77EiRvB8afYvglyzhrt24UDKMwS2O58SzIIGkZtBpr8qiOHXgBnJAEbkgbjxNcc8bj2dUcsZPRWOc3a7iQF+FVVVA0AA1/E1bUQMqXIhoEkeIjfx+dV3iK2WuhhdGvxQCdPIxVi4feRrZFt1aNYnWPSh24pfAkkpSfyLY/iisuUSSwOURmBMaqZ0/P8pDk/EWw9u3cw+S9lJRyjkju66t8Mr1Gh/GY4rw5Al68ATmtElJhcwEh16q0TtvJ8aU5PUjCWgzM3xQW3jO0DTfSunHj4yIZMnNdEzQOgIggEHcESD6ijUNXIidjDqs5FVcxzNlULmY7kxufOsd/wDrLo9y0xyku+hIBktqPUGr/wAx8dZLnYjMqlJa6syuY5VObZRObXocpmJrIuM8PGc94BjcZRowJdQC2bMBrqs+ZGpMxOcFPRl5/ael/BaGxVzLMb9YNMcTfZEzOYXXz060bgeILWwrfEDlPyGp+tMuZENwpaE6mW8gP5z9KzH08Uan6qXHkSPJnGUOMsmSoGYsSCdMrKAQJ3mtdwuKS4oa2yup6qQRrqKwXA2mViUnvKVACy2UGCZGuWIMafGprUeWsattbaqpQOVAQljlBOvxEkak+9UpR0iePI8nZb6acYSbF0Rm7jd3xgTH0p5XEVp7RVGbYvCMom41u0ugGgLLKkCOs6iKo/EcG+ZmQDKGBDtILgCFEE6QCRAAq8848sX2xDXLSM6GCuUjumBmET3dZMjxqi3UQuyMyqQe9kYMOh3UkE+Otcyx09BlzuWqGF7EXTpOUdcsSfbf50rbx1pEFubyj4XAyjRtGMKTrrNTa8KtBZkt84E+cb1XeLhRsoAB1jw9atxvshJyStk3wbg73XSzYuLbVtS1y4ili0mAoMuYH3QRp862rh+EFq0ltSSEULJMkx1NebcPfYurAkRBQA6JrIy+EH8K0jhHOuISO0cXR1DASR5MBM+9Dah2bxJy2ajFBFFw94OiuvwsoYejCR+NHqhsA0WjGi0ABRHo5FEegAy0cUVaMKADAUIFdmoZoA6K6hmuikBF8zLOExA/s2/CsgxNi+9pYttkWSSe7ImdjqYB6Vdec+OE3eytuezUd7KwUM58SdwBH1qn4i4GDLvIOovEmSNTlmDXLknb0Wjj8tlc7XXTWneHvMIcSpGxBgj/AKVzcNYUsmAYwD6ba+lLlEHin4NgsY/teGrc6tbUH+9IRvrNP+WV/wBXT/H/AMbVSOD8RNrDGzoVJUjXVYgkehyirxyy84dD/f8A+NqpCalPXwE4OMN/JJxXMpgxRgaEGrkSi451vW+zvShMd4aagzv0OlUjiuDKE2r6lQWIw1yVZmAgBYB0JAUDb7q9FAvPGLVwu4CJAZolspME7SarHG8G122yZArxC5+8qgmSUYHQ6dY1qadMWaCnG/JFcPsrezgXCl21bzOYCkgKDBWSJ1jcwaPiVRbM5mfEOSgEgZoUneIXYx6daY8NwN3EXQpXJda3ctrccFFLKsqzHcaDpPUdBUjxThTth79226SGFgANqXS6cxU+ADHXyqy49nmtT1FK0J8v5WuNeObu/u7QGiG30y6baTvoCB4Vb+BnNftzp3x84OgHlVL4Xw26qKM2ohUEMyg9NT010FXThdlcO1u7eDaMuZyy6FoBJUToCRqTPlvUnNNnfjjUTQYoYoQ1dNbKFd5lxjuLmGsW2uEpF5hpktuDovi5HT8axDjfL9+w/wADgkZgCN1O3z/WhrWsdxtcNjLltz/SXAQYMCUVgCfVz9KQ54vC5YzGAyFWVhoRqJE+G3sKxUtsJKMtGY4DF3CuUgiN5nc7U04thGYroQpmdPCJqxcPtMzErAOXUxoQsDUH9elKcQwxdGllDAaDaRI2Hofwqfu662HsO+9FfwPDoJR4FwfAgIJMxpIMfLcePSlbIdXyuGtnwZSDHz6edTnC79xkAloAyxbVFEA6Zncxt4CakLao6sGVW7pIIl2V11BFw+xG2tapsXFR6/uX/k+6Wwdmfugp8lYhfoBUyRUFyTphQp3VmB85OYH/ACsvtU9mqkekNhYoIoxNcTWgEzRHpSKI4oAMoowFcoowFAHAUaK4CjAUABFQ3MmOKKLamCwlj4Jt9dR8jU2BWac74wm9fUkgABARoQIA09z71LLKkUxq2QNxyZb5zAO/QCkMNjne6bbrAB8QZGo0gR08ah7tkKUU3XI3jUKo8QJ9Kt/DcBbYWrgYRDJm84O49YrncYjeTJ40M7lsbjUfrQ1NcM4chTM0GRJPhUHxHFLbvMrnQkQwIKsJBE+cafLXpBnv3BbUBh3hJEd7fSPKDPjvUIxrs75ZFKP0jfG4794VU6KSPWNJq6ch8cEjDsfikp4ZtSR5SPw86o1vhdtlBW9lc6nNMDqQYBn1qy8v3LVtrY7RWZXBAECYaRp8h71eFRdo5ZcpWmaeBQxQjyoYrsOYoPGcazXSe4yDOuXL94KW724O3uKjMfjB2TtlUFWgFQqkDtGXQ7bKu/5085zxS4fEw85HGZSBMMwKtMaxUdi71p7LrnUZuoMkEnMD9T7VB49sblapdldx+MzghjIIiGZNfYU1QquQqomCJBbxn7tNsPgGuEhr4SWhe0ZRAzQVgHNm6iARquomaQ4fwjMw7S9CMzR3jmA+FZOwEmT/AHap7ZxJvZM2sb3lgqDI+6Z8tWNWziFx2IUjMvhEBuoB9TNVHC4TD2cxVhe+ErOfTeSMwENAHTTMddNbfwPiXaX7UQEDhj4kSIk/OY3oUFZXHKkaHgMN2dtLY2RQvsIpxFGAoYrZYzjngWmxeVl7QBbbXFnKVYZjbyk6PK6FdNOsxUJzRx0XLT27aXF+HMzplAGYaDxNSXNgDcSu2rYLPct2yVA1LohJUAghu5lPTr86li8EzEqV7PUCSqCAPDvEj5QPwrMpcYsUVyYvwq4RqNoyk+o29evp6in9/h5uW2JB0/zDSffWu4dbtpl74yrrlA33GpJnz21p4vFSM/dBkypUXCY85QD61zwS/wDR0Tl8FIu3GsnOoW6p1BK5oO+q9G/UVYsDhMQ2KfMXL2WhRbns8uwK790jXzBFM8f3VPZ2dSOvUyN9TpvROE418O5e22RmAVjbYAFV+JfKSAZneKtjZyZNM17lnAPatkXN2OaPARGvnUtFQvAeYbd0WrZLG6y6yvUAnWOsCdqnoqkWmtFWqE4oIpXKKKVpiE4ojiloojigAVFGAoVFGApgABRgKEChApAABWa894WMS/hcVW9NMp+qzWmgVQvtMgNbbr2beymf51HMvpKY+zHHuHtDO81ZsLiybYT7oMgeZ3/Cq1Zsl7kDrP8AOrBhsC4A7wFSyxsPTSoWxABmQCKJheIgRmbUaMT08vXwpa5gCfv/AEpguHNstrMkH1yzB+tRUNHZLI+Wh1i7qs4ZQpA/jMifNQNTU5wZ7l5kRCssQAq2yqaby20QCdqqODxJS49oz3iHQ+E7j06f4a2f7O1BwgJAzZ3BMa9CBPoRV8cPBySyNtsstlIUDeAB7ClAKEChArpJGUfaw6pfttcnLl6AEmI2BI8TVDPMCT3bDMP610L9Ah/GrZ9sN7PiI6Iigf5tfx+lZ7appJnNkk1JjnEcwLm/oCPS9/8AHQDmG3/4Df8AnCf/ANVROJWTSaWq1Qk1RYbHMFsf7BjPjeH/APKtA5PxNm5ZRgSplgUkNkI+CSFnWDvWSBK0P7M7oyYhOvccH55T+IpMIPZty0aKLY+FT5D8KUikdJn/ABTgN63xM44x2CDtSwILd212ZtBd8xiJ2ht50qj2r5xd66721Yi4dNMqzrCrHSYmtY58xptYK7lnM47NYE/EDM+UA+9ZZwnApkLgOxcksR3Z1mNSNKjlnGP3KwjicrUXQz5k4m+GuLbtG3OQFwFnKxJ038I0qS5c4lavWv8AWbptXASSSkIydMsLvuN5oMRas/eRl84n3Kk0XC4e3/s7ef8ArGQvufyFQWaHaiVlgm9Of+/wdzWtq/ZS3hkNwq+ZrxVkGUAiJf4pLdP4alfsv4QjC/ZxAVpCsEI8Ce8rAyCsxp/HvRezaO8yjyVdfdtPpTnlC+LeMTNPflJJ2LCF203gfOnjzuUqfQ5elUFfwW/E8o4ZjmUPbb+K27A+us6+dSPDOHdiuXtLtzzuvnI9NNKfxXRXaQSS2JxXRSkUEUDE4oriloojigAFFHArlFHAoA7LRgK4ChAoA7LVF5/H71CwlezyjzJZsw9iPer4BVN+0IEBHKyoBVT/AGjawR6KI+dRzK4lMbqRkfDMN++01if17CrIMNtPrUbwpMrOYmDlO4jQdYgfOKlHx6jcpPhI/K54VzT5NlcLhGOxK+h1gD9Cmd+yDBPTcTrNOb3EV1OVTv8AfgTplALATUHxPiR1ygBWyzNxDp12PyohGRvJkgt2KY2yguWWLAEFR02YiZ929q0/kPiao5w5jvzcQ+LDRlPqqgj0NZAcOe/G06eQG341Z8LiCGs3F0I1B6hhEEVROmiHd3/3g3MChAppwrGC9aS4PvDUeDDRh7g09ArqJGKfa5bAxB8wJ95/lWebTWk/azbLYwqB9xCPPQz9RVPXgGJY6Yd/mjR7mnE5ciuRXWWgZasN/l++ol8OQNydtB/i/Kox8OOqsv68xWrMtUMUGonatA+zVF7W9EaW/HpnUCff6VS2wygbt7D+dW/7N0/eXo1/deHhcSKyxw+43bCjuJ/dX8BSsVH8suWwlgkkns1BJ1MqMpk+Mg1JxSOpMov2rORYtAOVlzMGJERr5a1WMMqBUQEQAB7RJ/H2qa+2G73bCde83vA/Kq9hl1/XhXF6t9HV6RW5fsOjZWdNek+ca0PZ611sSAB1P4U6I0muKzt4kdcud6P1HWm91SpVwYKkEeqmRTm6vekeMfQ/9KRIBGulVxrejGTrZr2HuB0VxswDD0YTSmWonlK7mwqf1SyfIMcv+6VqYy16q2jy2Figy0fLXZaYCcURxS+WiOtABFFHAoVFHC0wCgUIFGAowFIAoFFuqsSwBC97UTGXWaWii3rIdWVhKsCpGokMIOo1GhpMDzgzTenxYmPNjqac3QO0GvSfYa/hUlzlh7FrGPbsW3tpa7pOcsS+5MNJA6aeE9aYW7SN3pO0SCNOvhUXJLsxHFKT0I317+Ugq2hVh3ZBIAUka7zTY4JnUtmuxJHdlhoPEtpVrtcvX7lgYq2guquYggiUyHVih+IggnSfeq3ZxAWQVV9oJJ01n7p2mKw/0OuCuDUq/T5FuE4EmEcPvEssSToBufKrpgOSMSc2e3lyrKkuhzOCIUAHTSddpFUqzxCNRbtLGoIDEjppLGvQ+Huh1V1IKsAwI2IYSCPLWtxgm7JyyNfSQfKmCv2UZLyqACSpBkk7HbpoD86nYo8UMVZKlRNu3ZA8x8sWcYB2mZXUELcQgMAehkEEfrSag7mH7Im2ZbJAzbTAGsaxV6iqHx/HouJug3QCCNNh8I+8RBPzp3QJETxyw9xGS0pLkEKACzEwdgOtVvA8sYu2Sz4e6qahiUOg3kgfd01NXHl7HK2NtDtFM5tM2ae42gjSfWr9j7Ge1cScuZGWd4kETSdPZmrZjV3g9tkJNpCejBQxP5/SnPJPDwn7Uw6C2kAeJLH/AIaHDkFTq2oHQGMvzFWflPAm5Yu9mVLG5DMZGgWV08QWNAcdplp5ew4TD2gJjLm18XJdvlLGpHLSWBsFLaoTOURP4U4oGjLPtVxbftFu0pAUoufQaguTp7VX8BiVbNlIJ1B67b1K/asGOJMGIChTpIOQTB3HxfqBVV4PZJOpfOYBiI0GUTM6AAe1Qy4/cfZbHkli8d7LJhSxdVAlmMKBqZOwipDi3D79qz2j2WybGD3l8C6/dB21+mlQ/B0JxmHUlyRdtgGdYLKZ7sdDW0XbIZSrAFWBBB2IIgg1helgUfq5mOYW2WAPhsOpHjR04TcuEKm7ER0EtESTXXmS3iLtlWkWna3roYU93f2nxBq18qXFa+AWWYLKJ1YjeB1iZ+VCwx5DeduJN8scIfD2ijsGJYtpMDQDc+gqXy0pFdFdSVKjkbsTy0GWlYropgJZaLcFLRRbi0AJqKOBQqNKMBTEFAowWjAUMUgCgUljL4t23uHZEZz6Kpb8qcRURzjcy4HEn+zK/wCaF/OkxmAYvEF7xd2JdyXYzEsxOv1NFZgSdvYfrrTZ/wCl/XnRs/eO25/CpNbCLqJ6E5ZwpHD7CCVY2FjoQzpI+YLV5yxCANtrXqjDIAqhdgAB6AaV5p5jwmXF30GyXLg+SuQIrbEyPwg3Phm/Gtw+yXGG5gyjGezchfJWAYD3zVimFtElhBG+48RP51qH2O4vI72W/wBqodfW2TPuGP8AlpJ7F5NSiuijxQxWzQk5ABJIAGpJ0AHmazPid3AC6/aYgySSSJZSSZMHIfxNSnPHGW7Q2MpCLBPTPIBnzAP4VRnwdu4ZINSlJeUUja+17Jvg93AftNs2sQwdWBUsrKpMgAE5P5etabxS6qWrjO2UZSJ0ESI61iV3AW0ByCZG538dqeC4xtqruSq/CpYlV8YB0HypLIktIJRldsfWOH3QO62Fb0uE6fNxVp5Bm0blu4AGchlKmVMAyNyQev61oT3FI3AHmfypDD4goQ6vB1gqYbSPDpRGYTjo3iKGmnBsQ1yxbdypZlBbKQVzdYI036dKexViRnnNnK+JxF8uiKRJM51AjQLMmZgDpSfGuXv2ezh3OXOqNbuEfebvOuvWO8J8hWjxWbfa5hszWWMwqNIEAiWHUjrt8qxKkiibloiuUsMDxGyCQMq5tSBJVCAB4mY08jWuAVh3J+GUYzDPLQbigksCZJhQdPGBW50QlaMyTT2YLzbw0ftmIJdjFxzmInrJB1kRt8qkfsyQftyEOCYeZUhjKNoM2x6/I1ZeYeVi+IvMyXijMrg2gDJYSwIgn4p6eFN8Dy0qMrWrOLR1IKuRBBHqI+lJKV2aajRpEV0UTBMxRTcGVuo+f/al4qhMTiuijxQxQAnFFuClYotwaUAJqKMBXLRhTA6KGuFDSA6Kj+YOFftNh7JbJmymYnVWDCRIkSKkajOOcct4UJ2iuc8xlA+7EzJHiKTZpJvowvm/l84TEm3mzmFbMNAQyjYdIOYb9KhbVkz86vXOmPGJv9rbQDuqvf7x0nWAYjXbWoAYe6ZIe2PIW4+k1BzjfZRYZV0bfydfe5gsM1z4jbHWZA0UnzIAnzrAOO4lji77ZTma45IIiJuFoIPnFX3gHMGKw1nskNphmLS6sTqAYADQB19SarnFMLcvXnvMVDO2ZoVYk7wGBim8sa7D2JvwV/DlwQQNvDppGnyr0fwa+t21bvhQGuW1JMDNtOUnrBJrBDw+4uuf/dX/AJas/AubL+DtFFyOs5u/MiQNBlIAGk/OnDImEsMo+DY4oah+V+MHFWi7KFIbKQJjYEHX1qYqt2SarRlnP9sftT52zaCN4URoum2smPOetVJrQAER5yCV+dXvm+1/rFw+Y/4Vqi4y7qx/XWotNs6FSVgvcUD4LM+JSaUOiiFAncm3mHyBG1RGKuExuNydaaM56E+5o9ow86XgnLt06y5HXu2lHtpSSYuFAh9OvXWdT71Fj8IP1p7ZX4vSfp/1p8aM87Nl+z10ODUo0ksxcfwvpp7ZT86sGLxSWlzXGCLtJMCTVR+yr/7a6P7WfdF/lUtzretDDMt2ZYE2gAZNxR3dthJEz0NVbMpW6Fm5owo/2wPorn8qpfNXE7F+6WIa4oUKu6iNCdJB3mqjbNyfAUOKsXN1M+pA+lc8svg68eFd7JLh9ywl226WysOjMcxMBWDGAWidNJ8avzc72OiXP90f+qsptWbs6kAes0pctPOjz6yKysrXwaeFPbTNP/04t9Lb/NgKInPKEwLLepcfyrNV7ScoYA+ZP505wuButBa4B4bwfQ9aHmkJenjfRoN/nhVibJM+FwH/ANNSHA+ZP2h8otMuhM5s0AeOgjwrLcbh7qEfvBH9zXQGrL9nOMuLfKMcwugzpEFAzKR9RHnVITb8ksmOMbpGmV1BQ1c5jqJco00W5tQAmtDTdWNDmNMBxNDNIBq7MaQxxNU77RrDutnIjvBecqlonJEx6GrVmNNcadvn+VJq9GounaMgv4a5A/dXZ/8AxXP5aUpasEIJS7PgLTz4jTLvrFacxrprHsRLrNIzy2G7v7u76dk+kosT3fEGi9g0a273ys3P+XxmtGBoJrP9PEazyM6bBuQQLN4z/Y3PPrl8Y96SvcAvOO7Zuan7wy6SZ+KOke9aVNGFajhjEzPLJiPI2CuWbLi4uUl5AkExAGsExtVlmo/BnQ04zHxrdVog3bsrXMvBXu3GZGQTG5IPwgdAfCqhf5IxB+9a/wA7f8taPiTqaak01FdjbbVGdXeR7+Yf0fTZ+nXcUn/oHfOv7uf7+nTwGnX6VpFCK0YcUZ8vIl6TLWRqOrHQT0yb7U7wnIzAENct6iNC58OmUedXcUdaTSGlQXlHhX7PbZc2aSD8MRp6613NPCRiAkvly5o7uac2XzHhTzDGlXNZaT0OMmnaKRc5P8Lo/wDLP/NRX5RPS6Nv4T/OrpFBFZeKHwWWeSKV/ocf/FH+T/3Upa5NE63f9z2+9VyAo1L2ofAf1E/kq1rlO2CSXJn+qB+f6mljyxaJBz3NoABUACCIAy6b1Y6Gaftw+BPPN+Su3eV7Lb5zpHxD8lp/wfgdmy4ZFIIkSWY7iPSpSa6a0kl0icpt9jrMKDNTaa6aZkc56LcekZormg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pic>
        <p:nvPicPr>
          <p:cNvPr id="60424" name="Picture 8" descr="http://cdn.c.photoshelter.com/img-get2/I0000t9o.jw7dkFw/fit=1000x750/Kachinas-GOR-51461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81000" y="285749"/>
            <a:ext cx="9525000" cy="6572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9394" name="Picture 2" descr="http://hopi-kachina-doll.com/wp-content/uploads/2013/06/Hopi-Indian-Kachina-Do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2811" y="838200"/>
            <a:ext cx="9316811" cy="52174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8370" name="Picture 2" descr="http://www.singingdesert.com/rock-art-images/Hopi-Kachina-Dolls-Fred-Kaboti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95714" cy="59618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7346" name="Picture 2" descr="http://www.adobegallery.com/metas/display/16465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81101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6322" name="Picture 2" descr="https://encrypted-tbn1.gstatic.com/images?q=tbn:ANd9GcQ5hpEiTP83zQZLdgn-lFWfxcsUYLVeE1Aq3W7sEZY-tE8Qj9D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09600"/>
            <a:ext cx="9171560" cy="5821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55298" name="Picture 2" descr="https://s-media-cache-ak0.pinimg.com/236x/a3/9d/1d/a39d1da96c11137cc90f7a560d17579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-807"/>
            <a:ext cx="4800600" cy="68957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15362" name="Picture 2" descr="http://www.native-languages.org/images/southwest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8160" y="2209800"/>
            <a:ext cx="9148348" cy="3352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66562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66564" name="AutoShape 4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pic>
        <p:nvPicPr>
          <p:cNvPr id="66566" name="Picture 6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0"/>
            <a:ext cx="6867525" cy="686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577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49090"/>
            <a:ext cx="5852286" cy="68089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475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04926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3730" name="Picture 2" descr="http://www.adobegallery.com/metas/display/165739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1" y="-38100"/>
            <a:ext cx="6896099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2706" name="Picture 2" descr="http://www.adobegallery.com/metas/display/164658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1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1682" name="Picture 2" descr="http://www.adobegallery.com/metas/display/16473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-38100"/>
            <a:ext cx="6896099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0658" name="Picture 2" descr="http://www.antiquesandthingsabq.com/images/Kachina-Sacred-Clown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0"/>
            <a:ext cx="4419600" cy="67488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9634" name="Picture 2" descr="http://www.adobegallery.com/metas/display/16475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8610" name="Picture 2" descr="http://www.adobegallery.com/metas/display/1659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01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67586" name="Picture 2" descr="http://www.adobegallery.com/metas/display/167466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1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2530" name="Picture 2" descr="http://www.native-languages.org/images/art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395" y="2362200"/>
            <a:ext cx="9334493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6018" name="Picture 2" descr="http://www.adobegallery.com/metas/display/16590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901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84994" name="AutoShape 2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84996" name="AutoShape 4" descr="data:image/jpeg;base64,/9j/4AAQSkZJRgABAQAAAQABAAD/2wCEAAkGBxQTEhUUExQVFhUWFRgYFRYYGBQXFxYYFBgYFxQYGBgYHCggGBwlHBcUITEhJSkrLi4uGB8zODMsNygtLisBCgoKDg0OGhAQGiwkHiQsLCwsLCwsLCwsLCwsLCwsLCwsLCwsLCwsLCwsLCwsLCwsLCwsLCwsLCwsLCwsNywsK//AABEIAQMAwgMBIgACEQEDEQH/xAAbAAABBQEBAAAAAAAAAAAAAAACAAEDBAUGB//EAD4QAAEDAgQDBgQEBgAFBQAAAAEAAhEDIQQSMUEFUWEGEyJxgZEyobHwFMHR4QcjQlJy8RUkM2KCFkNTorL/xAAZAQADAQEBAAAAAAAAAAAAAAAAAQIDBAX/xAAmEQACAgICAQMEAwAAAAAAAAAAAQIRAyESMUEEMlETImFxBTOB/9oADAMBAAIRAxEAPwB2M5i14O3RSxtEctf9JyQDpdFmv6b3XkHoEjGypO7tZAwj7uFIXbJDInNt5KPKpnlRZkgCptEdf1QuaNUzB1RhIZXq3RYLDPeSGNLjvA02+pHumxDbrouykNY06ZsSwT0bSqOA9/qtMUeUqJnKkc86lBgyIkEHURskIur3aGoPxNWP7h9BKz2wpaoaCIsFE4TPRFmk/eyiDrhIZNkEX1+5ULQ3bzUrXBROgHnPyToLJM1rqOo3wzZO63kVCSUUCDDZH36qPeylz2goXiCPr9UhEVYBRONlNUMnp+iEM/dUhEDyo3hWHNiyB7U7AgFDokrrZjT5FMnYGjiIIkevRBScJ6JOvYoDI9QoAsMspc1/uyqU3yp2vv6JDHqbqBj5tCmcYUNQiyBktN4CclQRcI51SGFUboVJhi5zS3M9oZNQFrnNOYAtHwm/xbqIX+kLp63CRQpAMDXVHiH5yBY6wDYAAOvzhaY4yl0S2l2YmC4fUxD7EDNq51hPzk9FUJphxa2ox5BIluaLcswE6aiQpeNYsOFNtAhrmPIdEw20FsE3sTM8+YUXAMfR4a3E1qvjzNmnIHhPi8A6GWj/AMUQV3GXZEpNbXQFOiSYaCSdgJPsFJ/w6p/8VSP8H/os3BYbieJcajKQpl4zQanduDXaEsYJYNNQq/F8BxKifHle4XilXc+oBzykAnXa63WD5ZH1X8GubTaDf9EErC4V2yJd3eJBcNMzhFen1k3qDm11+RCm4lxoNkDLbRwuCNWuHQ2UPBK6Gssas1K2lt1XpPBc1uYAuIH+MmJMbBdtwLF4argxV7tjW1KZa6RuJa4Cbm83mdF5MzgVV7s1SoWtBMNZqQDYk6Dyur+lFL7mHNv2o9Mx3ZwN7toqZnuLhOXwjIJk3nl7rAxlN1NzmO1B209CtHs9iIJc+pAEAZjYTe3n+QUXaDE03vGQyQIJ25i/uvOedvPwS1RsoutmWxiYs6KRj4TZr9DsuixEZbzUbtVYqlVXXKALbHWFtk6ha226SoRdcN0z+fsneUz7hSwAbzFualaUFOymJQxjE21Khe9IkhMVNDHa4QjYf2UBF7bqYaIGGAZECTNt77K1x3iGNY4Z3mrSqOApwGB2VzfE0i1510kIOHvGdsgnWAA4m45AcpUtTu34POKD80OIeGVG/wBToOcATqd11+nh9rZzZsiUqMvCUXtLjUAzudJvMWAid7DXqVm9psIaraQBADa1NzpuCJv9Ve4W3+SzXQm8yZJIJm5J1neVr8BwYq12y3NkOdrSYBcz4ZOwBufL3zj/AGWaP2mpgOJdw91XEVAxz7hud7m5HxEgSxgBNjE2kkys/tNw+q+o2sya1N8io5rsndMcLEAOF9RJzA2kGYQcY7T0RWqBwc5zYFSs1tMNMC4ANN2ZoBtJP5rpKHFhTIpODRIa6m6mDlqBxi7RJa4ctOvLdW22iHGkrR5z/EPh9KqyjUaWtrBzmOe2DOUNLQYN23kcp81x3B+GvxJicrWGHnUzyb5r1D+KNFuTDmNcQQf/ACpVXfVq5rs1h2tokt1e5xd/l8PtATlk4wshQuVF/h2FbSpikwnK3STJJNyT1lSOF0jZIxZcbdnQlQJZ8kqhBFtUTxuonFKhgl0KRj9FASlTt9E6EWM1lXeLKWZQzbogAB5/ROpAegSTGWnlRl0JnGdAlB9khEgUhKhplSlIYzio8ydwhA0IGOHXR5k2VO4QgDR4YA1tSs7Sm12Xq4gwB6T7rH4f2p4jVwbG0KYLYgNbSJlo0ku6XmRqtB9drqYpxaRm6g3dvroF0nFO2OHwrGsDS5zmS1jS0WsASfl6Fd3p6qjkyJuVnJ4epmYC61gSNItf2S7NcaouqVqdQeEBppvmHFwLg7L6OHmAVn0+HYziVSr3QZSpxmiDl0Ay5okkm5tafJcdxzhtek/uSMr21A0lrrNPOddTqojhcXs1U04tnqNY4R130y6IIcW0ifbSepEqxg+Jsa490AwH4nOy5z0npyQ4Ts/DQM4zM8DpvLmmJ8jY+qhZwSo4l1gzmbEHnyhHKXRVp9swe3fGxWNCi0E5HOqudIOjCxotzzk+i4zhvE3UK4gnIQMzdRrBPQiy6Ttbhhh2sIP8yS4tJu6m6zfDfUtJjlMwuOxdZroe3Yw4XBE+e0iFpGNwpmWnPZ6S4ggO5pnaLH7PcSNSnkOrRAPMbH76LUaZXI41o1jKyRC/RA0pPUlAEJoOiZ6ZziUUAbUTzZBTPzROcgBJIoHMpJgWmiEzm8kaZSAzG2RBPCRKAEBZRlqIOTsF0hiaiiyTUgdkNAJgWbxngja5DmnJVbEO2I5OH0Kv5oKme6E4ycXaBq9HY9mOOYWm6ngqch3dggkWJOoJmcxN1zn8TeyjjU/FUxmaS3O28yLT/iRHl81z/EMLUe5lSgCazDIggHKLmPLUeq08J26r1GuoVajWPA/9xpDnZTdvhLb+eq78c+UbOWceLOjbjqQqGm2sJc4vYMugcAQ3Nob5nc7rJ7qox5r5HVqr3FtDDUzDGMYCO9qOiDMFw8xupg2kGuqkh9UQ2mR4WEPAGVrWmxkug3Ol4kLqOx+GysLXZS8BuZwMl1rHmBqoTuVDk0l+Tzw/w5xuLquq4l7KbnGSSc5HIAA6DzXQ4X+FVBo/mVXv/us1rTzsJPzXe1K4kiTOlhpbWTZeDdv+P4qhi34etVc9gMsuQHMd8MgQJ1BtqCtU7dIh62Xe0HZzDYSoXYPEtcBc0i7xtIkOyP0eNPCb2NzoA4fWL2BxEEz8jE+q6Hsl2IZWYKtckCP+m0//AKd5bD3VPjuBZRrFlJwLABlgh1o0JHIz8ljmhWzXG7dvszy26R2ROMiUIK5zUFwUcI5UbikMdhROKhcbo2bIAmIKSizFJFhRpBqfqk0ICbhICQBMQlN0hugCM6o5TPbCeEhhxullhCTZO51lI0BUUjXKLLugv7IGW8DijTqtf/a4H03+UrrMBxvAYwwDTc/QNc2HiTEeITqPouIe60qwzsjTZWpYqhUqsdmbUaHU89OT4jLmiWzJG/1XRhl2Y5F5PTcNwOhTByU2NcWkSAJGYQY5Bcrg+J9zVDnuytyupuJu1riRkJ6ZgW+bwrWI4o8kNaA6c0y4tktnwi13GLTAsVx+M44w1qgNMhk5XMfqZs6QPh+u6nLJpqRzzg01Puu/0dJW4/k7wte5xdFzFz/2NuYHJVKFCliKbcRUofzu8qU+8a1zjlIc7wgSAcwbeLeLmZzaWDoFmcYtrWDUOYS9vQuDgDHULS4C6mab+4717Q6xFVmYyHEuDHHLBz7DyVRbu7PQyeo9POCWL3foVHs+S+o6pXrVMOXRSoURcAC4feAZza/sM7iOBoBhdRFam5rw19KqCCJmHieZC2OOcY7rCVKpJDpOUuYWPkm0g6nU2sqXHcSyvTbUYfEwZajSCHAEgiWmC3bXYrRycoHH7ZpHOgpg5A590AesLN2idQvCbvExfZAhnHRSB0XVd9SyJrkDJpSUJeUkhm4Co3Ig5BUKCQ0wKbMlKGMkiUDUu8QZlIEwKGmBdRtemz3RQ7JI2QGx802dNUfZFBY7RJi30XYcLpue3O2qSLiMoAJFrRBXH0XNL2hzg1pIlxsANzK6DtN2s/DMpjD06by5pyjP4WXtIaLg30jQrbFEicjTx/C2vb4xmLmFofZrgdRBFw4G4I0v68Q+j+JpllVzW4ym4ta8wO/DCQA6LT1HPlIVjs/jatTEirjamaAe6AllOk8iLNmJIkSZ+Lqn7Q0GsruDrB0Paeps6CNNGn1RmuC2PC05aMnh/D3VqWJoQRULA4NOuZhGo5yWqpwWjUGWk2o6i8waNQGIdGbI6DcG9vPouv7Pmn+Jpve6K8Opm4iuwguaSN3tLQDHNZJ4DWxFV9NjHNbTqFveu8DWFrpBbu/Y2EdVMU6XHo1bjbvRTfjKtfM2vJNJ0X5mQfOC1wB/Vdfxuk2pTpODRmfTOV0Xljc4b6tz+wWBxWi2kcgqGo7KM7jEuI1cY3J22utLA47PhMoPjoOzt55byR5BzhHRaJpNo48ibSkc69Rxqp+ItyvMaOGZvkdvTT0VZr1lRvYxCYtTkpSgCMhOwFIp2lOgHzpISOiSmh2bWZDUumCYlUSg4TuQymc4qRizJkDnJ2lABBC/UJibhE9qAFKF7k7gmKAKGOcMkExcet9FJhOHPeAQJd5WE6C2/wC+13ZlbE5qgkEFrja8QdJI9f2suw4VxZlGgXO8Rl3xZWg/3HSdALE7REBdW8cNK2c83bOPxmF7rMS6xEwCQNbyAR11J02Wv2Nx+FdTP4wUXU6Zc2kamr8xzEhpNoOaD/3dFzXE8Ya9SZljnbQM9/EbaN2t6L0HCfw5oOw4BNUuc2Q6RYuuLR5LRtdMUbLeGx+CDT+GpAk5Rna6XCCC3+YSSBMLHx/a/wAJpiabzWNMtmSfCHF8kmQZaPULIxvYuvgmurUKheWEEtylsidDcgqnxPAiriDXzEeIeGBHhAb+SwdLVm23svF8kzuEGbkUJddBmWBoGSgbZIFNNvVAgXPSD0zkwTANrkYKibupAUwDTqPMkmI2S5M9O5CXJNBYxKIlC48k4CVDBJUlMqOpskHIoAnulFNlEXK7geG1KgkQBzJj25qZa7JlJRVsqzKCVsf+nqmxHzVbFcJqM1LfKb/NJST6ZMcsJdMo0mAvAcMwgmDF4BO5hcviKvfWcD4DGVxkAE+Ei8EHw2vBXS4oFlKs8/003NHVzwQI9MxWecI0XIBzMDXCJBAA15rqg+MbMp7yUjNwuCp0nDvXQ5xDQ0uBe4uMNAA0FxsAF6ZTw7aT80gNgC3Q2M7+q8ppcQwuGe7/AJc941zhlIBAg2ILjYeS77hPaTAdwz8TSa2vll4FEZmzMZXETputiXBvybHF+HsqjM2Q8wAQXQb6EA8pJ8lzeL7P1maDOJ1bc+xur3Zni9PEPq9w4l9PRtQQSx2hbBMaQTBW0cZl/wCoCwki5u0/+Qt7wpnBMmOWUW0cFiKL2/E1wHUEfVQFeh43itOkJe4X0A+I+QG3VcRxfGNqvlrGsG1hJ8ysJwS8nTDI5eCny5IRunKZuqyo1EgzIwhITEIOUgKihEAmIWYpJpSQM6DKhHkiKGCqJFlRBCQiBQALwhlM6ZSDUrAnwdHO9rdib+Q1++q7jBOHw5REREx5WXEYKpleD93XSU+IgtJEQIJ/I33mFy52+VHn+qlL6lfg6PKIED3uF5F25xIq4upIGVkMa06SB4jHMkx6LusPxpsRIBnWQvPO1sjEvJ/qcHeeYD90YO2dv8Q4ZMj14FwWXMey5Y2CBctbMiL6bQOhWjTpSWN/xb9AUfZ+jFGr4SDlBM2+N7Ay3kx6Kh4HBxkwZtBvtuLfoutOzp9TjUcsqRe4lhaTXCq5gJnUCYk2J9bSqdbBYdznVHUzUe8AeJ5a0WgwGtnrdQPqveMjXw0gbOkNBDiDYiYyt8yeUrWweAdkbn1hbNtPQsGKORbRjU8JRw1Q1qH8twFxmc9tpkAna67LAcXpVqTamZrcwu1xaCDuCCVg8TwbcsR97rMbhmtaLEiLnMBlInwwWk6D1nosXk3bNc3pI6jDyS9oMMxtUuplpa/+0gw4fELaag+qywFMWsN2u6QYPzH6IXsI9rXB+foVN3sxlilj1JA5E0J2lFIPukSAAmaEZTBUIbImASeU7SgRESknI6pJDOkGijc2UAxAKJlWTZKwodrJKIs6pw3kozKLHQ5YllhMXRqmzhFhQj5qCjxk0qgGR9Wm6WvaG6tOsO6a+i2eCta8mQbGBpFt1Tdj6OZ+kEyQdpufkptXsT9Pzp/A+Iwcuz0nF7OYBc4Ts9guCPuFSxeFFarTOSoXU/CGgRN5bmJEAAzy1Vp1FgIdTzUzY5mvOaPOVeHEKu9V7vPJtrMDyTXFbRvjvE+UYLl8lHEOc3NQpNfVe4tNV7WktECzGk6gaTzLjugxPDSyk6o9/d5Y8LsoLp2bFz7AX1Wn+LqkRn11+IAf/f8AJZ3E+C99c1ZbaWtiT59Eue+jCU8rft2/Ng4BrTDiYGwJE8rjYLYBOjcx5CJVzh2MrFo0LW2BAiw0kc+vyRVcbVGjRPm4W9GrS14Z0487gq4mZjKLsjpa6wJPhcNL2JF1yjarDMh3lmkT5Qu0r457mkHIAbEeYvJ/QBY7eHQZ1/xj6qNBPLLJV+DHZRzm3hG0/psrDcM2Ic+50Nh8lew/hLsrAcuuhP7ouHPa576piQS1g5Aa29QnKSM6b7Mh9DLrt5j6qIMXSVsM2pBdrE25jVYr2hRGVilGirkOqHIrYa0bo8rdldmdFIUkYo9Fdp0k+UDVFgZ/cplekdEkAVRVdKlbXeg7w6Iu+t9VJRK3EndO/FEqv33RDqgC1302zIZCjJA5oazxlM2tciEUMt8JxrpcaeUZbETcydTyssnE0yS6DBOnIGLHylFSxjKc02AgnUG5J1Ek+qeq6T9+ulwnLvR04+mR8Mo1Qw948PN7giI9hKlxHEDSp5jngEAgEzJ0Nz0TUnjePe3z13VTj1IjD1Dt4SOvit9+aUfulspvjAtcO4u6qwmXgAReFLhMWc51MgCPM/vqsrs80mnU6RHrK0sFROcWMZmk+Tbx8oTyRSnRlCTljs9CZjYYABfSPp6KVteBfUrIwuNBeLeovCsvf4949zp/pNyRnxZYBboY5/qs/iuNbTYTOtrXudFHVMkiHnrFhJWFx592stBfJ9As3OLlSKhHRsYCMg/u+Ine+srJxbwyo6BAdBtsTN/Uj5q6XhoA2hvzWNxW9cHYsPycY+qzcuTNao1qdcbnZYj6tzylS08Tr5H5KmakaKoGWQm71GyvCqgzsnaFoZFv8VGiiNclQk9E4QARqFOgz+adAAisiznmUACGQgCWTzKcDqoS/VCSmMsh/VMSoJUuGwzqhhu2+wQNdkJqhrhmbrEk3i0ajXU+6P8AEAWn7nqdo5K+3DuAy6iIMnWdbKlX4TAcQ24u0eV9QbXWiUZeTVtx8EuBAN3H5QNBfotCvQbUaRLSLW000sdll0qRYHA85GukD3WFhKrmvd4iP5hi5AidPmojC268DnPilfk67C0mMaWgDmQI99dFdlrRLmkDaBACxKrtyemgjeybH1j3djaL39YMBZNeTVa1Rcr8XAcMvwxrcmbfqib2gpglr3eIDmBr579Fgd7J5Dl7LN4tUAq6AyBM+gWmPHzdGWXLwVnYVO0QuGZtQOh3BVHE44mtT1NifUlYuGuGQNSPkDZa9GgXVWiLgD0SlBKQKVxs3W6C8yR8lldo2PBpVKYnI0yOYcf2WtQEu8jPTdU8YXeCNGtcXA76R+awxumORicEr944tM5iDPpJt0lTOaRsZW1hsNTeA9gDXcxr1BhYtdxbUeOTj9VrdvRlMJr7aJ5Gon3TF4KWQFMgTnJg4pGnCmYAmIjzJKTugnTAjqvPP200UBiFK5ijj76oEMyeqdpvyRZj99EpPL7P380wC7rrK1uAVmtDp3Nj6LDeCr2As0nYu9yNfyUy6NcPuOgrNDhDSPYH2VQ4Mj4jf2HyWW8Gd9fopxjn/wBJP+uiz2lo66RP+EN58XLp5SuddwOsKjnEC75F9BP+lr1eNua4Md8TtLW36rRGOBFx84+qqM5Q/wBMpwjPz0ZXEKfhBtqd7zoZEdQq2fOzLa9tf3/JNxivJtYTYKvgam0xB5aaaXTXVlt06LOHwehLSY+ypqnC21Lmm2eenyUxrOiZNhMAgkxysZT4TiJe0nK5p5EAR5Dfb3SUmtoiUYt0xUeDNa3lGkbdJ1SFbu3ZWwCdeZCmdinXECf09VSDRn5m3ykpOTfZSilpGvg3+EEch9Chc8A3+7D90PDakmIi5PyGqw8fxFxe4M8MOIzWJPkDYKFBydIzlJLZq1qwpfzBpMObz2t1WZ3+a7hqZt1VJ2ZxBc5ziNzA+QgKy38lvxowcrHPREGzukCnlAhwjaFG1ykBEpAPISSIPJOgAI3KB/OPronJlFNvyTEQF33ZOHQeSN0aqLu/Xp5pgTVRItqTA53XU8Q4Q6nSpsi7QAfM6n3WN2cw3/MU8+maY/xkj5wvSBTa4XN/1WeT4NMbp2eZPpHNrtqbeYunqM87i28/NdzieHMgywEdP0CyKvB6LzIDm2205bwos6FkRzzCLTGsaafJDebXixvP1W+zgQHw1DqCZHp9FEezxvBBA0sATzm6LQcoo5Hib5PkfyVPDSHax7Aj7su7q9mQLlzSB/STqVHh+Bta6SNPMx79FpGSSoic96MGnm5n0k76yCVMx5JvMD872suhbwdjtBeZne5k/ol/wcNvOXkTJAHW5Cz5FqSMB29/ONL+t0/D8OXEmOn5/t6rQ4lwt7QYu0kCbWk9bpUqrWMyMMn+p31A6oYOa8AYstpguFsrXHa5/wBrk6IOu5/PVavGcXnORptbN6Xj3+iqsaFpjVLZzTexmtRNBRqJmKYTAcJWhBORZJoRbJF6kBOaiajZ0TSkMWVOm9kkAA5330Tff1UhF0bWx5piIIKKkDP1Vgx0T0wL/JACZXIIIMEaLseCccbUa0EgPG256grjnkfPRKk9JjPSatXw+UoaDR0uuEocQqNs17gOpn6rQw/aCoNQ0+hH0UuIWdbXLRAgfkma5kCw5aBc07j+bVsW5osPxemCJJHpbponwVC5M6mpSp6gCVVY0GfDusfEdoKYcIIPPUfVSs41Sj4x7qVHRVmu7KNgqfEMQACBy91h43jwkZZPkDFupWXX4jUM3yz6lRwbZXKh+0OMcTlL8rdwPPYDyWJUc4jKwZW8/wCo/opqtCSSSSeZukxpC2ikkS3ZWZQjRS5FMWJiJTskidTQsoiZi/PRTFqRb807AeLIHCyHNHuiUgEwIiOagcUTTugYZA+5SQSPsJJ0BNSap+f3skkhiI6eh8ipqOqZJIQ1UKBuiSSCiZhSBv8AfJOkkAQun3TJIAVQXSfskkga7Gdt6KNJJJDHGv3yQ7T1SSTJGqa+hQVvv2SSQgBpj6/kmcU6SoQLx9UMJJJDI3FLMdEkkxBBo5J0kkw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84998" name="AutoShape 6" descr="data:image/jpeg;base64,/9j/4AAQSkZJRgABAQAAAQABAAD/2wCEAAkGBxQTEhUUExQVFhUWFRgYFRYYGBQXFxYYFBgYFxQYGBgYHCggGBwlHBcUITEhJSkrLi4uGB8zODMsNygtLisBCgoKDg0OGhAQGiwkHiQsLCwsLCwsLCwsLCwsLCwsLCwsLCwsLCwsLCwsLCwsLCwsLCwsLCwsLCwsLCwsNywsK//AABEIAQMAwgMBIgACEQEDEQH/xAAbAAABBQEBAAAAAAAAAAAAAAACAAEDBAUGB//EAD4QAAEDAgQDBgQEBgAFBQAAAAEAAhEDIQQSMUEFUWEGEyJxgZEyobHwFMHR4QcjQlJy8RUkM2KCFkNTorL/xAAZAQADAQEBAAAAAAAAAAAAAAAAAQIDBAX/xAAmEQACAgICAQMEAwAAAAAAAAAAAQIRAyESMUEEMlETImFxBTOB/9oADAMBAAIRAxEAPwB2M5i14O3RSxtEctf9JyQDpdFmv6b3XkHoEjGypO7tZAwj7uFIXbJDInNt5KPKpnlRZkgCptEdf1QuaNUzB1RhIZXq3RYLDPeSGNLjvA02+pHumxDbrouykNY06ZsSwT0bSqOA9/qtMUeUqJnKkc86lBgyIkEHURskIur3aGoPxNWP7h9BKz2wpaoaCIsFE4TPRFmk/eyiDrhIZNkEX1+5ULQ3bzUrXBROgHnPyToLJM1rqOo3wzZO63kVCSUUCDDZH36qPeylz2goXiCPr9UhEVYBRONlNUMnp+iEM/dUhEDyo3hWHNiyB7U7AgFDokrrZjT5FMnYGjiIIkevRBScJ6JOvYoDI9QoAsMspc1/uyqU3yp2vv6JDHqbqBj5tCmcYUNQiyBktN4CclQRcI51SGFUboVJhi5zS3M9oZNQFrnNOYAtHwm/xbqIX+kLp63CRQpAMDXVHiH5yBY6wDYAAOvzhaY4yl0S2l2YmC4fUxD7EDNq51hPzk9FUJphxa2ox5BIluaLcswE6aiQpeNYsOFNtAhrmPIdEw20FsE3sTM8+YUXAMfR4a3E1qvjzNmnIHhPi8A6GWj/AMUQV3GXZEpNbXQFOiSYaCSdgJPsFJ/w6p/8VSP8H/os3BYbieJcajKQpl4zQanduDXaEsYJYNNQq/F8BxKifHle4XilXc+oBzykAnXa63WD5ZH1X8GubTaDf9EErC4V2yJd3eJBcNMzhFen1k3qDm11+RCm4lxoNkDLbRwuCNWuHQ2UPBK6Gssas1K2lt1XpPBc1uYAuIH+MmJMbBdtwLF4argxV7tjW1KZa6RuJa4Cbm83mdF5MzgVV7s1SoWtBMNZqQDYk6Dyur+lFL7mHNv2o9Mx3ZwN7toqZnuLhOXwjIJk3nl7rAxlN1NzmO1B209CtHs9iIJc+pAEAZjYTe3n+QUXaDE03vGQyQIJ25i/uvOedvPwS1RsoutmWxiYs6KRj4TZr9DsuixEZbzUbtVYqlVXXKALbHWFtk6ha226SoRdcN0z+fsneUz7hSwAbzFualaUFOymJQxjE21Khe9IkhMVNDHa4QjYf2UBF7bqYaIGGAZECTNt77K1x3iGNY4Z3mrSqOApwGB2VzfE0i1510kIOHvGdsgnWAA4m45AcpUtTu34POKD80OIeGVG/wBToOcATqd11+nh9rZzZsiUqMvCUXtLjUAzudJvMWAid7DXqVm9psIaraQBADa1NzpuCJv9Ve4W3+SzXQm8yZJIJm5J1neVr8BwYq12y3NkOdrSYBcz4ZOwBufL3zj/AGWaP2mpgOJdw91XEVAxz7hud7m5HxEgSxgBNjE2kkys/tNw+q+o2sya1N8io5rsndMcLEAOF9RJzA2kGYQcY7T0RWqBwc5zYFSs1tMNMC4ANN2ZoBtJP5rpKHFhTIpODRIa6m6mDlqBxi7RJa4ctOvLdW22iHGkrR5z/EPh9KqyjUaWtrBzmOe2DOUNLQYN23kcp81x3B+GvxJicrWGHnUzyb5r1D+KNFuTDmNcQQf/ACpVXfVq5rs1h2tokt1e5xd/l8PtATlk4wshQuVF/h2FbSpikwnK3STJJNyT1lSOF0jZIxZcbdnQlQJZ8kqhBFtUTxuonFKhgl0KRj9FASlTt9E6EWM1lXeLKWZQzbogAB5/ROpAegSTGWnlRl0JnGdAlB9khEgUhKhplSlIYzio8ydwhA0IGOHXR5k2VO4QgDR4YA1tSs7Sm12Xq4gwB6T7rH4f2p4jVwbG0KYLYgNbSJlo0ku6XmRqtB9drqYpxaRm6g3dvroF0nFO2OHwrGsDS5zmS1jS0WsASfl6Fd3p6qjkyJuVnJ4epmYC61gSNItf2S7NcaouqVqdQeEBppvmHFwLg7L6OHmAVn0+HYziVSr3QZSpxmiDl0Ay5okkm5tafJcdxzhtek/uSMr21A0lrrNPOddTqojhcXs1U04tnqNY4R130y6IIcW0ifbSepEqxg+Jsa490AwH4nOy5z0npyQ4Ts/DQM4zM8DpvLmmJ8jY+qhZwSo4l1gzmbEHnyhHKXRVp9swe3fGxWNCi0E5HOqudIOjCxotzzk+i4zhvE3UK4gnIQMzdRrBPQiy6Ttbhhh2sIP8yS4tJu6m6zfDfUtJjlMwuOxdZroe3Yw4XBE+e0iFpGNwpmWnPZ6S4ggO5pnaLH7PcSNSnkOrRAPMbH76LUaZXI41o1jKyRC/RA0pPUlAEJoOiZ6ZziUUAbUTzZBTPzROcgBJIoHMpJgWmiEzm8kaZSAzG2RBPCRKAEBZRlqIOTsF0hiaiiyTUgdkNAJgWbxngja5DmnJVbEO2I5OH0Kv5oKme6E4ycXaBq9HY9mOOYWm6ngqch3dggkWJOoJmcxN1zn8TeyjjU/FUxmaS3O28yLT/iRHl81z/EMLUe5lSgCazDIggHKLmPLUeq08J26r1GuoVajWPA/9xpDnZTdvhLb+eq78c+UbOWceLOjbjqQqGm2sJc4vYMugcAQ3Nob5nc7rJ7qox5r5HVqr3FtDDUzDGMYCO9qOiDMFw8xupg2kGuqkh9UQ2mR4WEPAGVrWmxkug3Ol4kLqOx+GysLXZS8BuZwMl1rHmBqoTuVDk0l+Tzw/w5xuLquq4l7KbnGSSc5HIAA6DzXQ4X+FVBo/mVXv/us1rTzsJPzXe1K4kiTOlhpbWTZeDdv+P4qhi34etVc9gMsuQHMd8MgQJ1BtqCtU7dIh62Xe0HZzDYSoXYPEtcBc0i7xtIkOyP0eNPCb2NzoA4fWL2BxEEz8jE+q6Hsl2IZWYKtckCP+m0//AKd5bD3VPjuBZRrFlJwLABlgh1o0JHIz8ljmhWzXG7dvszy26R2ROMiUIK5zUFwUcI5UbikMdhROKhcbo2bIAmIKSizFJFhRpBqfqk0ICbhICQBMQlN0hugCM6o5TPbCeEhhxullhCTZO51lI0BUUjXKLLugv7IGW8DijTqtf/a4H03+UrrMBxvAYwwDTc/QNc2HiTEeITqPouIe60qwzsjTZWpYqhUqsdmbUaHU89OT4jLmiWzJG/1XRhl2Y5F5PTcNwOhTByU2NcWkSAJGYQY5Bcrg+J9zVDnuytyupuJu1riRkJ6ZgW+bwrWI4o8kNaA6c0y4tktnwi13GLTAsVx+M44w1qgNMhk5XMfqZs6QPh+u6nLJpqRzzg01Puu/0dJW4/k7wte5xdFzFz/2NuYHJVKFCliKbcRUofzu8qU+8a1zjlIc7wgSAcwbeLeLmZzaWDoFmcYtrWDUOYS9vQuDgDHULS4C6mab+4717Q6xFVmYyHEuDHHLBz7DyVRbu7PQyeo9POCWL3foVHs+S+o6pXrVMOXRSoURcAC4feAZza/sM7iOBoBhdRFam5rw19KqCCJmHieZC2OOcY7rCVKpJDpOUuYWPkm0g6nU2sqXHcSyvTbUYfEwZajSCHAEgiWmC3bXYrRycoHH7ZpHOgpg5A590AesLN2idQvCbvExfZAhnHRSB0XVd9SyJrkDJpSUJeUkhm4Co3Ig5BUKCQ0wKbMlKGMkiUDUu8QZlIEwKGmBdRtemz3RQ7JI2QGx802dNUfZFBY7RJi30XYcLpue3O2qSLiMoAJFrRBXH0XNL2hzg1pIlxsANzK6DtN2s/DMpjD06by5pyjP4WXtIaLg30jQrbFEicjTx/C2vb4xmLmFofZrgdRBFw4G4I0v68Q+j+JpllVzW4ym4ta8wO/DCQA6LT1HPlIVjs/jatTEirjamaAe6AllOk8iLNmJIkSZ+Lqn7Q0GsruDrB0Paeps6CNNGn1RmuC2PC05aMnh/D3VqWJoQRULA4NOuZhGo5yWqpwWjUGWk2o6i8waNQGIdGbI6DcG9vPouv7Pmn+Jpve6K8Opm4iuwguaSN3tLQDHNZJ4DWxFV9NjHNbTqFveu8DWFrpBbu/Y2EdVMU6XHo1bjbvRTfjKtfM2vJNJ0X5mQfOC1wB/Vdfxuk2pTpODRmfTOV0Xljc4b6tz+wWBxWi2kcgqGo7KM7jEuI1cY3J22utLA47PhMoPjoOzt55byR5BzhHRaJpNo48ibSkc69Rxqp+ItyvMaOGZvkdvTT0VZr1lRvYxCYtTkpSgCMhOwFIp2lOgHzpISOiSmh2bWZDUumCYlUSg4TuQymc4qRizJkDnJ2lABBC/UJibhE9qAFKF7k7gmKAKGOcMkExcet9FJhOHPeAQJd5WE6C2/wC+13ZlbE5qgkEFrja8QdJI9f2suw4VxZlGgXO8Rl3xZWg/3HSdALE7REBdW8cNK2c83bOPxmF7rMS6xEwCQNbyAR11J02Wv2Nx+FdTP4wUXU6Zc2kamr8xzEhpNoOaD/3dFzXE8Ya9SZljnbQM9/EbaN2t6L0HCfw5oOw4BNUuc2Q6RYuuLR5LRtdMUbLeGx+CDT+GpAk5Rna6XCCC3+YSSBMLHx/a/wAJpiabzWNMtmSfCHF8kmQZaPULIxvYuvgmurUKheWEEtylsidDcgqnxPAiriDXzEeIeGBHhAb+SwdLVm23svF8kzuEGbkUJddBmWBoGSgbZIFNNvVAgXPSD0zkwTANrkYKibupAUwDTqPMkmI2S5M9O5CXJNBYxKIlC48k4CVDBJUlMqOpskHIoAnulFNlEXK7geG1KgkQBzJj25qZa7JlJRVsqzKCVsf+nqmxHzVbFcJqM1LfKb/NJST6ZMcsJdMo0mAvAcMwgmDF4BO5hcviKvfWcD4DGVxkAE+Ei8EHw2vBXS4oFlKs8/003NHVzwQI9MxWecI0XIBzMDXCJBAA15rqg+MbMp7yUjNwuCp0nDvXQ5xDQ0uBe4uMNAA0FxsAF6ZTw7aT80gNgC3Q2M7+q8ppcQwuGe7/AJc941zhlIBAg2ILjYeS77hPaTAdwz8TSa2vll4FEZmzMZXETputiXBvybHF+HsqjM2Q8wAQXQb6EA8pJ8lzeL7P1maDOJ1bc+xur3Zni9PEPq9w4l9PRtQQSx2hbBMaQTBW0cZl/wCoCwki5u0/+Qt7wpnBMmOWUW0cFiKL2/E1wHUEfVQFeh43itOkJe4X0A+I+QG3VcRxfGNqvlrGsG1hJ8ysJwS8nTDI5eCny5IRunKZuqyo1EgzIwhITEIOUgKihEAmIWYpJpSQM6DKhHkiKGCqJFlRBCQiBQALwhlM6ZSDUrAnwdHO9rdib+Q1++q7jBOHw5REREx5WXEYKpleD93XSU+IgtJEQIJ/I33mFy52+VHn+qlL6lfg6PKIED3uF5F25xIq4upIGVkMa06SB4jHMkx6LusPxpsRIBnWQvPO1sjEvJ/qcHeeYD90YO2dv8Q4ZMj14FwWXMey5Y2CBctbMiL6bQOhWjTpSWN/xb9AUfZ+jFGr4SDlBM2+N7Ay3kx6Kh4HBxkwZtBvtuLfoutOzp9TjUcsqRe4lhaTXCq5gJnUCYk2J9bSqdbBYdznVHUzUe8AeJ5a0WgwGtnrdQPqveMjXw0gbOkNBDiDYiYyt8yeUrWweAdkbn1hbNtPQsGKORbRjU8JRw1Q1qH8twFxmc9tpkAna67LAcXpVqTamZrcwu1xaCDuCCVg8TwbcsR97rMbhmtaLEiLnMBlInwwWk6D1nosXk3bNc3pI6jDyS9oMMxtUuplpa/+0gw4fELaag+qywFMWsN2u6QYPzH6IXsI9rXB+foVN3sxlilj1JA5E0J2lFIPukSAAmaEZTBUIbImASeU7SgRESknI6pJDOkGijc2UAxAKJlWTZKwodrJKIs6pw3kozKLHQ5YllhMXRqmzhFhQj5qCjxk0qgGR9Wm6WvaG6tOsO6a+i2eCta8mQbGBpFt1Tdj6OZ+kEyQdpufkptXsT9Pzp/A+Iwcuz0nF7OYBc4Ts9guCPuFSxeFFarTOSoXU/CGgRN5bmJEAAzy1Vp1FgIdTzUzY5mvOaPOVeHEKu9V7vPJtrMDyTXFbRvjvE+UYLl8lHEOc3NQpNfVe4tNV7WktECzGk6gaTzLjugxPDSyk6o9/d5Y8LsoLp2bFz7AX1Wn+LqkRn11+IAf/f8AJZ3E+C99c1ZbaWtiT59Eue+jCU8rft2/Ng4BrTDiYGwJE8rjYLYBOjcx5CJVzh2MrFo0LW2BAiw0kc+vyRVcbVGjRPm4W9GrS14Z0487gq4mZjKLsjpa6wJPhcNL2JF1yjarDMh3lmkT5Qu0r457mkHIAbEeYvJ/QBY7eHQZ1/xj6qNBPLLJV+DHZRzm3hG0/psrDcM2Ic+50Nh8lew/hLsrAcuuhP7ouHPa576piQS1g5Aa29QnKSM6b7Mh9DLrt5j6qIMXSVsM2pBdrE25jVYr2hRGVilGirkOqHIrYa0bo8rdldmdFIUkYo9Fdp0k+UDVFgZ/cplekdEkAVRVdKlbXeg7w6Iu+t9VJRK3EndO/FEqv33RDqgC1302zIZCjJA5oazxlM2tciEUMt8JxrpcaeUZbETcydTyssnE0yS6DBOnIGLHylFSxjKc02AgnUG5J1Ek+qeq6T9+ulwnLvR04+mR8Mo1Qw948PN7giI9hKlxHEDSp5jngEAgEzJ0Nz0TUnjePe3z13VTj1IjD1Dt4SOvit9+aUfulspvjAtcO4u6qwmXgAReFLhMWc51MgCPM/vqsrs80mnU6RHrK0sFROcWMZmk+Tbx8oTyRSnRlCTljs9CZjYYABfSPp6KVteBfUrIwuNBeLeovCsvf4949zp/pNyRnxZYBboY5/qs/iuNbTYTOtrXudFHVMkiHnrFhJWFx592stBfJ9As3OLlSKhHRsYCMg/u+Ine+srJxbwyo6BAdBtsTN/Uj5q6XhoA2hvzWNxW9cHYsPycY+qzcuTNao1qdcbnZYj6tzylS08Tr5H5KmakaKoGWQm71GyvCqgzsnaFoZFv8VGiiNclQk9E4QARqFOgz+adAAisiznmUACGQgCWTzKcDqoS/VCSmMsh/VMSoJUuGwzqhhu2+wQNdkJqhrhmbrEk3i0ajXU+6P8AEAWn7nqdo5K+3DuAy6iIMnWdbKlX4TAcQ24u0eV9QbXWiUZeTVtx8EuBAN3H5QNBfotCvQbUaRLSLW000sdll0qRYHA85GukD3WFhKrmvd4iP5hi5AidPmojC268DnPilfk67C0mMaWgDmQI99dFdlrRLmkDaBACxKrtyemgjeybH1j3djaL39YMBZNeTVa1Rcr8XAcMvwxrcmbfqib2gpglr3eIDmBr579Fgd7J5Dl7LN4tUAq6AyBM+gWmPHzdGWXLwVnYVO0QuGZtQOh3BVHE44mtT1NifUlYuGuGQNSPkDZa9GgXVWiLgD0SlBKQKVxs3W6C8yR8lldo2PBpVKYnI0yOYcf2WtQEu8jPTdU8YXeCNGtcXA76R+awxumORicEr944tM5iDPpJt0lTOaRsZW1hsNTeA9gDXcxr1BhYtdxbUeOTj9VrdvRlMJr7aJ5Gon3TF4KWQFMgTnJg4pGnCmYAmIjzJKTugnTAjqvPP200UBiFK5ijj76oEMyeqdpvyRZj99EpPL7P380wC7rrK1uAVmtDp3Nj6LDeCr2As0nYu9yNfyUy6NcPuOgrNDhDSPYH2VQ4Mj4jf2HyWW8Gd9fopxjn/wBJP+uiz2lo66RP+EN58XLp5SuddwOsKjnEC75F9BP+lr1eNua4Md8TtLW36rRGOBFx84+qqM5Q/wBMpwjPz0ZXEKfhBtqd7zoZEdQq2fOzLa9tf3/JNxivJtYTYKvgam0xB5aaaXTXVlt06LOHwehLSY+ypqnC21Lmm2eenyUxrOiZNhMAgkxysZT4TiJe0nK5p5EAR5Dfb3SUmtoiUYt0xUeDNa3lGkbdJ1SFbu3ZWwCdeZCmdinXECf09VSDRn5m3ykpOTfZSilpGvg3+EEch9Chc8A3+7D90PDakmIi5PyGqw8fxFxe4M8MOIzWJPkDYKFBydIzlJLZq1qwpfzBpMObz2t1WZ3+a7hqZt1VJ2ZxBc5ziNzA+QgKy38lvxowcrHPREGzukCnlAhwjaFG1ykBEpAPISSIPJOgAI3KB/OPronJlFNvyTEQF33ZOHQeSN0aqLu/Xp5pgTVRItqTA53XU8Q4Q6nSpsi7QAfM6n3WN2cw3/MU8+maY/xkj5wvSBTa4XN/1WeT4NMbp2eZPpHNrtqbeYunqM87i28/NdzieHMgywEdP0CyKvB6LzIDm2205bwos6FkRzzCLTGsaafJDebXixvP1W+zgQHw1DqCZHp9FEezxvBBA0sATzm6LQcoo5Hib5PkfyVPDSHax7Aj7su7q9mQLlzSB/STqVHh+Bta6SNPMx79FpGSSoic96MGnm5n0k76yCVMx5JvMD872suhbwdjtBeZne5k/ol/wcNvOXkTJAHW5Cz5FqSMB29/ONL+t0/D8OXEmOn5/t6rQ4lwt7QYu0kCbWk9bpUqrWMyMMn+p31A6oYOa8AYstpguFsrXHa5/wBrk6IOu5/PVavGcXnORptbN6Xj3+iqsaFpjVLZzTexmtRNBRqJmKYTAcJWhBORZJoRbJF6kBOaiajZ0TSkMWVOm9kkAA5330Tff1UhF0bWx5piIIKKkDP1Vgx0T0wL/JACZXIIIMEaLseCccbUa0EgPG256grjnkfPRKk9JjPSatXw+UoaDR0uuEocQqNs17gOpn6rQw/aCoNQ0+hH0UuIWdbXLRAgfkma5kCw5aBc07j+bVsW5osPxemCJJHpbponwVC5M6mpSp6gCVVY0GfDusfEdoKYcIIPPUfVSs41Sj4x7qVHRVmu7KNgqfEMQACBy91h43jwkZZPkDFupWXX4jUM3yz6lRwbZXKh+0OMcTlL8rdwPPYDyWJUc4jKwZW8/wCo/opqtCSSSSeZukxpC2ikkS3ZWZQjRS5FMWJiJTskidTQsoiZi/PRTFqRb807AeLIHCyHNHuiUgEwIiOagcUTTugYZA+5SQSPsJJ0BNSap+f3skkhiI6eh8ipqOqZJIQ1UKBuiSSCiZhSBv8AfJOkkAQun3TJIAVQXSfskkga7Gdt6KNJJJDHGv3yQ7T1SSTJGqa+hQVvv2SSQgBpj6/kmcU6SoQLx9UMJJJDI3FLMdEkkxBBo5J0kkw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sp>
        <p:nvSpPr>
          <p:cNvPr id="85000" name="AutoShape 8" descr="Image result for Native American art and cra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l-PH"/>
          </a:p>
        </p:txBody>
      </p:sp>
      <p:pic>
        <p:nvPicPr>
          <p:cNvPr id="85002" name="Picture 10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33248" y="-38100"/>
            <a:ext cx="4243752" cy="68961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397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0"/>
            <a:ext cx="6867525" cy="6867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2946" name="Picture 2" descr="https://encrypted-tbn1.gstatic.com/images?q=tbn:ANd9GcR7DAO2MmvYFsUEQ687Y5Q0r4I_v1at3m_FvvJxJxAoEFVObUh4u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0"/>
            <a:ext cx="7768062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1922" name="Picture 2" descr="https://img1.etsystatic.com/000/0/5601929/il_fullxfull.23541777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4295" y="0"/>
            <a:ext cx="747634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0898" name="Picture 2" descr="http://www.horsekeeping.com/ceremonial-home/kachinas/KD46-cloudman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-39983"/>
            <a:ext cx="4495800" cy="683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9874" name="Picture 2" descr="http://media.liveauctiongroup.net/i/11647/11860932_1.jpg?v=8CEA838FDFDEB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-685800"/>
            <a:ext cx="7543800" cy="1143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8850" name="Picture 2" descr="http://media-2.web.britannica.com/eb-media/15/74815-004-48960E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155741" cy="60760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7826" name="Picture 2" descr="https://c2.staticflickr.com/4/3189/2473438185_e751afbc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381000"/>
            <a:ext cx="9291152" cy="62064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76802" name="Picture 2" descr="http://researcharchive.calacademy.org/research/library/elkus/imagesjpg/anthroimgs/0370-0731_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20482" name="Picture 2" descr="http://www.boothbayregister.com/sites/default/files/styles/gallery_popup/public/2015/01/field/gallery_small/Circa%201900%20Native%20American%20carved%20and%20polychrome%20mask%20SM.jpg?itok=kmSsnJ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60997" y="228600"/>
            <a:ext cx="4412693" cy="6629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6258" name="Picture 2" descr="http://researcharchive.calacademy.org/research/library/elkus/imagesjpg/anthroimgs/0370-08_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1912" y="-24244"/>
            <a:ext cx="4275088" cy="6882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5234" name="Picture 2" descr="https://encrypted-tbn0.gstatic.com/images?q=tbn:ANd9GcRJ51mv7ksQkcbRkQ7JZNeCNRIIqovFGvzPw6MW0vtlUOcLI2Gh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61" y="533400"/>
            <a:ext cx="9041139" cy="5759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7282" name="Picture 2" descr="https://www.joewilcoxsedona.com/store/images/products/64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830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199"/>
            <a:ext cx="9182100" cy="56505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421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690" y="0"/>
            <a:ext cx="9172690" cy="68900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318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0139" y="1828800"/>
            <a:ext cx="9750859" cy="3733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216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201923" cy="5334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113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8589269" cy="64518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011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9194256" cy="5964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909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399"/>
            <a:ext cx="9179235" cy="61083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945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0"/>
            <a:ext cx="781493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 dirty="0"/>
          </a:p>
        </p:txBody>
      </p:sp>
      <p:pic>
        <p:nvPicPr>
          <p:cNvPr id="8806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-1"/>
            <a:ext cx="8850524" cy="69379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8704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3000"/>
            <a:ext cx="9279892" cy="47733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649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75065" y="0"/>
            <a:ext cx="489856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547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2817" cy="68932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445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4893" y="-104970"/>
            <a:ext cx="5215507" cy="69629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3426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2402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0729" y="852598"/>
            <a:ext cx="9214729" cy="52434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1378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3" y="838200"/>
            <a:ext cx="9172573" cy="5184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00354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49343"/>
            <a:ext cx="4495800" cy="6780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99330" name="Picture 2" descr="Image result for Native American art and craf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28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18434" name="Picture 2" descr="http://www.inetours.com/Las_Vegas/images/Fremont/Indian-art_70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9339" y="685800"/>
            <a:ext cx="9279341" cy="5867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0"/>
            <a:ext cx="5181599" cy="6917702"/>
          </a:xfr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23889"/>
            <a:ext cx="4648200" cy="6834111"/>
          </a:xfr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0"/>
            <a:ext cx="4648200" cy="6859235"/>
          </a:xfr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7938"/>
            <a:ext cx="6850062" cy="6850062"/>
          </a:xfr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0"/>
            <a:ext cx="5629029" cy="6904658"/>
          </a:xfr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891461" cy="6897078"/>
          </a:xfr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57866" y="1"/>
            <a:ext cx="4695333" cy="6841050"/>
          </a:xfr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0"/>
            <a:ext cx="3962401" cy="6926734"/>
          </a:xfr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7800" y="0"/>
            <a:ext cx="6475117" cy="6861248"/>
          </a:xfr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l-PH"/>
          </a:p>
        </p:txBody>
      </p:sp>
      <p:pic>
        <p:nvPicPr>
          <p:cNvPr id="4" name="Content Placeholder 3" descr="doll 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2600" y="0"/>
            <a:ext cx="5644015" cy="683482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394</TotalTime>
  <Words>176</Words>
  <Application>Microsoft Office PowerPoint</Application>
  <PresentationFormat>On-screen Show (4:3)</PresentationFormat>
  <Paragraphs>45</Paragraphs>
  <Slides>389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389</vt:i4>
      </vt:variant>
    </vt:vector>
  </HeadingPairs>
  <TitlesOfParts>
    <vt:vector size="390" baseType="lpstr">
      <vt:lpstr>Apex</vt:lpstr>
      <vt:lpstr>Native American art and craft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Slide 124</vt:lpstr>
      <vt:lpstr>Slide 125</vt:lpstr>
      <vt:lpstr>Slide 126</vt:lpstr>
      <vt:lpstr>Slide 127</vt:lpstr>
      <vt:lpstr>Slide 128</vt:lpstr>
      <vt:lpstr>Slide 129</vt:lpstr>
      <vt:lpstr>Slide 130</vt:lpstr>
      <vt:lpstr>Slide 131</vt:lpstr>
      <vt:lpstr>Slide 132</vt:lpstr>
      <vt:lpstr>Slide 133</vt:lpstr>
      <vt:lpstr>Slide 134</vt:lpstr>
      <vt:lpstr>Slide 135</vt:lpstr>
      <vt:lpstr>Slide 136</vt:lpstr>
      <vt:lpstr>Slide 137</vt:lpstr>
      <vt:lpstr>Slide 138</vt:lpstr>
      <vt:lpstr>Slide 139</vt:lpstr>
      <vt:lpstr>Slide 140</vt:lpstr>
      <vt:lpstr>Slide 141</vt:lpstr>
      <vt:lpstr>Slide 142</vt:lpstr>
      <vt:lpstr>Slide 143</vt:lpstr>
      <vt:lpstr>Slide 144</vt:lpstr>
      <vt:lpstr>Slide 145</vt:lpstr>
      <vt:lpstr>Slide 146</vt:lpstr>
      <vt:lpstr>Slide 147</vt:lpstr>
      <vt:lpstr>Slide 148</vt:lpstr>
      <vt:lpstr>Slide 149</vt:lpstr>
      <vt:lpstr>Slide 150</vt:lpstr>
      <vt:lpstr>Slide 151</vt:lpstr>
      <vt:lpstr>Slide 152</vt:lpstr>
      <vt:lpstr>Slide 153</vt:lpstr>
      <vt:lpstr>Slide 154</vt:lpstr>
      <vt:lpstr>Slide 155</vt:lpstr>
      <vt:lpstr>Slide 156</vt:lpstr>
      <vt:lpstr>Slide 157</vt:lpstr>
      <vt:lpstr>Slide 158</vt:lpstr>
      <vt:lpstr>Slide 159</vt:lpstr>
      <vt:lpstr>Slide 160</vt:lpstr>
      <vt:lpstr>Slide 161</vt:lpstr>
      <vt:lpstr>Slide 162</vt:lpstr>
      <vt:lpstr>Slide 163</vt:lpstr>
      <vt:lpstr>Slide 164</vt:lpstr>
      <vt:lpstr>Slide 165</vt:lpstr>
      <vt:lpstr>Slide 166</vt:lpstr>
      <vt:lpstr>Slide 167</vt:lpstr>
      <vt:lpstr>Slide 168</vt:lpstr>
      <vt:lpstr>Slide 169</vt:lpstr>
      <vt:lpstr>Slide 170</vt:lpstr>
      <vt:lpstr>Slide 171</vt:lpstr>
      <vt:lpstr>Slide 172</vt:lpstr>
      <vt:lpstr>Slide 173</vt:lpstr>
      <vt:lpstr>Slide 174</vt:lpstr>
      <vt:lpstr>Slide 175</vt:lpstr>
      <vt:lpstr>Slide 176</vt:lpstr>
      <vt:lpstr>Slide 177</vt:lpstr>
      <vt:lpstr>Slide 178</vt:lpstr>
      <vt:lpstr>Slide 179</vt:lpstr>
      <vt:lpstr>Slide 180</vt:lpstr>
      <vt:lpstr>Slide 181</vt:lpstr>
      <vt:lpstr>Slide 182</vt:lpstr>
      <vt:lpstr>Slide 183</vt:lpstr>
      <vt:lpstr>Slide 184</vt:lpstr>
      <vt:lpstr>Slide 185</vt:lpstr>
      <vt:lpstr>Slide 186</vt:lpstr>
      <vt:lpstr>Slide 187</vt:lpstr>
      <vt:lpstr>Slide 188</vt:lpstr>
      <vt:lpstr>Slide 189</vt:lpstr>
      <vt:lpstr>Slide 190</vt:lpstr>
      <vt:lpstr>Slide 191</vt:lpstr>
      <vt:lpstr>Slide 192</vt:lpstr>
      <vt:lpstr>Slide 193</vt:lpstr>
      <vt:lpstr>Slide 194</vt:lpstr>
      <vt:lpstr>Slide 195</vt:lpstr>
      <vt:lpstr>Slide 196</vt:lpstr>
      <vt:lpstr>Slide 197</vt:lpstr>
      <vt:lpstr>Slide 198</vt:lpstr>
      <vt:lpstr>Slide 199</vt:lpstr>
      <vt:lpstr>Slide 200</vt:lpstr>
      <vt:lpstr>Slide 201</vt:lpstr>
      <vt:lpstr>Slide 202</vt:lpstr>
      <vt:lpstr>Slide 203</vt:lpstr>
      <vt:lpstr>Slide 204</vt:lpstr>
      <vt:lpstr>Slide 205</vt:lpstr>
      <vt:lpstr>Slide 206</vt:lpstr>
      <vt:lpstr>Slide 207</vt:lpstr>
      <vt:lpstr>Slide 208</vt:lpstr>
      <vt:lpstr>Slide 209</vt:lpstr>
      <vt:lpstr>Slide 210</vt:lpstr>
      <vt:lpstr>Slide 211</vt:lpstr>
      <vt:lpstr>Slide 212</vt:lpstr>
      <vt:lpstr>Slide 213</vt:lpstr>
      <vt:lpstr>Slide 214</vt:lpstr>
      <vt:lpstr>Slide 215</vt:lpstr>
      <vt:lpstr>Slide 216</vt:lpstr>
      <vt:lpstr>Slide 217</vt:lpstr>
      <vt:lpstr>Slide 218</vt:lpstr>
      <vt:lpstr>Slide 219</vt:lpstr>
      <vt:lpstr>Slide 220</vt:lpstr>
      <vt:lpstr>Slide 221</vt:lpstr>
      <vt:lpstr>Slide 222</vt:lpstr>
      <vt:lpstr>Slide 223</vt:lpstr>
      <vt:lpstr>Slide 224</vt:lpstr>
      <vt:lpstr>Slide 225</vt:lpstr>
      <vt:lpstr>Slide 226</vt:lpstr>
      <vt:lpstr>Slide 227</vt:lpstr>
      <vt:lpstr>Slide 228</vt:lpstr>
      <vt:lpstr>Slide 229</vt:lpstr>
      <vt:lpstr>Slide 230</vt:lpstr>
      <vt:lpstr>Slide 231</vt:lpstr>
      <vt:lpstr>Slide 232</vt:lpstr>
      <vt:lpstr>Slide 233</vt:lpstr>
      <vt:lpstr>Slide 234</vt:lpstr>
      <vt:lpstr>Slide 235</vt:lpstr>
      <vt:lpstr>Slide 236</vt:lpstr>
      <vt:lpstr>Slide 237</vt:lpstr>
      <vt:lpstr>Slide 238</vt:lpstr>
      <vt:lpstr>Slide 239</vt:lpstr>
      <vt:lpstr>Slide 240</vt:lpstr>
      <vt:lpstr>Slide 241</vt:lpstr>
      <vt:lpstr>Slide 242</vt:lpstr>
      <vt:lpstr>Slide 243</vt:lpstr>
      <vt:lpstr>Slide 244</vt:lpstr>
      <vt:lpstr>Slide 245</vt:lpstr>
      <vt:lpstr>Slide 246</vt:lpstr>
      <vt:lpstr>Slide 247</vt:lpstr>
      <vt:lpstr>Slide 248</vt:lpstr>
      <vt:lpstr>Slide 249</vt:lpstr>
      <vt:lpstr>Slide 250</vt:lpstr>
      <vt:lpstr>Slide 251</vt:lpstr>
      <vt:lpstr>Slide 252</vt:lpstr>
      <vt:lpstr>Slide 253</vt:lpstr>
      <vt:lpstr>Slide 254</vt:lpstr>
      <vt:lpstr>Slide 255</vt:lpstr>
      <vt:lpstr>Slide 256</vt:lpstr>
      <vt:lpstr>Slide 257</vt:lpstr>
      <vt:lpstr>Slide 258</vt:lpstr>
      <vt:lpstr>Slide 259</vt:lpstr>
      <vt:lpstr>Slide 260</vt:lpstr>
      <vt:lpstr>Slide 261</vt:lpstr>
      <vt:lpstr>Slide 262</vt:lpstr>
      <vt:lpstr>Slide 263</vt:lpstr>
      <vt:lpstr>Slide 264</vt:lpstr>
      <vt:lpstr>Slide 265</vt:lpstr>
      <vt:lpstr>Slide 266</vt:lpstr>
      <vt:lpstr>Slide 267</vt:lpstr>
      <vt:lpstr>Slide 268</vt:lpstr>
      <vt:lpstr>Slide 269</vt:lpstr>
      <vt:lpstr>Slide 270</vt:lpstr>
      <vt:lpstr>Slide 271</vt:lpstr>
      <vt:lpstr>Slide 272</vt:lpstr>
      <vt:lpstr>Slide 273</vt:lpstr>
      <vt:lpstr>Slide 274</vt:lpstr>
      <vt:lpstr>Slide 275</vt:lpstr>
      <vt:lpstr>Slide 276</vt:lpstr>
      <vt:lpstr>Slide 277</vt:lpstr>
      <vt:lpstr>Slide 278</vt:lpstr>
      <vt:lpstr>Slide 279</vt:lpstr>
      <vt:lpstr>Slide 280</vt:lpstr>
      <vt:lpstr>Slide 281</vt:lpstr>
      <vt:lpstr>Slide 282</vt:lpstr>
      <vt:lpstr>Slide 283</vt:lpstr>
      <vt:lpstr>Slide 284</vt:lpstr>
      <vt:lpstr>Slide 285</vt:lpstr>
      <vt:lpstr>Slide 286</vt:lpstr>
      <vt:lpstr>Slide 287</vt:lpstr>
      <vt:lpstr>Slide 288</vt:lpstr>
      <vt:lpstr>Slide 289</vt:lpstr>
      <vt:lpstr>Slide 290</vt:lpstr>
      <vt:lpstr>Slide 291</vt:lpstr>
      <vt:lpstr>Slide 292</vt:lpstr>
      <vt:lpstr>Slide 293</vt:lpstr>
      <vt:lpstr>Slide 294</vt:lpstr>
      <vt:lpstr>Slide 295</vt:lpstr>
      <vt:lpstr>Slide 296</vt:lpstr>
      <vt:lpstr>Slide 297</vt:lpstr>
      <vt:lpstr>Slide 298</vt:lpstr>
      <vt:lpstr>Slide 299</vt:lpstr>
      <vt:lpstr>Slide 300</vt:lpstr>
      <vt:lpstr>Slide 301</vt:lpstr>
      <vt:lpstr>Slide 302</vt:lpstr>
      <vt:lpstr>Slide 303</vt:lpstr>
      <vt:lpstr>Slide 304</vt:lpstr>
      <vt:lpstr>Slide 305</vt:lpstr>
      <vt:lpstr>Slide 306</vt:lpstr>
      <vt:lpstr>Slide 307</vt:lpstr>
      <vt:lpstr>Slide 308</vt:lpstr>
      <vt:lpstr>Slide 309</vt:lpstr>
      <vt:lpstr>Slide 310</vt:lpstr>
      <vt:lpstr>Slide 311</vt:lpstr>
      <vt:lpstr>Slide 312</vt:lpstr>
      <vt:lpstr>Slide 313</vt:lpstr>
      <vt:lpstr>Slide 314</vt:lpstr>
      <vt:lpstr>Slide 315</vt:lpstr>
      <vt:lpstr>Slide 316</vt:lpstr>
      <vt:lpstr>Slide 317</vt:lpstr>
      <vt:lpstr>Slide 318</vt:lpstr>
      <vt:lpstr>Slide 319</vt:lpstr>
      <vt:lpstr>Slide 320</vt:lpstr>
      <vt:lpstr>Slide 321</vt:lpstr>
      <vt:lpstr>Slide 322</vt:lpstr>
      <vt:lpstr>Slide 323</vt:lpstr>
      <vt:lpstr>Slide 324</vt:lpstr>
      <vt:lpstr>Slide 325</vt:lpstr>
      <vt:lpstr>Slide 326</vt:lpstr>
      <vt:lpstr>Slide 327</vt:lpstr>
      <vt:lpstr>Slide 328</vt:lpstr>
      <vt:lpstr>Slide 329</vt:lpstr>
      <vt:lpstr>Slide 330</vt:lpstr>
      <vt:lpstr>Slide 331</vt:lpstr>
      <vt:lpstr>Slide 332</vt:lpstr>
      <vt:lpstr>Slide 333</vt:lpstr>
      <vt:lpstr>Slide 334</vt:lpstr>
      <vt:lpstr>Slide 335</vt:lpstr>
      <vt:lpstr>Slide 336</vt:lpstr>
      <vt:lpstr>Slide 337</vt:lpstr>
      <vt:lpstr>Slide 338</vt:lpstr>
      <vt:lpstr>Slide 339</vt:lpstr>
      <vt:lpstr>Slide 340</vt:lpstr>
      <vt:lpstr>Slide 341</vt:lpstr>
      <vt:lpstr>Slide 342</vt:lpstr>
      <vt:lpstr>Slide 343</vt:lpstr>
      <vt:lpstr>Slide 344</vt:lpstr>
      <vt:lpstr>Slide 345</vt:lpstr>
      <vt:lpstr>Slide 346</vt:lpstr>
      <vt:lpstr>Slide 347</vt:lpstr>
      <vt:lpstr>Slide 348</vt:lpstr>
      <vt:lpstr>Slide 349</vt:lpstr>
      <vt:lpstr>Slide 350</vt:lpstr>
      <vt:lpstr>Slide 351</vt:lpstr>
      <vt:lpstr>Slide 352</vt:lpstr>
      <vt:lpstr>Slide 353</vt:lpstr>
      <vt:lpstr>Slide 354</vt:lpstr>
      <vt:lpstr>Slide 355</vt:lpstr>
      <vt:lpstr>Slide 356</vt:lpstr>
      <vt:lpstr>Slide 357</vt:lpstr>
      <vt:lpstr>Slide 358</vt:lpstr>
      <vt:lpstr>Slide 359</vt:lpstr>
      <vt:lpstr>Slide 360</vt:lpstr>
      <vt:lpstr>Slide 361</vt:lpstr>
      <vt:lpstr>Slide 362</vt:lpstr>
      <vt:lpstr>Slide 363</vt:lpstr>
      <vt:lpstr>Slide 364</vt:lpstr>
      <vt:lpstr>Slide 365</vt:lpstr>
      <vt:lpstr>Slide 366</vt:lpstr>
      <vt:lpstr>Slide 367</vt:lpstr>
      <vt:lpstr>Slide 368</vt:lpstr>
      <vt:lpstr>Slide 369</vt:lpstr>
      <vt:lpstr>Slide 370</vt:lpstr>
      <vt:lpstr>Slide 371</vt:lpstr>
      <vt:lpstr>Slide 372</vt:lpstr>
      <vt:lpstr>Slide 373</vt:lpstr>
      <vt:lpstr>Slide 374</vt:lpstr>
      <vt:lpstr>Slide 375</vt:lpstr>
      <vt:lpstr>Slide 376</vt:lpstr>
      <vt:lpstr>Slide 377</vt:lpstr>
      <vt:lpstr>Slide 378</vt:lpstr>
      <vt:lpstr>Slide 379</vt:lpstr>
      <vt:lpstr>Slide 380</vt:lpstr>
      <vt:lpstr>Slide 381</vt:lpstr>
      <vt:lpstr>Slide 382</vt:lpstr>
      <vt:lpstr>Slide 383</vt:lpstr>
      <vt:lpstr>Slide 384</vt:lpstr>
      <vt:lpstr>Slide 385</vt:lpstr>
      <vt:lpstr>Slide 386</vt:lpstr>
      <vt:lpstr>Slide 387</vt:lpstr>
      <vt:lpstr>Slide 388</vt:lpstr>
      <vt:lpstr>Slide 389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Amal</dc:creator>
  <cp:lastModifiedBy>Amal</cp:lastModifiedBy>
  <cp:revision>57</cp:revision>
  <dcterms:created xsi:type="dcterms:W3CDTF">2015-10-17T02:13:10Z</dcterms:created>
  <dcterms:modified xsi:type="dcterms:W3CDTF">2015-10-18T00:24:38Z</dcterms:modified>
</cp:coreProperties>
</file>