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30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  <p:sldId id="407" r:id="rId150"/>
    <p:sldId id="408" r:id="rId151"/>
    <p:sldId id="409" r:id="rId152"/>
    <p:sldId id="410" r:id="rId153"/>
    <p:sldId id="411" r:id="rId154"/>
    <p:sldId id="412" r:id="rId155"/>
    <p:sldId id="413" r:id="rId156"/>
    <p:sldId id="414" r:id="rId157"/>
    <p:sldId id="415" r:id="rId158"/>
    <p:sldId id="416" r:id="rId159"/>
    <p:sldId id="417" r:id="rId160"/>
    <p:sldId id="418" r:id="rId161"/>
    <p:sldId id="419" r:id="rId162"/>
    <p:sldId id="420" r:id="rId163"/>
    <p:sldId id="421" r:id="rId164"/>
    <p:sldId id="422" r:id="rId165"/>
    <p:sldId id="423" r:id="rId166"/>
    <p:sldId id="424" r:id="rId167"/>
    <p:sldId id="425" r:id="rId168"/>
    <p:sldId id="427" r:id="rId169"/>
    <p:sldId id="428" r:id="rId170"/>
    <p:sldId id="429" r:id="rId171"/>
    <p:sldId id="430" r:id="rId172"/>
    <p:sldId id="431" r:id="rId173"/>
    <p:sldId id="432" r:id="rId174"/>
    <p:sldId id="433" r:id="rId175"/>
    <p:sldId id="434" r:id="rId176"/>
    <p:sldId id="435" r:id="rId177"/>
    <p:sldId id="436" r:id="rId178"/>
    <p:sldId id="437" r:id="rId179"/>
    <p:sldId id="438" r:id="rId180"/>
    <p:sldId id="439" r:id="rId181"/>
    <p:sldId id="440" r:id="rId182"/>
    <p:sldId id="441" r:id="rId183"/>
    <p:sldId id="442" r:id="rId184"/>
    <p:sldId id="443" r:id="rId185"/>
    <p:sldId id="444" r:id="rId186"/>
    <p:sldId id="445" r:id="rId187"/>
    <p:sldId id="446" r:id="rId188"/>
    <p:sldId id="447" r:id="rId189"/>
    <p:sldId id="449" r:id="rId190"/>
    <p:sldId id="450" r:id="rId191"/>
    <p:sldId id="451" r:id="rId192"/>
    <p:sldId id="452" r:id="rId193"/>
    <p:sldId id="453" r:id="rId194"/>
    <p:sldId id="454" r:id="rId195"/>
    <p:sldId id="455" r:id="rId196"/>
    <p:sldId id="456" r:id="rId197"/>
    <p:sldId id="458" r:id="rId198"/>
    <p:sldId id="459" r:id="rId199"/>
    <p:sldId id="460" r:id="rId200"/>
    <p:sldId id="461" r:id="rId201"/>
    <p:sldId id="462" r:id="rId202"/>
    <p:sldId id="463" r:id="rId203"/>
    <p:sldId id="464" r:id="rId204"/>
    <p:sldId id="465" r:id="rId205"/>
    <p:sldId id="466" r:id="rId206"/>
    <p:sldId id="467" r:id="rId207"/>
    <p:sldId id="468" r:id="rId208"/>
    <p:sldId id="469" r:id="rId209"/>
    <p:sldId id="472" r:id="rId210"/>
    <p:sldId id="470" r:id="rId211"/>
    <p:sldId id="471" r:id="rId212"/>
    <p:sldId id="483" r:id="rId213"/>
    <p:sldId id="482" r:id="rId214"/>
    <p:sldId id="481" r:id="rId215"/>
    <p:sldId id="479" r:id="rId216"/>
    <p:sldId id="473" r:id="rId217"/>
    <p:sldId id="474" r:id="rId218"/>
    <p:sldId id="475" r:id="rId219"/>
    <p:sldId id="476" r:id="rId220"/>
    <p:sldId id="477" r:id="rId221"/>
    <p:sldId id="478" r:id="rId222"/>
    <p:sldId id="497" r:id="rId223"/>
    <p:sldId id="486" r:id="rId224"/>
    <p:sldId id="480" r:id="rId225"/>
    <p:sldId id="487" r:id="rId226"/>
    <p:sldId id="494" r:id="rId227"/>
    <p:sldId id="484" r:id="rId228"/>
    <p:sldId id="485" r:id="rId229"/>
    <p:sldId id="488" r:id="rId230"/>
    <p:sldId id="489" r:id="rId231"/>
    <p:sldId id="493" r:id="rId232"/>
    <p:sldId id="490" r:id="rId233"/>
    <p:sldId id="496" r:id="rId234"/>
    <p:sldId id="491" r:id="rId235"/>
    <p:sldId id="492" r:id="rId236"/>
    <p:sldId id="457" r:id="rId237"/>
    <p:sldId id="448" r:id="rId238"/>
    <p:sldId id="426" r:id="rId239"/>
    <p:sldId id="342" r:id="rId240"/>
    <p:sldId id="319" r:id="rId2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5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12/1/2015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90600"/>
          </a:xfrm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Moser  crystals of Prague </a:t>
            </a:r>
            <a:endParaRPr lang="fil-PH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The world famous Moser crystals of Prague are presented  here to highlight the beauty of handmade crystal wares that are unique </a:t>
            </a:r>
            <a:r>
              <a:rPr lang="en-US" b="1" smtClean="0"/>
              <a:t>in design,  </a:t>
            </a:r>
            <a:r>
              <a:rPr lang="en-US" b="1" dirty="0" smtClean="0"/>
              <a:t>color and craftsmanship that has few equals</a:t>
            </a:r>
            <a:r>
              <a:rPr lang="en-US" dirty="0" smtClean="0"/>
              <a:t>.  </a:t>
            </a:r>
            <a:endParaRPr lang="fil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473a1cf0900c6e67c4431a5a3209f5eea77c4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440" y="0"/>
            <a:ext cx="515111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77" y="0"/>
            <a:ext cx="63336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f9b568ea0bc9e24dc4ed2743ed7c2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ntique_circa1880_moser_glasses_austri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3946419" cy="6858000"/>
          </a:xfrm>
          <a:prstGeom prst="rect">
            <a:avLst/>
          </a:prstGeom>
        </p:spPr>
      </p:pic>
      <p:pic>
        <p:nvPicPr>
          <p:cNvPr id="5" name="Picture 4" descr="antique_circa1880_moser_glasses_austri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2803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ntique-moser-gla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182" cy="6850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1af37ab52cc916de4ff8ed04264b4ce16c5fe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80" y="0"/>
            <a:ext cx="54560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4aa5c4613020f488a8ca9c70046ecf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"/>
            <a:ext cx="8548914" cy="6846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4bde51b682bdd16b9bc759897b24d1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29" y="0"/>
            <a:ext cx="53667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386389a2918bb29897ee8d746a580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65"/>
            <a:ext cx="4432998" cy="6837335"/>
          </a:xfrm>
          <a:prstGeom prst="rect">
            <a:avLst/>
          </a:prstGeom>
        </p:spPr>
      </p:pic>
      <p:pic>
        <p:nvPicPr>
          <p:cNvPr id="5" name="Picture 4" descr="bb4808a0cff90dc62d1e3eaf2d5b90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204" y="457200"/>
            <a:ext cx="4735576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ccarat-Vega-Rosso3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7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d383c589e2405c733cf82dfe0bc80a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226132" cy="513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d1eb253d5f018ad8009fff68e8cebca38a56ee5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53525" cy="5632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olored and engraved rock glass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36" y="1066800"/>
            <a:ext cx="9280072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orporate_gifts_decanters_top_l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97" y="0"/>
            <a:ext cx="81102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ryst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0"/>
            <a:ext cx="7937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rystal_Goblet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18"/>
            <a:ext cx="9143999" cy="6568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rystal_prodli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rysta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rystal-glass-moser-glassworks-glasses-karlovy-vary-czech-republic-424017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199"/>
            <a:ext cx="9170670" cy="516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rystal-glasswa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62" y="0"/>
            <a:ext cx="85050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zech_crystal_shop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381000"/>
            <a:ext cx="92583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d7b6103f075d0d7e8e445acf6b6854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9" y="0"/>
            <a:ext cx="8748582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54d6bd1a6596127d4ed4f1525e04e5478189b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-1"/>
            <a:ext cx="685800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1915a075e24a949b3535054ace8a25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790" y="-18082"/>
            <a:ext cx="5168010" cy="687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5016250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44" y="0"/>
            <a:ext cx="62439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5119659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0"/>
            <a:ext cx="66159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BvQ-MRIM7-fePXmpcyGT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5" y="0"/>
            <a:ext cx="56807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_0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4591130" cy="6858000"/>
          </a:xfrm>
          <a:prstGeom prst="rect">
            <a:avLst/>
          </a:prstGeom>
        </p:spPr>
      </p:pic>
      <p:pic>
        <p:nvPicPr>
          <p:cNvPr id="5" name="Picture 4" descr="e83fb7742df2365843bbb572cd1c7b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0"/>
            <a:ext cx="34395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_4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_4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_564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185"/>
            <a:ext cx="9144000" cy="6055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c3f5c49c9429a557b96683615cda5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890"/>
            <a:ext cx="4083586" cy="6912890"/>
          </a:xfrm>
          <a:prstGeom prst="rect">
            <a:avLst/>
          </a:prstGeom>
        </p:spPr>
      </p:pic>
      <p:pic>
        <p:nvPicPr>
          <p:cNvPr id="5" name="Picture 4" descr="fe7DWXH8ORLrbXQSRA.HR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d79a33cbae577fae5e02ff12b3a7f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b7b005ad19df116b1708ef689cc2a862e9b24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"/>
            <a:ext cx="5778689" cy="6872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5db026d24c88c5b25673b36d6d5cf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21"/>
            <a:ext cx="9144000" cy="6633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392e7ae39100cd743f62e72a24b42c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64840" cy="6857999"/>
          </a:xfrm>
          <a:prstGeom prst="rect">
            <a:avLst/>
          </a:prstGeom>
        </p:spPr>
      </p:pic>
      <p:pic>
        <p:nvPicPr>
          <p:cNvPr id="5" name="Picture 4" descr="Glass-Crystal-Moser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11" y="0"/>
            <a:ext cx="3105978" cy="6858000"/>
          </a:xfrm>
          <a:prstGeom prst="rect">
            <a:avLst/>
          </a:prstGeom>
        </p:spPr>
      </p:pic>
      <p:pic>
        <p:nvPicPr>
          <p:cNvPr id="6" name="Picture 5" descr="gold-rimmed-lady-hamilton-cryst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831" y="0"/>
            <a:ext cx="32199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ull_si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" y="228600"/>
            <a:ext cx="9075762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lass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0" y="0"/>
            <a:ext cx="75087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las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" y="457200"/>
            <a:ext cx="9126448" cy="5943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lass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9" y="381000"/>
            <a:ext cx="9149718" cy="6095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lass-Crystal-Moser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917" y="0"/>
            <a:ext cx="47101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re_Detail-1_339x1x2x1_12071917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29" y="-81650"/>
            <a:ext cx="5271972" cy="6939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TB164ASGXXXXXayXpXXq6xXFXXX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340x270.3285823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63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d5ced4e73f9ef6a3cb8129f4ee27cdc0c44ed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6223135" cy="6885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340x270.618938047_qx0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63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2895382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51" y="0"/>
            <a:ext cx="842469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600980613_dp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" y="-4011"/>
            <a:ext cx="9138659" cy="6862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731167452_hg2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06" y="0"/>
            <a:ext cx="717258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797164723_irc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fullxfull.420126230_3u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" y="0"/>
            <a:ext cx="91333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fullxfull.821304944_gy3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"/>
            <a:ext cx="9144000" cy="6822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" y="514349"/>
            <a:ext cx="9114118" cy="5810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6" y="2810"/>
            <a:ext cx="8080514" cy="6855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b0f127d518b00d832a22d3962409518e7f03a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"/>
            <a:ext cx="4983479" cy="692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163286"/>
            <a:ext cx="9159240" cy="6542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099698" cy="5360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0"/>
            <a:ext cx="682752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6312" cy="6878743"/>
          </a:xfrm>
          <a:prstGeom prst="rect">
            <a:avLst/>
          </a:prstGeom>
        </p:spPr>
      </p:pic>
      <p:pic>
        <p:nvPicPr>
          <p:cNvPr id="5" name="Picture 4" descr="moser_pitcher_transluscent_green_peacock_feathers_acanthus_bands_cabachons_straight_sid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47800"/>
            <a:ext cx="47244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829" cy="6884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g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93598" cy="6214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g05.jpg"/>
          <p:cNvPicPr>
            <a:picLocks noChangeAspect="1"/>
          </p:cNvPicPr>
          <p:nvPr/>
        </p:nvPicPr>
        <p:blipFill>
          <a:blip r:embed="rId2"/>
          <a:srcRect t="4946"/>
          <a:stretch>
            <a:fillRect/>
          </a:stretch>
        </p:blipFill>
        <p:spPr>
          <a:xfrm>
            <a:off x="47358" y="533400"/>
            <a:ext cx="9064769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josephinehutte-moser-crystal-antique-gilded-set-of-8-hock-wine-glasses-[3]-4827-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9PvCvy00cVdtdEZ64dKP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9144000" cy="686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96" y="0"/>
            <a:ext cx="74236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bafc169731b37fd4eaf7ec03f1504cd2d731a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99" y="0"/>
            <a:ext cx="858520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 rosealine vas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24" y="0"/>
            <a:ext cx="52857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186"/>
            <a:ext cx="9144000" cy="6119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_large_DESIGNER_IMAGE_687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207910" cy="620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_pitcher_transluscent_green_peacock_feathers_acanthus_bands_cabachons_straight_si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_Shot_Glasses_x4_as319a07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_vase_amber_faceted_signed_moser_carlsb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_vase_enameled_scene_multicolored_signed_roy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5643" cy="6797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410x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9372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Crystal-Paula--yJ77100_257x257_fafb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7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bbbd80c6d482ef8c5622ba7cfaf9bd92ccae73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"/>
            <a:ext cx="5486400" cy="6805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crystal-splendid-collection-glassware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333500"/>
            <a:ext cx="8953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drinking-set-landy-hamilton-15000-5_940_4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Glass-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656"/>
            <a:ext cx="9144000" cy="550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glass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58" y="0"/>
            <a:ext cx="69372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glass-14266082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glass-lady-hamilt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13" y="0"/>
            <a:ext cx="510937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glass-lady-hamilton-feature-940x4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137"/>
            <a:ext cx="9144000" cy="389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glass-va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66" y="0"/>
            <a:ext cx="72974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ju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97" y="0"/>
            <a:ext cx="66712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-juli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2106386" cy="6858001"/>
          </a:xfrm>
          <a:prstGeom prst="rect">
            <a:avLst/>
          </a:prstGeom>
        </p:spPr>
      </p:pic>
      <p:pic>
        <p:nvPicPr>
          <p:cNvPr id="5" name="Picture 4" descr="moser-splendid-tableware-crystal-gold-coll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0"/>
            <a:ext cx="60871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c1cfdae18c4554d8bedd19b06717af98e41d6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83" y="0"/>
            <a:ext cx="57376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mosser_gla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6609"/>
            <a:ext cx="9144000" cy="6991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tif_Detail_Verdure_339x1x2x1_12020711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6857" cy="6858000"/>
          </a:xfrm>
          <a:prstGeom prst="rect">
            <a:avLst/>
          </a:prstGeom>
        </p:spPr>
      </p:pic>
      <p:pic>
        <p:nvPicPr>
          <p:cNvPr id="5" name="Picture 4" descr="MO-V-TS-30300-2-BYLRSD-2.jpg"/>
          <p:cNvPicPr>
            <a:picLocks noChangeAspect="1"/>
          </p:cNvPicPr>
          <p:nvPr/>
        </p:nvPicPr>
        <p:blipFill>
          <a:blip r:embed="rId3"/>
          <a:srcRect l="17778" r="21111"/>
          <a:stretch>
            <a:fillRect/>
          </a:stretch>
        </p:blipFill>
        <p:spPr>
          <a:xfrm>
            <a:off x="4953000" y="0"/>
            <a:ext cx="4191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ri__1639005228_ANTIQUE_MOSER_GLASS_VASE_JEWELS_ENAMEL_GOLD_OPA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52" y="0"/>
            <a:ext cx="73642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ri_858-34392-140440932976-f5058mos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34" y="0"/>
            <a:ext cx="85633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ri_1127_388119003_1126569_7820_c_moser_emerald_green_lamp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57" y="0"/>
            <a:ext cx="73416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0000063524S0002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3733800" cy="6899648"/>
          </a:xfrm>
          <a:prstGeom prst="rect">
            <a:avLst/>
          </a:prstGeom>
        </p:spPr>
      </p:pic>
      <p:pic>
        <p:nvPicPr>
          <p:cNvPr id="5" name="Picture 4" descr="paintedva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ge-2-img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61" y="0"/>
            <a:ext cx="73240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Foo182.6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129" y="0"/>
            <a:ext cx="65097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oto_2-1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ague-crystal-jewelle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100"/>
            <a:ext cx="762000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c200368fb80ee1c7b151f05e1880845978925d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1" y="-38356"/>
            <a:ext cx="4572000" cy="6934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ague-glassware-shopp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412" y="0"/>
            <a:ext cx="51131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ag-wonderlust-wuwu-magazine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oduct_2547-85-Moser-crystal-tableware-barware-prestige-set-ii-clear-gold-rim-goblet-glasses-harlequin-lond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60" y="0"/>
            <a:ext cx="61454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epair_Michaels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799"/>
            <a:ext cx="9067378" cy="4764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otter_glas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" y="1066800"/>
            <a:ext cx="9136242" cy="472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creen-shot-2013-09-02-at-8-45-14-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1655" cy="6858000"/>
          </a:xfrm>
          <a:prstGeom prst="rect">
            <a:avLst/>
          </a:prstGeom>
        </p:spPr>
      </p:pic>
      <p:pic>
        <p:nvPicPr>
          <p:cNvPr id="5" name="Picture 4" descr="vase-overlay-opaline-cristal-moser-1_14165782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225" y="0"/>
            <a:ext cx="51487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et-of-colored-crystal-wine-glasses-consist-of-6-pieces-190-ml-190-mm-caesar-crystal-bohemia-czech-republic-model-001.jpg"/>
          <p:cNvPicPr>
            <a:picLocks noChangeAspect="1"/>
          </p:cNvPicPr>
          <p:nvPr/>
        </p:nvPicPr>
        <p:blipFill>
          <a:blip r:embed="rId2"/>
          <a:srcRect t="4667" b="3333"/>
          <a:stretch>
            <a:fillRect/>
          </a:stretch>
        </p:blipFill>
        <p:spPr>
          <a:xfrm>
            <a:off x="803413" y="0"/>
            <a:ext cx="74543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22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5791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2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-1"/>
            <a:ext cx="7610616" cy="6866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plendid-de-mos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90600"/>
            <a:ext cx="7851648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Editor’s note</a:t>
            </a:r>
            <a:endParaRPr lang="fil-PH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8001000" cy="40386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Glass has no lead while crystal is glass with at least 25% lead oxide in Europe. In the US, any glass with at least 1% lead is called crystal.</a:t>
            </a:r>
          </a:p>
          <a:p>
            <a:pPr algn="l"/>
            <a:r>
              <a:rPr lang="en-US" b="1" dirty="0" smtClean="0"/>
              <a:t>Best crystal wares are made in Europe and Moser is a leader. This presentation highlights the best Moser has to offer.</a:t>
            </a:r>
          </a:p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AKC/December 2015 </a:t>
            </a:r>
            <a:endParaRPr lang="fil-PH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cbb7c47b34477e02b9e03de00b5f9f129ac6e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4713947" cy="6873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The Anastasia cased crystal Vodka s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7" y="1066800"/>
            <a:ext cx="9120464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tumblr_mwjnvpK7D51s11c0fo1_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26" y="941832"/>
            <a:ext cx="9194426" cy="500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Typical Ajka cameo glassware with vines and ros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l-saint-lambert-verrerie-20-vase-en-cristal-vase-ovoide-et-1392960.jpg"/>
          <p:cNvPicPr>
            <a:picLocks noChangeAspect="1"/>
          </p:cNvPicPr>
          <p:nvPr/>
        </p:nvPicPr>
        <p:blipFill>
          <a:blip r:embed="rId2"/>
          <a:srcRect b="5971"/>
          <a:stretch>
            <a:fillRect/>
          </a:stretch>
        </p:blipFill>
        <p:spPr>
          <a:xfrm>
            <a:off x="0" y="368509"/>
            <a:ext cx="9144000" cy="5755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ery-nice-Barware-Bar-font-b-Sets-b-font-Czech-Bohemian-whisky-glass-font-b-deca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868" y="457200"/>
            <a:ext cx="9191389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vintage-set-gold-gilt-enameled-moser-champagne-flutes-150x150.jpg"/>
          <p:cNvPicPr>
            <a:picLocks noChangeAspect="1"/>
          </p:cNvPicPr>
          <p:nvPr/>
        </p:nvPicPr>
        <p:blipFill>
          <a:blip r:embed="rId2"/>
          <a:srcRect t="12667" b="12667"/>
          <a:stretch>
            <a:fillRect/>
          </a:stretch>
        </p:blipFill>
        <p:spPr>
          <a:xfrm>
            <a:off x="0" y="15240"/>
            <a:ext cx="9164411" cy="684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WILD-STRAWBERRY-GOLD-VICTORIAN-MOSER-COBALT-BL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WILLIAM-YEOWARD-SPIRAL-AMETHIST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332"/>
            <a:ext cx="9144000" cy="6117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x354-q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1895576039404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ddfc38664392f9337abce01c6cafdd89478aef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-1"/>
            <a:ext cx="5476695" cy="6870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43" y="0"/>
            <a:ext cx="64661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140 (8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e69f2e380000d26c4c6dbf6bd67ff4fdf4f37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71" y="-57502"/>
            <a:ext cx="4987729" cy="6915501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c1ab6afd8c802c2b755a80e2908ad93a43ae23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5240"/>
            <a:ext cx="4571999" cy="6888478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9dc5c79b2c09e2a55377448e130ea41a18127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-27054"/>
            <a:ext cx="5334000" cy="6912106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4c8df294b4de012c719d2968b009f02fbab8fb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95" y="2254"/>
            <a:ext cx="5793106" cy="6855746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f59915aaf0cbbb349048243c5ba715f8f28c2b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83" y="0"/>
            <a:ext cx="573763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fca0460d5a18fd738487cf0cf585039eeb975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70" y="30078"/>
            <a:ext cx="4592230" cy="6827921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e3c4b9fe40afeb9cc17465ab4e5aa782138244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49" y="0"/>
            <a:ext cx="64389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bb96dc934384ae0f09597b777d02d3df6612fa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5864"/>
            <a:ext cx="4648200" cy="67773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df9b1f1acedf50acd4860b5f44db14dc80c3a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-3157"/>
            <a:ext cx="6629400" cy="6786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2359543f68d951b1ffe01b6f63f90a607e8ccd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0"/>
            <a:ext cx="5410200" cy="6902637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49da7e86956c8947b889f2fe27ccaa3c63455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5240"/>
            <a:ext cx="4571999" cy="6888478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8b029f4d88970bf2584f9f749f6effb544f7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0"/>
            <a:ext cx="5898572" cy="6910753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c943044f7ee2a82bc4f1bb051b4706365ae3e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1" y="0"/>
            <a:ext cx="4572000" cy="6805705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f0daf6471b2d47a054237a51284afad031e0a1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18" y="-19594"/>
            <a:ext cx="6078682" cy="6877594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6647996b93cfd8e41a51dbe04a9b0ea828a714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-57715"/>
            <a:ext cx="5638800" cy="6973428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f0ba46c3f17ffeecdb2428658adec9b26a718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-27054"/>
            <a:ext cx="5334000" cy="6912106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f49f251bc3fc115e68682568fe186134ef44ca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8"/>
            <a:ext cx="3962399" cy="6888478"/>
          </a:xfrm>
          <a:prstGeom prst="rect">
            <a:avLst/>
          </a:prstGeom>
        </p:spPr>
      </p:pic>
      <p:pic>
        <p:nvPicPr>
          <p:cNvPr id="5" name="Picture 4" descr="b6f8f3dcc40880967b3110c4eaca0eaab26a87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397" y="0"/>
            <a:ext cx="542960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eff122f0372abcd718d21d9e0609a82c154ae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65" y="9017"/>
            <a:ext cx="5646235" cy="6848983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b3703e4eefd5e56ceffceee6e3a13c6bb6765f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57016"/>
            <a:ext cx="4343400" cy="68643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e5fdd1b926d46114ec48c8ea4a9fce657a672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5240"/>
            <a:ext cx="4571999" cy="6888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b8c0b28162d5195af6c2390fe951c33e13615a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0"/>
            <a:ext cx="5486400" cy="6882347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01e1b31eff87748c2216daccdf0122848c02d9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20290"/>
            <a:ext cx="8305800" cy="6880544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4d7585677eb29e1166b7d9a5d321655276e4f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-20290"/>
            <a:ext cx="7772400" cy="6898579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ec8429889790c62115cd5c2be0b8dce1033a5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4976"/>
            <a:ext cx="9144000" cy="7087952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db2c85f52267c9744b37fa598159718fd6c85f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-15241"/>
            <a:ext cx="5029200" cy="688848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a481426ea266684d8e0ef30f9342fece1758ec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6716"/>
            <a:ext cx="9144000" cy="6384567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klar_mos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ague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8" y="0"/>
            <a:ext cx="91495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ser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013_05_Workshop NBi_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ea212c237d3d0dfd9149336c4276663d39e4f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72515" cy="6853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-Foukani-sklenene-bank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-38947"/>
            <a:ext cx="4876800" cy="6935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f9a3d74a789a06aaf15d2a094153c11bd12aaa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-2705"/>
            <a:ext cx="6553200" cy="6863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ff5774e707a3ac0deacb754a37f2bfa5cf374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350"/>
            <a:ext cx="4419599" cy="6841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fed4af591a1b34d2e7de1ddf5d9f7fd2a7d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8"/>
            <a:ext cx="4571999" cy="6888478"/>
          </a:xfrm>
          <a:prstGeom prst="rect">
            <a:avLst/>
          </a:prstGeom>
        </p:spPr>
      </p:pic>
      <p:pic>
        <p:nvPicPr>
          <p:cNvPr id="5" name="Picture 4" descr="1a8cefa2aa6ea837112e44573b0acf8be084b7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4724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a9c29b3b01d367e9c1d603cac13dc4e9197ec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20288"/>
            <a:ext cx="5562600" cy="6912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a834885b6e63100d9d45c11f2d4662341f370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945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a1511a7d2f4fa1273ec54dd747e49f7b4cd57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7247"/>
            <a:ext cx="9144000" cy="5843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b4ed45dee2d5252aa9a0a0ff7bcc9a26f4bd7e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4561885" cy="6873240"/>
          </a:xfrm>
          <a:prstGeom prst="rect">
            <a:avLst/>
          </a:prstGeom>
        </p:spPr>
      </p:pic>
      <p:pic>
        <p:nvPicPr>
          <p:cNvPr id="5" name="Picture 4" descr="1aa5d25eecb2c7bec6296456ee42a0af1a9a463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-45720"/>
            <a:ext cx="4648200" cy="6890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c838e0eb8f082015b78e9a4480b7099038a58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8"/>
            <a:ext cx="4571999" cy="6888478"/>
          </a:xfrm>
          <a:prstGeom prst="rect">
            <a:avLst/>
          </a:prstGeom>
        </p:spPr>
      </p:pic>
      <p:pic>
        <p:nvPicPr>
          <p:cNvPr id="5" name="Picture 4" descr="1c7355fc62aae9328a6db742e82b4c7d9be7c8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cbd4a5392eb6b8f7351e451f084f4cc385d86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666999"/>
          </a:xfrm>
          <a:prstGeom prst="rect">
            <a:avLst/>
          </a:prstGeom>
        </p:spPr>
      </p:pic>
      <p:pic>
        <p:nvPicPr>
          <p:cNvPr id="5" name="Picture 4" descr="1edd19fce5bdb463675f387cb968f6341a39d37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475"/>
            <a:ext cx="4200525" cy="4200525"/>
          </a:xfrm>
          <a:prstGeom prst="rect">
            <a:avLst/>
          </a:prstGeom>
        </p:spPr>
      </p:pic>
      <p:pic>
        <p:nvPicPr>
          <p:cNvPr id="6" name="Picture 5" descr="1ef3b32591c49b0b56141550b646c6e0694f656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75" y="2657475"/>
            <a:ext cx="4200525" cy="420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f1afe1817cd2d48e98c59ca1c464a9589f5d1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4561885" cy="6873240"/>
          </a:xfrm>
          <a:prstGeom prst="rect">
            <a:avLst/>
          </a:prstGeom>
        </p:spPr>
      </p:pic>
      <p:pic>
        <p:nvPicPr>
          <p:cNvPr id="5" name="Picture 4" descr="1f51ce7844f2336022a488243f689d1eeb7308b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54" y="838200"/>
            <a:ext cx="4608896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2ffde5bd8d0aadc0cde4790ef78c16672f4c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99" y="0"/>
            <a:ext cx="8585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2a1e3d95eafb0ab99454fbdef5b9fa17687c5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514035" cy="689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2e13852142223f98c10d9fcdfe31513617251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799" cy="6873238"/>
          </a:xfrm>
          <a:prstGeom prst="rect">
            <a:avLst/>
          </a:prstGeom>
        </p:spPr>
      </p:pic>
      <p:pic>
        <p:nvPicPr>
          <p:cNvPr id="5" name="Picture 4" descr="2bbbee1de9d42ea954ee005ac49dd2c075e5ead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150" y="0"/>
            <a:ext cx="5000539" cy="6890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a2951e0b5b6130a1aa11b3d617ee0e89759e1c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170" y="0"/>
            <a:ext cx="68176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c80c0ebfc691bc069215d396b52834076eb169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799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c387db7f7a2a1c3feec3b42ae290f462cec06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82"/>
            <a:ext cx="5029200" cy="6930482"/>
          </a:xfrm>
          <a:prstGeom prst="rect">
            <a:avLst/>
          </a:prstGeom>
        </p:spPr>
      </p:pic>
      <p:pic>
        <p:nvPicPr>
          <p:cNvPr id="5" name="Picture 4" descr="2c28482748a7660904c1585b1628a2736257c7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676400"/>
            <a:ext cx="4193460" cy="3746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aba09a614a1e30caea7a66c312a17146e5220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80" y="0"/>
            <a:ext cx="65852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e2b3b75db1c7c02f385d9d571dd20054c53387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1000"/>
            <a:ext cx="9130512" cy="6105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e15ecdce5b2effe174f7b812637a0ccec4292b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1000"/>
            <a:ext cx="9171214" cy="6077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f2fe0b6d06fac45b84ccc33eb652cbe63a701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7325327" cy="6848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ed8026ccdf056c802ca15e42bc331e5a262f23a.jpg"/>
          <p:cNvPicPr>
            <a:picLocks noChangeAspect="1"/>
          </p:cNvPicPr>
          <p:nvPr/>
        </p:nvPicPr>
        <p:blipFill>
          <a:blip r:embed="rId2"/>
          <a:srcRect l="23333" r="25556"/>
          <a:stretch>
            <a:fillRect/>
          </a:stretch>
        </p:blipFill>
        <p:spPr>
          <a:xfrm>
            <a:off x="0" y="0"/>
            <a:ext cx="4495800" cy="6857999"/>
          </a:xfrm>
          <a:prstGeom prst="rect">
            <a:avLst/>
          </a:prstGeom>
        </p:spPr>
      </p:pic>
      <p:pic>
        <p:nvPicPr>
          <p:cNvPr id="5" name="Picture 4" descr="2f07f701f4116a08497884af6a58209e63da672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6884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dd2b24f767a739de9915669bcc3078528254e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81183" cy="6851846"/>
          </a:xfrm>
          <a:prstGeom prst="rect">
            <a:avLst/>
          </a:prstGeom>
        </p:spPr>
      </p:pic>
      <p:pic>
        <p:nvPicPr>
          <p:cNvPr id="5" name="Picture 4" descr="3e3819801c2ff390cf909967bee57f5511975d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840" y="-11657"/>
            <a:ext cx="4454160" cy="6869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f0ba46c3f17ffeecdb2428658adec9b26a718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0"/>
            <a:ext cx="5313122" cy="6885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e5f5297d4256e1f92494627085daeff4760f7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42636"/>
            <a:ext cx="6477000" cy="686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f49019fa1f12659bbec4460790c5a97689d38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pic>
        <p:nvPicPr>
          <p:cNvPr id="5" name="Picture 4" descr="3faa66ee8117be1e5d21351099cbdf0112ed8420.jpg"/>
          <p:cNvPicPr>
            <a:picLocks noChangeAspect="1"/>
          </p:cNvPicPr>
          <p:nvPr/>
        </p:nvPicPr>
        <p:blipFill>
          <a:blip r:embed="rId3"/>
          <a:srcRect b="6897"/>
          <a:stretch>
            <a:fillRect/>
          </a:stretch>
        </p:blipFill>
        <p:spPr>
          <a:xfrm>
            <a:off x="4573517" y="0"/>
            <a:ext cx="45704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c482787ede8a9972f163c78cb124cbdd0c612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pic>
        <p:nvPicPr>
          <p:cNvPr id="5" name="Picture 4" descr="4d36b76002fb8e9f01d331e92852646022a58c9d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46" y="0"/>
            <a:ext cx="44913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fa3a6e9b746caa4cbcbe32c7d259918a6456da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5240"/>
            <a:ext cx="4571999" cy="6888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6c08c46704cabf44e2ad7005fd13a7b5887f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8634"/>
            <a:ext cx="4724400" cy="6800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a9dfd7442cb7e2203e7572c5c3147cb0ff342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-17586"/>
            <a:ext cx="7924800" cy="6893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J,!h!F!WcYtr,LBQM5yBH9mg--60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070" y="0"/>
            <a:ext cx="50438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" y="0"/>
            <a:ext cx="77455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T2eC16J,!)YFIboFLbLfBSUZKnBmM!--6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0"/>
            <a:ext cx="5393054" cy="6783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T2eC16Z,!yoFIfH4UVQUBSYvretgfg--60_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6" y="-23813"/>
            <a:ext cx="7593724" cy="6881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mos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6748"/>
            <a:ext cx="9144000" cy="4844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b5ef5038813931d625dcf9f6db544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7"/>
            <a:ext cx="3200400" cy="6848313"/>
          </a:xfrm>
          <a:prstGeom prst="rect">
            <a:avLst/>
          </a:prstGeom>
        </p:spPr>
      </p:pic>
      <p:pic>
        <p:nvPicPr>
          <p:cNvPr id="5" name="Picture 4" descr="3af2115383222fc41fb036bc6938bb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0"/>
            <a:ext cx="2133600" cy="6858000"/>
          </a:xfrm>
          <a:prstGeom prst="rect">
            <a:avLst/>
          </a:prstGeom>
        </p:spPr>
      </p:pic>
      <p:pic>
        <p:nvPicPr>
          <p:cNvPr id="6" name="Picture 5" descr="4c3c099046d612da9774fe3fc9d280b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401" y="-29059"/>
            <a:ext cx="3358153" cy="6887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eabde01fc4649cc82dc618db6e5f6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04420" cy="6741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c055dda4b4b0cf4c10d2e2304923ce4bc902e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63" y="-4960"/>
            <a:ext cx="8528237" cy="686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4b4c5610a95306588429ea88a178a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-1"/>
            <a:ext cx="5629274" cy="6869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e4e99e1bab5d06c8c33b296258a65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a6de3e6c0d6fa7e5b40255084a18d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18081"/>
            <a:ext cx="5181600" cy="6894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e5f542976affb4f8ed06e2051c96a105a8088b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12"/>
            <a:ext cx="9144000" cy="6520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f36a56b519f042505f454c20d1013b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376" y="0"/>
            <a:ext cx="51452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0"/>
            <a:ext cx="81642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adc653cbae4d02c991dd33b973aec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2_Glasses_Tumbl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642"/>
            <a:ext cx="9144000" cy="4974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9-8640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67339" cy="6876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abcf659a9745dec7a60032b41e4b74aabfe52d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0"/>
            <a:ext cx="89154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2d2d4846ecfb-moser-bonboni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3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15" y="304800"/>
            <a:ext cx="933403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9a647123db0415aefb314b0f09cfcda (1).jpg"/>
          <p:cNvPicPr>
            <a:picLocks noChangeAspect="1"/>
          </p:cNvPicPr>
          <p:nvPr/>
        </p:nvPicPr>
        <p:blipFill>
          <a:blip r:embed="rId2"/>
          <a:srcRect b="1127"/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pic>
        <p:nvPicPr>
          <p:cNvPr id="5" name="Picture 4" descr="314f509bff625681fd49a69e236b8e4c.jpg"/>
          <p:cNvPicPr>
            <a:picLocks noChangeAspect="1"/>
          </p:cNvPicPr>
          <p:nvPr/>
        </p:nvPicPr>
        <p:blipFill>
          <a:blip r:embed="rId3"/>
          <a:srcRect l="3602" r="3955"/>
          <a:stretch>
            <a:fillRect/>
          </a:stretch>
        </p:blipFill>
        <p:spPr>
          <a:xfrm>
            <a:off x="3429000" y="0"/>
            <a:ext cx="5867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20px-Nápojové_sklo_Moser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21475"/>
            <a:ext cx="5181600" cy="6900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236bf7f7fba73d815f6b71bf5d1c5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90" y="0"/>
            <a:ext cx="65792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317ecd3ba15d5a0f7e4a4d878ebfe74cb03679c.jpg"/>
          <p:cNvPicPr>
            <a:picLocks noChangeAspect="1"/>
          </p:cNvPicPr>
          <p:nvPr/>
        </p:nvPicPr>
        <p:blipFill>
          <a:blip r:embed="rId2"/>
          <a:srcRect b="8854"/>
          <a:stretch>
            <a:fillRect/>
          </a:stretch>
        </p:blipFill>
        <p:spPr>
          <a:xfrm>
            <a:off x="0" y="-7836"/>
            <a:ext cx="9144000" cy="6865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83db1111e2bb1dfb847349734c6c8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029" y="762000"/>
            <a:ext cx="9256058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11X4aeZKNL._SL160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56a3a08e8d9d748af01c2c3f902e390-t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0ab1ee3afcd86e0bffeacafe8e38bb2bf2335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70" y="30078"/>
            <a:ext cx="4592230" cy="6827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36.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50dfe6fc73c4e40b5e2fd8939da2b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45715" cy="6858000"/>
          </a:xfrm>
          <a:prstGeom prst="rect">
            <a:avLst/>
          </a:prstGeom>
        </p:spPr>
      </p:pic>
      <p:pic>
        <p:nvPicPr>
          <p:cNvPr id="5" name="Picture 4" descr="1827-14.2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875plus-moser-crystal-demitasse-cup-amp-saucer-in-clear-to-teal---non-leaded-crystal-amp-gilding---excellent-condi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39" y="11421"/>
            <a:ext cx="8548661" cy="6846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91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76200"/>
            <a:ext cx="6858000" cy="693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912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034-d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14"/>
            <a:ext cx="9144000" cy="6574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000-87554-30-fia.jpg"/>
          <p:cNvPicPr>
            <a:picLocks noChangeAspect="1"/>
          </p:cNvPicPr>
          <p:nvPr/>
        </p:nvPicPr>
        <p:blipFill>
          <a:blip r:embed="rId2"/>
          <a:srcRect b="1431"/>
          <a:stretch>
            <a:fillRect/>
          </a:stretch>
        </p:blipFill>
        <p:spPr>
          <a:xfrm>
            <a:off x="0" y="0"/>
            <a:ext cx="4657764" cy="6858000"/>
          </a:xfrm>
          <a:prstGeom prst="rect">
            <a:avLst/>
          </a:prstGeom>
        </p:spPr>
      </p:pic>
      <p:pic>
        <p:nvPicPr>
          <p:cNvPr id="5" name="Picture 4" descr="31509t.jpg"/>
          <p:cNvPicPr>
            <a:picLocks noChangeAspect="1"/>
          </p:cNvPicPr>
          <p:nvPr/>
        </p:nvPicPr>
        <p:blipFill>
          <a:blip r:embed="rId3"/>
          <a:srcRect l="15764" r="20090"/>
          <a:stretch>
            <a:fillRect/>
          </a:stretch>
        </p:blipFill>
        <p:spPr>
          <a:xfrm>
            <a:off x="4648200" y="0"/>
            <a:ext cx="4495800" cy="6859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034aaf5cac4f059e21d7f3b065d34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189"/>
            <a:ext cx="9144000" cy="6103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27381-5-moser-czech-gla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76076b12a11d311686cb07338a09ddc36add6a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84" y="0"/>
            <a:ext cx="76094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2676f3d8b8ecf735540771cf9105844328f56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64" y="0"/>
            <a:ext cx="8219871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172002_l_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495886ac16c5-moser-egyedi-whiskys-poh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536257_1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15" y="0"/>
            <a:ext cx="566776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005224_1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62" y="0"/>
            <a:ext cx="49434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704010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1118465_1_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2486872_614.jpg"/>
          <p:cNvPicPr>
            <a:picLocks noChangeAspect="1"/>
          </p:cNvPicPr>
          <p:nvPr/>
        </p:nvPicPr>
        <p:blipFill>
          <a:blip r:embed="rId2"/>
          <a:srcRect l="21336" r="22638"/>
          <a:stretch>
            <a:fillRect/>
          </a:stretch>
        </p:blipFill>
        <p:spPr>
          <a:xfrm>
            <a:off x="1981200" y="8085"/>
            <a:ext cx="5111434" cy="6849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279478464_Fenykep44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25401"/>
            <a:ext cx="5181599" cy="6908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2813562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9774" cy="6244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2906556092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90" y="11430"/>
            <a:ext cx="9159290" cy="6846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125</TotalTime>
  <Words>97</Words>
  <Application>Microsoft Office PowerPoint</Application>
  <PresentationFormat>On-screen Show (4:3)</PresentationFormat>
  <Paragraphs>7</Paragraphs>
  <Slides>240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240</vt:i4>
      </vt:variant>
    </vt:vector>
  </HeadingPairs>
  <TitlesOfParts>
    <vt:vector size="241" baseType="lpstr">
      <vt:lpstr>Default Theme</vt:lpstr>
      <vt:lpstr>Moser  crystals of Prague </vt:lpstr>
      <vt:lpstr>Editor’s note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Moser  crystals of Prague </dc:title>
  <dc:creator>Amal</dc:creator>
  <cp:lastModifiedBy>Amal</cp:lastModifiedBy>
  <cp:revision>21</cp:revision>
  <dcterms:created xsi:type="dcterms:W3CDTF">2015-11-30T12:09:41Z</dcterms:created>
  <dcterms:modified xsi:type="dcterms:W3CDTF">2015-12-01T13:31:35Z</dcterms:modified>
</cp:coreProperties>
</file>