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76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slides/slide183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72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8" r:id="rId182"/>
    <p:sldId id="439" r:id="rId183"/>
    <p:sldId id="436" r:id="rId184"/>
    <p:sldId id="437" r:id="rId18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8/27/2016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Miniature PAINTINGS OF MUGHAL ERA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4191000"/>
            <a:ext cx="2209800" cy="554502"/>
          </a:xfrm>
        </p:spPr>
        <p:txBody>
          <a:bodyPr/>
          <a:lstStyle/>
          <a:p>
            <a:r>
              <a:rPr lang="en-US" b="1" dirty="0" smtClean="0"/>
              <a:t>Part Two</a:t>
            </a:r>
            <a:endParaRPr lang="fil-PH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3716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ingwithentertainer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75153"/>
            <a:ext cx="5181600" cy="6782848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rocessiononelephant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62939"/>
            <a:ext cx="9144000" cy="553212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dha-krishna-painting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258" y="0"/>
            <a:ext cx="51894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j(gem stone painting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-64887"/>
            <a:ext cx="5257800" cy="6887947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jasthani_Miniature_pain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-1"/>
            <a:ext cx="4807704" cy="6957999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hinoHuntBab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329" y="0"/>
            <a:ext cx="41413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oyalatelier_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0"/>
            <a:ext cx="3505200" cy="6906798"/>
          </a:xfrm>
          <a:prstGeom prst="rect">
            <a:avLst/>
          </a:prstGeom>
        </p:spPr>
      </p:pic>
      <p:pic>
        <p:nvPicPr>
          <p:cNvPr id="5" name="Picture 4" descr="scan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8600" y="0"/>
            <a:ext cx="49065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oyal-procession-by-lake-of-udaipur-BC29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760"/>
            <a:ext cx="9144000" cy="638048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dfgggn.jpg"/>
          <p:cNvPicPr>
            <a:picLocks noChangeAspect="1"/>
          </p:cNvPicPr>
          <p:nvPr/>
        </p:nvPicPr>
        <p:blipFill>
          <a:blip r:embed="rId2"/>
          <a:srcRect l="2304" t="2222" r="5194" b="3333"/>
          <a:stretch>
            <a:fillRect/>
          </a:stretch>
        </p:blipFill>
        <p:spPr>
          <a:xfrm>
            <a:off x="1885278" y="0"/>
            <a:ext cx="51636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an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8745" y="0"/>
            <a:ext cx="49065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ell_Mughal_Miniature_Painting.jpg"/>
          <p:cNvPicPr>
            <a:picLocks noChangeAspect="1"/>
          </p:cNvPicPr>
          <p:nvPr/>
        </p:nvPicPr>
        <p:blipFill>
          <a:blip r:embed="rId2"/>
          <a:srcRect l="2593" t="5556" r="10024" b="5556"/>
          <a:stretch>
            <a:fillRect/>
          </a:stretch>
        </p:blipFill>
        <p:spPr>
          <a:xfrm>
            <a:off x="2133600" y="0"/>
            <a:ext cx="50558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ishangarh-painting-on-silk-833-700x7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0"/>
            <a:ext cx="6667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ah_jahan_enthroned_mc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028" y="9466"/>
            <a:ext cx="5188772" cy="6848534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ah_Jahan_hunting_lions_at_Burhanpur_miniature_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-27878"/>
            <a:ext cx="4724400" cy="6913756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ah_jahan_mb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209" y="0"/>
            <a:ext cx="53895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ahjahan_on_globe,_mid_17th_centu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997" y="0"/>
            <a:ext cx="468800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2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334000" cy="6819034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300 (1).jpg"/>
          <p:cNvPicPr>
            <a:picLocks noChangeAspect="1"/>
          </p:cNvPicPr>
          <p:nvPr/>
        </p:nvPicPr>
        <p:blipFill>
          <a:blip r:embed="rId2"/>
          <a:srcRect b="5507"/>
          <a:stretch>
            <a:fillRect/>
          </a:stretch>
        </p:blipFill>
        <p:spPr>
          <a:xfrm>
            <a:off x="2400299" y="-60158"/>
            <a:ext cx="4636863" cy="6918158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300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663" y="-28818"/>
            <a:ext cx="5463537" cy="6886818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300 (3).jpg"/>
          <p:cNvPicPr>
            <a:picLocks noChangeAspect="1"/>
          </p:cNvPicPr>
          <p:nvPr/>
        </p:nvPicPr>
        <p:blipFill>
          <a:blip r:embed="rId2"/>
          <a:srcRect t="6169" b="6169"/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300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61078"/>
            <a:ext cx="6096000" cy="6980154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yakshi-a-hindu-beauty-mughal-miniature-painting-circa-1700-ad-india-EJ83XB.jpg"/>
          <p:cNvPicPr>
            <a:picLocks noChangeAspect="1"/>
          </p:cNvPicPr>
          <p:nvPr/>
        </p:nvPicPr>
        <p:blipFill>
          <a:blip r:embed="rId2"/>
          <a:srcRect b="6667"/>
          <a:stretch>
            <a:fillRect/>
          </a:stretch>
        </p:blipFill>
        <p:spPr>
          <a:xfrm>
            <a:off x="2354250" y="0"/>
            <a:ext cx="475231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dhurart%5CQG6452B51mughalminiaturepainting.jpg"/>
          <p:cNvPicPr>
            <a:picLocks noChangeAspect="1"/>
          </p:cNvPicPr>
          <p:nvPr/>
        </p:nvPicPr>
        <p:blipFill>
          <a:blip r:embed="rId2"/>
          <a:srcRect l="10000" r="12000"/>
          <a:stretch>
            <a:fillRect/>
          </a:stretch>
        </p:blipFill>
        <p:spPr>
          <a:xfrm>
            <a:off x="1828800" y="-39077"/>
            <a:ext cx="5410200" cy="6936154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sarj000027938-2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79081" cy="6861337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sant Rangini, Subimperial Mughal, early 17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0"/>
            <a:ext cx="57445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4290"/>
            <a:ext cx="9144000" cy="6926580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tamp-paper-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6181"/>
            <a:ext cx="4495800" cy="694332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4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890"/>
            <a:ext cx="9144000" cy="633222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ynthetic Ivory Painting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676" y="0"/>
            <a:ext cx="52106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e_Surrender_of_Kandah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2720" y="0"/>
            <a:ext cx="49785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e_heroine_in_her_wind_palace_mj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641" y="0"/>
            <a:ext cx="50847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e_courtesan_rb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50" y="0"/>
            <a:ext cx="50673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Mughal_Family_in_Picinic_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990287" cy="684901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nohar._Emperor_Jahangir_Weighs_Prince_Khurram._Page_from_Tuzuk-i_Jahangiri._1610-1615,_British_Museum,_London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8159" y="0"/>
            <a:ext cx="47676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03. Unknown Artist, India - Mughal Lov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769356" cy="6876545"/>
          </a:xfr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-mugha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9123164" cy="5529190"/>
          </a:xfr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3-rajasthani-painting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029200" cy="6858000"/>
          </a:xfr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6ff406e1170e0047452c9f2b3981dd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9686"/>
            <a:ext cx="5334000" cy="6848314"/>
          </a:xfr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1-mughal-painting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0"/>
            <a:ext cx="6553200" cy="6821285"/>
          </a:xfr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8-mughal-painting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-45560"/>
            <a:ext cx="5310431" cy="6903560"/>
          </a:xfr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006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748467" cy="6896723"/>
          </a:xfr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61f6cfb4b3f3d73858af696c3dae3ac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093698" cy="6928293"/>
          </a:xfr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Content Placeholder 3" descr="70-1- (9).jpg"/>
          <p:cNvPicPr>
            <a:picLocks noGrp="1" noChangeAspect="1"/>
          </p:cNvPicPr>
          <p:nvPr>
            <p:ph idx="1"/>
          </p:nvPr>
        </p:nvPicPr>
        <p:blipFill>
          <a:blip r:embed="rId2"/>
          <a:srcRect l="3484" t="4521" r="3484"/>
          <a:stretch>
            <a:fillRect/>
          </a:stretch>
        </p:blipFill>
        <p:spPr>
          <a:xfrm>
            <a:off x="1676400" y="0"/>
            <a:ext cx="5746864" cy="6871251"/>
          </a:xfr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800px-Battle_at_Lanka_Ramayana_Udaipur_1649-53_zpsb8e9280c.jpg"/>
          <p:cNvPicPr>
            <a:picLocks noGrp="1" noChangeAspect="1"/>
          </p:cNvPicPr>
          <p:nvPr>
            <p:ph idx="1"/>
          </p:nvPr>
        </p:nvPicPr>
        <p:blipFill>
          <a:blip r:embed="rId2"/>
          <a:srcRect l="2000" t="2657" r="2000" b="3465"/>
          <a:stretch>
            <a:fillRect/>
          </a:stretch>
        </p:blipFill>
        <p:spPr>
          <a:xfrm>
            <a:off x="0" y="609600"/>
            <a:ext cx="9144000" cy="5219699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b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0"/>
            <a:ext cx="5921502" cy="6884370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065da36be52e6d0bbb2c8491ca538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322698" cy="6892893"/>
          </a:xfr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9979fc00379027d55fc7dc665e8389b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1"/>
            <a:ext cx="5985442" cy="6858000"/>
          </a:xfr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090416084219_CI46lgima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66917" cy="6096000"/>
          </a:xfr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kbars_court_fragment_from_the_Akbarnam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0"/>
            <a:ext cx="7979434" cy="6858000"/>
          </a:xfr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psara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800600" cy="6858000"/>
          </a:xfr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b1efa54a935286b53a831af67b6ebf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-71034"/>
            <a:ext cx="4419600" cy="6929034"/>
          </a:xfr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ourtesan_with_wine_wj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131210" cy="6894141"/>
          </a:xfr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ourtesan_wj9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5044708" cy="6995109"/>
          </a:xfr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d5c44681ef62849b6861188bee08a3bf1.jpg"/>
          <p:cNvPicPr>
            <a:picLocks noGrp="1" noChangeAspect="1"/>
          </p:cNvPicPr>
          <p:nvPr>
            <p:ph idx="1"/>
          </p:nvPr>
        </p:nvPicPr>
        <p:blipFill>
          <a:blip r:embed="rId2"/>
          <a:srcRect r="5608"/>
          <a:stretch>
            <a:fillRect/>
          </a:stretch>
        </p:blipFill>
        <p:spPr>
          <a:xfrm>
            <a:off x="2209800" y="1"/>
            <a:ext cx="4724400" cy="6857999"/>
          </a:xfr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ara_shikuh_with_his_arm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7400" y="1"/>
            <a:ext cx="5192352" cy="685799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eister_der_Hamza-Nâma-Handschrift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648" y="0"/>
            <a:ext cx="524670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ced00480c58b85786bee4bf212eb30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0"/>
            <a:ext cx="4401439" cy="6862411"/>
          </a:xfr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9d1d9215816fd593de36b2a96cffb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51380" cy="6096000"/>
          </a:xfr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bdb28e7fadb213111b7ef0488f5f70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162192" cy="6866558"/>
          </a:xfr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mperor-Shah-Jahan-Empress-Mumtaz-Mahal-RARE-Mughal-Miniature-Art-Royal-Painting-190697972134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50822"/>
            <a:ext cx="5037312" cy="6807178"/>
          </a:xfr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rcRect b="4542"/>
          <a:stretch>
            <a:fillRect/>
          </a:stretch>
        </p:blipFill>
        <p:spPr>
          <a:xfrm>
            <a:off x="0" y="380999"/>
            <a:ext cx="9144000" cy="5990897"/>
          </a:xfr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1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5844"/>
            <a:ext cx="9215524" cy="6870805"/>
          </a:xfr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78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081680" cy="6168492"/>
          </a:xfr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ndian-Miniature-Painting-Hand-Painted-Shah-Jahan-Mumtaz-Mahal-Mughal-Empire-Art-190750939658-3.jpg"/>
          <p:cNvPicPr>
            <a:picLocks noGrp="1" noChangeAspect="1"/>
          </p:cNvPicPr>
          <p:nvPr>
            <p:ph idx="1"/>
          </p:nvPr>
        </p:nvPicPr>
        <p:blipFill>
          <a:blip r:embed="rId2"/>
          <a:srcRect t="1671" r="4874"/>
          <a:stretch>
            <a:fillRect/>
          </a:stretch>
        </p:blipFill>
        <p:spPr>
          <a:xfrm>
            <a:off x="2438400" y="0"/>
            <a:ext cx="4630544" cy="6911828"/>
          </a:xfr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slamic_Art_during_Mughal_Ru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00" y="685800"/>
            <a:ext cx="9117900" cy="5379561"/>
          </a:xfr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jahangirsuf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0"/>
            <a:ext cx="4419600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eister_des_Rasikapriyâ-Manuskripts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262" y="0"/>
            <a:ext cx="46434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Jodhbai.jpg"/>
          <p:cNvPicPr>
            <a:picLocks noGrp="1" noChangeAspect="1"/>
          </p:cNvPicPr>
          <p:nvPr>
            <p:ph idx="1"/>
          </p:nvPr>
        </p:nvPicPr>
        <p:blipFill>
          <a:blip r:embed="rId2"/>
          <a:srcRect b="3640"/>
          <a:stretch>
            <a:fillRect/>
          </a:stretch>
        </p:blipFill>
        <p:spPr>
          <a:xfrm>
            <a:off x="1981200" y="0"/>
            <a:ext cx="5306574" cy="6817859"/>
          </a:xfr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khaya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-13860"/>
            <a:ext cx="4965217" cy="6871860"/>
          </a:xfr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in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iniaturepaint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1"/>
            <a:ext cx="5227406" cy="6858000"/>
          </a:xfr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ugal-Style - Cop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Mughal_Painting -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937" y="1671637"/>
            <a:ext cx="2524125" cy="3514725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ughal_poster_QL21_l - Cop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21013"/>
            <a:ext cx="5196110" cy="6836987"/>
          </a:xfr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ughal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7000" y="0"/>
            <a:ext cx="4786057" cy="6860623"/>
          </a:xfr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ughal-Paint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2149" y="228600"/>
            <a:ext cx="9246149" cy="6400799"/>
          </a:xfr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nautch_girl_mf9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0"/>
            <a:ext cx="4572000" cy="6858001"/>
          </a:xfr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af032_nayika_shringar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4990112" cy="6849174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EodaIzRsb-JxBQHPKUC0j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760" y="0"/>
            <a:ext cx="52730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aa_011_scene_mughal_emperor_cour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186098" cy="6845649"/>
          </a:xfr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aa009_court_scene_mughal_empero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323817" cy="6891923"/>
          </a:xfr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ab029_mughal_nobal_listening_musi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247617" cy="6858000"/>
          </a:xfr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ab034_mughal_lov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131836" cy="6857999"/>
          </a:xfr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ae023_shahjah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265640" cy="6858000"/>
          </a:xfr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C0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12351"/>
            <a:ext cx="5186098" cy="6845649"/>
          </a:xfr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C0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947396" cy="6858000"/>
          </a:xfr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CA0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84512"/>
            <a:ext cx="9144000" cy="6982690"/>
          </a:xfr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rhpmn0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703020" cy="6858904"/>
          </a:xfr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hah-abbas-ii-and-the-mughal-ambassador-of-ir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7" y="609600"/>
            <a:ext cx="9138663" cy="5672274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57" y="-21637"/>
            <a:ext cx="8507643" cy="6879637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stock-vector-indian-queen-princess-portrait-inspired-by-th-century-india-rajput-and-mughal-style-of-art-304781006.jpg"/>
          <p:cNvPicPr>
            <a:picLocks noGrp="1" noChangeAspect="1"/>
          </p:cNvPicPr>
          <p:nvPr>
            <p:ph idx="1"/>
          </p:nvPr>
        </p:nvPicPr>
        <p:blipFill>
          <a:blip r:embed="rId2"/>
          <a:srcRect b="5082"/>
          <a:stretch>
            <a:fillRect/>
          </a:stretch>
        </p:blipFill>
        <p:spPr>
          <a:xfrm>
            <a:off x="1905000" y="0"/>
            <a:ext cx="5472686" cy="6858000"/>
          </a:xfr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scher_Maler_um_1580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963" y="0"/>
            <a:ext cx="52140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-mughal-court-scene-miniature-painting-india-hand-painted-artwork-8a0fd116b75c52f8749a1c0cf5fa0af7.jpg"/>
          <p:cNvPicPr>
            <a:picLocks noChangeAspect="1"/>
          </p:cNvPicPr>
          <p:nvPr/>
        </p:nvPicPr>
        <p:blipFill>
          <a:blip r:embed="rId2"/>
          <a:srcRect l="12000" t="2000" r="10000" b="3500"/>
          <a:stretch>
            <a:fillRect/>
          </a:stretch>
        </p:blipFill>
        <p:spPr>
          <a:xfrm>
            <a:off x="2514600" y="5862"/>
            <a:ext cx="4241800" cy="6852138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l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0"/>
            <a:ext cx="4545828" cy="6909657"/>
          </a:xfr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4" name="TextBox 3"/>
          <p:cNvSpPr txBox="1"/>
          <p:nvPr/>
        </p:nvSpPr>
        <p:spPr>
          <a:xfrm>
            <a:off x="3048000" y="3200400"/>
            <a:ext cx="2743200" cy="104644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The   end </a:t>
            </a:r>
            <a:r>
              <a:rPr lang="en-US" dirty="0" smtClean="0"/>
              <a:t>end</a:t>
            </a:r>
            <a:endParaRPr lang="fil-PH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 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303"/>
            <a:ext cx="9144000" cy="61113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-mughal-court-scene-miniature-painting-india-hand-painted-artwork-8a0fd116b75c52f8749a1c0cf5fa0af7.jpg"/>
          <p:cNvPicPr>
            <a:picLocks noChangeAspect="1"/>
          </p:cNvPicPr>
          <p:nvPr/>
        </p:nvPicPr>
        <p:blipFill>
          <a:blip r:embed="rId2"/>
          <a:srcRect l="12000" t="2000" r="10000" b="3500"/>
          <a:stretch>
            <a:fillRect/>
          </a:stretch>
        </p:blipFill>
        <p:spPr>
          <a:xfrm>
            <a:off x="2514600" y="5862"/>
            <a:ext cx="4241800" cy="685213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9525"/>
            <a:ext cx="5238750" cy="68389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_painting_raga_lalita_kangra_scho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_painting_ragini_gunakal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7010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28687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-12530272.jpg"/>
          <p:cNvPicPr>
            <a:picLocks noChangeAspect="1"/>
          </p:cNvPicPr>
          <p:nvPr/>
        </p:nvPicPr>
        <p:blipFill>
          <a:blip r:embed="rId2"/>
          <a:srcRect r="9155"/>
          <a:stretch>
            <a:fillRect/>
          </a:stretch>
        </p:blipFill>
        <p:spPr>
          <a:xfrm>
            <a:off x="2057400" y="0"/>
            <a:ext cx="51039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-by-Shakir-Al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-ET38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460" y="0"/>
            <a:ext cx="40690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-mughal-art-tant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089" y="0"/>
            <a:ext cx="54178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s-size.jpg"/>
          <p:cNvPicPr>
            <a:picLocks noChangeAspect="1"/>
          </p:cNvPicPr>
          <p:nvPr/>
        </p:nvPicPr>
        <p:blipFill>
          <a:blip r:embed="rId2"/>
          <a:srcRect l="1148" t="2273" r="1148" b="9091"/>
          <a:stretch>
            <a:fillRect/>
          </a:stretch>
        </p:blipFill>
        <p:spPr>
          <a:xfrm>
            <a:off x="0" y="1028700"/>
            <a:ext cx="9220200" cy="46101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taure_painting_raga_kumb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scher_Maler_von_1662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097" y="0"/>
            <a:ext cx="485980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j11sm.jpg"/>
          <p:cNvPicPr>
            <a:picLocks noChangeAspect="1"/>
          </p:cNvPicPr>
          <p:nvPr/>
        </p:nvPicPr>
        <p:blipFill>
          <a:blip r:embed="rId2"/>
          <a:srcRect t="5443" b="5443"/>
          <a:stretch>
            <a:fillRect/>
          </a:stretch>
        </p:blipFill>
        <p:spPr>
          <a:xfrm>
            <a:off x="2057400" y="24618"/>
            <a:ext cx="5029200" cy="680876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j6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238" y="0"/>
            <a:ext cx="53355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j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k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-30013"/>
            <a:ext cx="5334000" cy="688801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k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-72213"/>
            <a:ext cx="5410200" cy="690517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ogulcheer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5477649" cy="686897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ogullookingateachoth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0"/>
            <a:ext cx="5589189" cy="691941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al-love--1-845x4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75366"/>
            <a:ext cx="9144000" cy="4707266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al-miniature-painting-250x250.jpg"/>
          <p:cNvPicPr>
            <a:picLocks noChangeAspect="1"/>
          </p:cNvPicPr>
          <p:nvPr/>
        </p:nvPicPr>
        <p:blipFill>
          <a:blip r:embed="rId2"/>
          <a:srcRect l="17778" r="16667"/>
          <a:stretch>
            <a:fillRect/>
          </a:stretch>
        </p:blipFill>
        <p:spPr>
          <a:xfrm>
            <a:off x="2362200" y="0"/>
            <a:ext cx="4495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min-princekneel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5403"/>
            <a:ext cx="4572000" cy="6888808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al-people-on-boat-1-845x4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66800"/>
            <a:ext cx="9160640" cy="471583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 Miniature 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569"/>
            <a:ext cx="9144000" cy="639486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 Shamsa, smalles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5240"/>
            <a:ext cx="8553450" cy="684276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Akb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910" y="0"/>
            <a:ext cx="49541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Bab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438" y="0"/>
            <a:ext cx="56931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Babu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611" y="0"/>
            <a:ext cx="492477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mughal_miniature_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8091"/>
            <a:ext cx="9144000" cy="5541818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miniature_painting_-_hunting_lions.jpg"/>
          <p:cNvPicPr>
            <a:picLocks noChangeAspect="1"/>
          </p:cNvPicPr>
          <p:nvPr/>
        </p:nvPicPr>
        <p:blipFill>
          <a:blip r:embed="rId2"/>
          <a:srcRect l="4462" t="15538" r="4462" b="15539"/>
          <a:stretch>
            <a:fillRect/>
          </a:stretch>
        </p:blipFill>
        <p:spPr>
          <a:xfrm>
            <a:off x="0" y="-30892"/>
            <a:ext cx="9144000" cy="6919784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Nativ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470" y="0"/>
            <a:ext cx="47890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Stock_496_Large1_7grqi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5896" y="0"/>
            <a:ext cx="421220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ART-02-300x241.jpg"/>
          <p:cNvPicPr>
            <a:picLocks noChangeAspect="1"/>
          </p:cNvPicPr>
          <p:nvPr/>
        </p:nvPicPr>
        <p:blipFill>
          <a:blip r:embed="rId2"/>
          <a:srcRect b="16805"/>
          <a:stretch>
            <a:fillRect/>
          </a:stretch>
        </p:blipFill>
        <p:spPr>
          <a:xfrm>
            <a:off x="-49167" y="180498"/>
            <a:ext cx="9193167" cy="6144101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ART-14-589384_238x238.jpg"/>
          <p:cNvPicPr>
            <a:picLocks noChangeAspect="1"/>
          </p:cNvPicPr>
          <p:nvPr/>
        </p:nvPicPr>
        <p:blipFill>
          <a:blip r:embed="rId2"/>
          <a:srcRect b="6977"/>
          <a:stretch>
            <a:fillRect/>
          </a:stretch>
        </p:blipFill>
        <p:spPr>
          <a:xfrm>
            <a:off x="914400" y="0"/>
            <a:ext cx="73723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Empero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06978" cy="5661816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Empire-Miniature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0"/>
            <a:ext cx="50577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Empire-Miniature-Painting-Shah-Shuja-Aurangzeb-Murad-Baksh-Handmade-Art-190735167840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495" y="0"/>
            <a:ext cx="57950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king-shah-jahan-and-mumtaz-miniature-painting-indian-synthetic-ivory-art-48e9957fb0ed9625844afece104cc5a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66412" cy="623316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aharajah-ambabari-elephant-miniature-painting-india-synthetic-ivory-art-e6e89a044d24ac52107c7983c35704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"/>
            <a:ext cx="9144000" cy="688086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mughal-miniature-01-mubasher-kale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170" y="15998"/>
            <a:ext cx="4888230" cy="6842002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02-mubasher-kale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1468"/>
            <a:ext cx="4572000" cy="6880936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painting-artwork-india-mughal-emperor-shah-jahan-and-empress-mumtaj-mahal-tajmahal-a-k-mundh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0"/>
            <a:ext cx="4953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hangirs_dream_mp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-42759"/>
            <a:ext cx="4800600" cy="6900759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painting-islamic-art-india-pergamon-museum-berlin-FCE96E.jpg"/>
          <p:cNvPicPr>
            <a:picLocks noChangeAspect="1"/>
          </p:cNvPicPr>
          <p:nvPr/>
        </p:nvPicPr>
        <p:blipFill>
          <a:blip r:embed="rId2"/>
          <a:srcRect b="8889"/>
          <a:stretch>
            <a:fillRect/>
          </a:stretch>
        </p:blipFill>
        <p:spPr>
          <a:xfrm>
            <a:off x="2362200" y="0"/>
            <a:ext cx="46949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Paintings-1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108"/>
            <a:ext cx="9143999" cy="6189784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paintings-6809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207206" cy="4994909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PAINTING-VINTAGE-ROYAL-COURT-STAMP-PAPER-HANDPAINTED-MOGHUL-ART-2008165373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39414"/>
            <a:ext cx="5029200" cy="6936828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0054"/>
            <a:ext cx="9144000" cy="5977891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ainting-2-460x300.jpg"/>
          <p:cNvPicPr>
            <a:picLocks noChangeAspect="1"/>
          </p:cNvPicPr>
          <p:nvPr/>
        </p:nvPicPr>
        <p:blipFill>
          <a:blip r:embed="rId2"/>
          <a:srcRect l="9167" r="10000" b="1444"/>
          <a:stretch>
            <a:fillRect/>
          </a:stretch>
        </p:blipFill>
        <p:spPr>
          <a:xfrm>
            <a:off x="275719" y="1"/>
            <a:ext cx="862468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ainting-IT99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0"/>
            <a:ext cx="5257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ainting-MT42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ainting-suresh-m-loh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759" y="0"/>
            <a:ext cx="52064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ortrait-art-handmade-emperor-shah-jahan-equestrian-miniature-painting-e5b109caf6d5515c6e1fb7020aa9f6b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540" y="30892"/>
            <a:ext cx="5052060" cy="68271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ipur_Hanuman_9Oct9_950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043" y="0"/>
            <a:ext cx="52079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mughal-princess-mumtaz-mahal-miniature-painting-ce6apa.jpg"/>
          <p:cNvPicPr>
            <a:picLocks noChangeAspect="1"/>
          </p:cNvPicPr>
          <p:nvPr/>
        </p:nvPicPr>
        <p:blipFill>
          <a:blip r:embed="rId2"/>
          <a:srcRect b="4074"/>
          <a:stretch>
            <a:fillRect/>
          </a:stretch>
        </p:blipFill>
        <p:spPr>
          <a:xfrm>
            <a:off x="2422163" y="0"/>
            <a:ext cx="44351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mughal-princess-mumtaz-mahal-miniature-painting-on-paper-in-gold-golden-CE6ANK (1).jpg"/>
          <p:cNvPicPr>
            <a:picLocks noChangeAspect="1"/>
          </p:cNvPicPr>
          <p:nvPr/>
        </p:nvPicPr>
        <p:blipFill>
          <a:blip r:embed="rId2"/>
          <a:srcRect b="7778"/>
          <a:stretch>
            <a:fillRect/>
          </a:stretch>
        </p:blipFill>
        <p:spPr>
          <a:xfrm>
            <a:off x="2070557" y="0"/>
            <a:ext cx="54248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rocession-AE86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997"/>
            <a:ext cx="9144000" cy="653288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queen-unframed-miniature-painting-0.jpeg"/>
          <p:cNvPicPr>
            <a:picLocks noChangeAspect="1"/>
          </p:cNvPicPr>
          <p:nvPr/>
        </p:nvPicPr>
        <p:blipFill>
          <a:blip r:embed="rId2"/>
          <a:srcRect l="22222" t="6667" r="21111" b="7778"/>
          <a:stretch>
            <a:fillRect/>
          </a:stretch>
        </p:blipFill>
        <p:spPr>
          <a:xfrm>
            <a:off x="2286000" y="-2989"/>
            <a:ext cx="4572000" cy="6902823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school-of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style-miniature-paintings-are-still-being-created-today-by-a-small-number-of-artists-in-rajasthan-1463612243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6240"/>
            <a:ext cx="9144000" cy="606552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_48810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7377"/>
            <a:ext cx="9143999" cy="5083245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autch_girl_mf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i__515479126_1087644_antique-mughal-miniature-painting-on-manuscript-paper-repr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87" y="95250"/>
            <a:ext cx="5000625" cy="66675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oulis2006-acf-0053-0.jpg"/>
          <p:cNvPicPr>
            <a:picLocks noChangeAspect="1"/>
          </p:cNvPicPr>
          <p:nvPr/>
        </p:nvPicPr>
        <p:blipFill>
          <a:blip r:embed="rId2"/>
          <a:srcRect l="17958" t="17778" r="14585" b="13333"/>
          <a:stretch>
            <a:fillRect/>
          </a:stretch>
        </p:blipFill>
        <p:spPr>
          <a:xfrm>
            <a:off x="2514600" y="38100"/>
            <a:ext cx="4419600" cy="68503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hangir_court_miniature_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76200"/>
            <a:ext cx="6781800" cy="67818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ulis2006-akw-0011-0.jpg"/>
          <p:cNvPicPr>
            <a:picLocks noChangeAspect="1"/>
          </p:cNvPicPr>
          <p:nvPr/>
        </p:nvPicPr>
        <p:blipFill>
          <a:blip r:embed="rId2"/>
          <a:srcRect l="19644" t="10000" r="2780" b="10000"/>
          <a:stretch>
            <a:fillRect/>
          </a:stretch>
        </p:blipFill>
        <p:spPr>
          <a:xfrm>
            <a:off x="2743200" y="-1"/>
            <a:ext cx="4495800" cy="6887817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664" y="27214"/>
            <a:ext cx="5355336" cy="6830786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"/>
            <a:ext cx="9144000" cy="658368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5401"/>
            <a:ext cx="5181600" cy="69088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1" y="0"/>
            <a:ext cx="5715000" cy="6900942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4866131" cy="6873066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BAA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272" y="0"/>
            <a:ext cx="51954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BAB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689" y="0"/>
            <a:ext cx="52026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BAE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4156"/>
            <a:ext cx="5334000" cy="6866312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CD0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881" y="0"/>
            <a:ext cx="522423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hurram_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0"/>
            <a:ext cx="3886200" cy="6858000"/>
          </a:xfrm>
          <a:prstGeom prst="rect">
            <a:avLst/>
          </a:prstGeom>
        </p:spPr>
      </p:pic>
      <p:pic>
        <p:nvPicPr>
          <p:cNvPr id="5" name="Picture 4" descr="mf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0"/>
            <a:ext cx="46257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inting_of_Akbar_Mughal_Period,_National_Museum,_New_Delh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304" y="0"/>
            <a:ext cx="538939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inting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974" y="0"/>
            <a:ext cx="52640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shu_kunjar__composite_camel_mf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0722"/>
            <a:ext cx="8229600" cy="6797278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ndantportrait_of_jahangir_with_jesus_mg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2801"/>
            <a:ext cx="5334000" cy="6863602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c3-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968" y="0"/>
            <a:ext cx="50846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cture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453" y="21683"/>
            <a:ext cx="4586547" cy="6836317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lo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508"/>
            <a:ext cx="9144000" cy="5586984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rtrait of a Nobelwoman, Mughal c.17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3342"/>
            <a:ext cx="9144000" cy="5831316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rtrait_of_ahmad-shah_durrani-_mughal_miniature-_ca-_1757_bibliothque_nationale_de_fran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890" y="0"/>
            <a:ext cx="50822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rince_Dara_Shikoh_and_Rana_Dil_Mughal_miniature_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9342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</TotalTime>
  <Words>10</Words>
  <Application>Microsoft Office PowerPoint</Application>
  <PresentationFormat>On-screen Show (4:3)</PresentationFormat>
  <Paragraphs>3</Paragraphs>
  <Slides>184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184</vt:i4>
      </vt:variant>
    </vt:vector>
  </HeadingPairs>
  <TitlesOfParts>
    <vt:vector size="185" baseType="lpstr">
      <vt:lpstr>Apex</vt:lpstr>
      <vt:lpstr>Miniature PAINTINGS OF MUGHAL ERA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Miniature PAINTINGS OF MUGHAL ERA</dc:title>
  <dc:creator>Amal</dc:creator>
  <cp:lastModifiedBy>Amal</cp:lastModifiedBy>
  <cp:revision>1</cp:revision>
  <dcterms:created xsi:type="dcterms:W3CDTF">2016-08-27T11:02:16Z</dcterms:created>
  <dcterms:modified xsi:type="dcterms:W3CDTF">2016-08-27T11:07:40Z</dcterms:modified>
</cp:coreProperties>
</file>