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339" r:id="rId5"/>
    <p:sldId id="259" r:id="rId6"/>
    <p:sldId id="333" r:id="rId7"/>
    <p:sldId id="303" r:id="rId8"/>
    <p:sldId id="260" r:id="rId9"/>
    <p:sldId id="261" r:id="rId10"/>
    <p:sldId id="262" r:id="rId11"/>
    <p:sldId id="263" r:id="rId12"/>
    <p:sldId id="265" r:id="rId13"/>
    <p:sldId id="272" r:id="rId14"/>
    <p:sldId id="332" r:id="rId15"/>
    <p:sldId id="269" r:id="rId16"/>
    <p:sldId id="266" r:id="rId17"/>
    <p:sldId id="267" r:id="rId18"/>
    <p:sldId id="331" r:id="rId19"/>
    <p:sldId id="336" r:id="rId20"/>
    <p:sldId id="320" r:id="rId21"/>
    <p:sldId id="286" r:id="rId22"/>
    <p:sldId id="268" r:id="rId23"/>
    <p:sldId id="271" r:id="rId24"/>
    <p:sldId id="273" r:id="rId25"/>
    <p:sldId id="274" r:id="rId26"/>
    <p:sldId id="275" r:id="rId27"/>
    <p:sldId id="277" r:id="rId28"/>
    <p:sldId id="278" r:id="rId29"/>
    <p:sldId id="279" r:id="rId30"/>
    <p:sldId id="280" r:id="rId31"/>
    <p:sldId id="281" r:id="rId32"/>
    <p:sldId id="276" r:id="rId33"/>
    <p:sldId id="328" r:id="rId34"/>
    <p:sldId id="323" r:id="rId35"/>
    <p:sldId id="324" r:id="rId36"/>
    <p:sldId id="282" r:id="rId37"/>
    <p:sldId id="322" r:id="rId38"/>
    <p:sldId id="356" r:id="rId39"/>
    <p:sldId id="285" r:id="rId40"/>
    <p:sldId id="292" r:id="rId41"/>
    <p:sldId id="353" r:id="rId42"/>
    <p:sldId id="314" r:id="rId43"/>
    <p:sldId id="309" r:id="rId44"/>
    <p:sldId id="365" r:id="rId45"/>
    <p:sldId id="340" r:id="rId46"/>
    <p:sldId id="305" r:id="rId47"/>
    <p:sldId id="297" r:id="rId48"/>
    <p:sldId id="284" r:id="rId49"/>
    <p:sldId id="287" r:id="rId50"/>
    <p:sldId id="288" r:id="rId51"/>
    <p:sldId id="289" r:id="rId52"/>
    <p:sldId id="300" r:id="rId53"/>
    <p:sldId id="290" r:id="rId54"/>
    <p:sldId id="313" r:id="rId55"/>
    <p:sldId id="306" r:id="rId56"/>
    <p:sldId id="357" r:id="rId57"/>
    <p:sldId id="291" r:id="rId58"/>
    <p:sldId id="299" r:id="rId59"/>
    <p:sldId id="360" r:id="rId60"/>
    <p:sldId id="293" r:id="rId61"/>
    <p:sldId id="294" r:id="rId62"/>
    <p:sldId id="283" r:id="rId63"/>
    <p:sldId id="295" r:id="rId64"/>
    <p:sldId id="316" r:id="rId65"/>
    <p:sldId id="315" r:id="rId66"/>
    <p:sldId id="301" r:id="rId67"/>
    <p:sldId id="298" r:id="rId68"/>
    <p:sldId id="347" r:id="rId69"/>
    <p:sldId id="296" r:id="rId70"/>
    <p:sldId id="302" r:id="rId71"/>
    <p:sldId id="329" r:id="rId72"/>
    <p:sldId id="358" r:id="rId73"/>
    <p:sldId id="304" r:id="rId74"/>
    <p:sldId id="307" r:id="rId75"/>
    <p:sldId id="310" r:id="rId76"/>
    <p:sldId id="311" r:id="rId77"/>
    <p:sldId id="312" r:id="rId78"/>
    <p:sldId id="317" r:id="rId79"/>
    <p:sldId id="318" r:id="rId80"/>
    <p:sldId id="319" r:id="rId81"/>
    <p:sldId id="321" r:id="rId82"/>
    <p:sldId id="325" r:id="rId83"/>
    <p:sldId id="330" r:id="rId84"/>
    <p:sldId id="326" r:id="rId85"/>
    <p:sldId id="327" r:id="rId86"/>
    <p:sldId id="334" r:id="rId87"/>
    <p:sldId id="335" r:id="rId88"/>
    <p:sldId id="337" r:id="rId89"/>
    <p:sldId id="338" r:id="rId90"/>
    <p:sldId id="350" r:id="rId91"/>
    <p:sldId id="341" r:id="rId92"/>
    <p:sldId id="342" r:id="rId93"/>
    <p:sldId id="343" r:id="rId94"/>
    <p:sldId id="344" r:id="rId95"/>
    <p:sldId id="345" r:id="rId96"/>
    <p:sldId id="346" r:id="rId97"/>
    <p:sldId id="348" r:id="rId98"/>
    <p:sldId id="349" r:id="rId99"/>
    <p:sldId id="351" r:id="rId100"/>
    <p:sldId id="352" r:id="rId101"/>
    <p:sldId id="354" r:id="rId102"/>
    <p:sldId id="355" r:id="rId103"/>
    <p:sldId id="362" r:id="rId104"/>
    <p:sldId id="359" r:id="rId105"/>
    <p:sldId id="308" r:id="rId106"/>
    <p:sldId id="386" r:id="rId10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1/9/2017</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1/9/2017</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1/9/2017</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1/9/2017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1/9/2017</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74.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1295400"/>
          </a:xfrm>
        </p:spPr>
        <p:txBody>
          <a:bodyPr>
            <a:normAutofit/>
          </a:bodyPr>
          <a:lstStyle/>
          <a:p>
            <a:pPr algn="ctr"/>
            <a:r>
              <a:rPr lang="en-US" dirty="0" err="1" smtClean="0"/>
              <a:t>Maha</a:t>
            </a:r>
            <a:r>
              <a:rPr lang="en-US" dirty="0" smtClean="0"/>
              <a:t> </a:t>
            </a:r>
            <a:r>
              <a:rPr lang="en-US" dirty="0" err="1" smtClean="0"/>
              <a:t>Kumbha</a:t>
            </a:r>
            <a:r>
              <a:rPr lang="en-US" dirty="0" smtClean="0"/>
              <a:t> </a:t>
            </a:r>
            <a:r>
              <a:rPr lang="en-US" dirty="0" err="1" smtClean="0"/>
              <a:t>Mela</a:t>
            </a:r>
            <a:endParaRPr lang="fil-PH" dirty="0"/>
          </a:p>
        </p:txBody>
      </p:sp>
      <p:sp>
        <p:nvSpPr>
          <p:cNvPr id="3" name="Subtitle 2"/>
          <p:cNvSpPr>
            <a:spLocks noGrp="1"/>
          </p:cNvSpPr>
          <p:nvPr>
            <p:ph type="subTitle" idx="1"/>
          </p:nvPr>
        </p:nvSpPr>
        <p:spPr>
          <a:xfrm>
            <a:off x="533400" y="2286000"/>
            <a:ext cx="7854696" cy="2695136"/>
          </a:xfrm>
        </p:spPr>
        <p:txBody>
          <a:bodyPr>
            <a:noAutofit/>
          </a:bodyPr>
          <a:lstStyle/>
          <a:p>
            <a:pPr algn="ctr"/>
            <a:r>
              <a:rPr lang="en-US" sz="2800" b="1" dirty="0" smtClean="0"/>
              <a:t>The  biggest and the largest religious fair on the planet takes place in Allahabad every 12</a:t>
            </a:r>
            <a:r>
              <a:rPr lang="en-US" sz="2800" b="1" baseline="30000" dirty="0" smtClean="0"/>
              <a:t>th</a:t>
            </a:r>
            <a:r>
              <a:rPr lang="en-US" sz="2800" b="1" dirty="0" smtClean="0"/>
              <a:t> year at the confluence of </a:t>
            </a:r>
            <a:r>
              <a:rPr lang="en-US" sz="2800" b="1" dirty="0" err="1" smtClean="0"/>
              <a:t>Ganga</a:t>
            </a:r>
            <a:r>
              <a:rPr lang="en-US" sz="2800" b="1" dirty="0" smtClean="0"/>
              <a:t> and Yamuna river where millions of pilgrims bathe to get Nirvana that frees the soul from the cycle of birth and death. To attain Nirvana is close to the heart of every Hindu .</a:t>
            </a:r>
            <a:endParaRPr lang="fil-PH" sz="2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831447.jpg"/>
          <p:cNvPicPr>
            <a:picLocks noChangeAspect="1"/>
          </p:cNvPicPr>
          <p:nvPr/>
        </p:nvPicPr>
        <p:blipFill>
          <a:blip r:embed="rId2"/>
          <a:stretch>
            <a:fillRect/>
          </a:stretch>
        </p:blipFill>
        <p:spPr>
          <a:xfrm>
            <a:off x="0" y="228600"/>
            <a:ext cx="9153350" cy="6089779"/>
          </a:xfrm>
          <a:prstGeom prst="rect">
            <a:avLst/>
          </a:prstGeom>
        </p:spPr>
      </p:pic>
      <p:sp>
        <p:nvSpPr>
          <p:cNvPr id="5" name="TextBox 4"/>
          <p:cNvSpPr txBox="1"/>
          <p:nvPr/>
        </p:nvSpPr>
        <p:spPr>
          <a:xfrm>
            <a:off x="3200400" y="6172200"/>
            <a:ext cx="3276600" cy="461665"/>
          </a:xfrm>
          <a:prstGeom prst="rect">
            <a:avLst/>
          </a:prstGeom>
          <a:noFill/>
        </p:spPr>
        <p:txBody>
          <a:bodyPr wrap="square" rtlCol="0">
            <a:spAutoFit/>
          </a:bodyPr>
          <a:lstStyle/>
          <a:p>
            <a:r>
              <a:rPr lang="en-US" sz="2400" dirty="0" smtClean="0"/>
              <a:t>Some get emotional </a:t>
            </a:r>
            <a:endParaRPr lang="fil-PH" sz="24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M8215_Pano2flat-webb.jpg"/>
          <p:cNvPicPr>
            <a:picLocks noChangeAspect="1"/>
          </p:cNvPicPr>
          <p:nvPr/>
        </p:nvPicPr>
        <p:blipFill>
          <a:blip r:embed="rId2"/>
          <a:stretch>
            <a:fillRect/>
          </a:stretch>
        </p:blipFill>
        <p:spPr>
          <a:xfrm>
            <a:off x="0" y="1660922"/>
            <a:ext cx="9144000" cy="3536156"/>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ne of the Sadhu at Kumbhmela.jpg"/>
          <p:cNvPicPr>
            <a:picLocks noChangeAspect="1"/>
          </p:cNvPicPr>
          <p:nvPr/>
        </p:nvPicPr>
        <p:blipFill>
          <a:blip r:embed="rId2"/>
          <a:stretch>
            <a:fillRect/>
          </a:stretch>
        </p:blipFill>
        <p:spPr>
          <a:xfrm>
            <a:off x="-17124" y="990600"/>
            <a:ext cx="9178248" cy="487680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rtx1q4za.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f86500fbe274264e637e3874484fa45.jpg"/>
          <p:cNvPicPr>
            <a:picLocks noChangeAspect="1"/>
          </p:cNvPicPr>
          <p:nvPr/>
        </p:nvPicPr>
        <p:blipFill>
          <a:blip r:embed="rId2"/>
          <a:stretch>
            <a:fillRect/>
          </a:stretch>
        </p:blipFill>
        <p:spPr>
          <a:xfrm>
            <a:off x="2286000" y="0"/>
            <a:ext cx="4572000" cy="68580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Ultimate-Kumbh-Mela-2.jpg"/>
          <p:cNvPicPr>
            <a:picLocks noChangeAspect="1"/>
          </p:cNvPicPr>
          <p:nvPr/>
        </p:nvPicPr>
        <p:blipFill>
          <a:blip r:embed="rId2"/>
          <a:stretch>
            <a:fillRect/>
          </a:stretch>
        </p:blipFill>
        <p:spPr>
          <a:xfrm>
            <a:off x="0" y="0"/>
            <a:ext cx="9159014" cy="6096000"/>
          </a:xfrm>
          <a:prstGeom prst="rect">
            <a:avLst/>
          </a:prstGeom>
        </p:spPr>
      </p:pic>
      <p:sp>
        <p:nvSpPr>
          <p:cNvPr id="5" name="TextBox 4"/>
          <p:cNvSpPr txBox="1"/>
          <p:nvPr/>
        </p:nvSpPr>
        <p:spPr>
          <a:xfrm>
            <a:off x="2667000" y="6096000"/>
            <a:ext cx="4648200" cy="461665"/>
          </a:xfrm>
          <a:prstGeom prst="rect">
            <a:avLst/>
          </a:prstGeom>
          <a:noFill/>
        </p:spPr>
        <p:txBody>
          <a:bodyPr wrap="square" rtlCol="0">
            <a:spAutoFit/>
          </a:bodyPr>
          <a:lstStyle/>
          <a:p>
            <a:r>
              <a:rPr lang="en-US" sz="2400" dirty="0" smtClean="0"/>
              <a:t>Evening prayers called </a:t>
            </a:r>
            <a:r>
              <a:rPr lang="en-US" sz="2400" dirty="0" err="1" smtClean="0"/>
              <a:t>Aarti</a:t>
            </a:r>
            <a:endParaRPr lang="fil-PH" sz="24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wnload (1).jpg"/>
          <p:cNvPicPr>
            <a:picLocks noChangeAspect="1"/>
          </p:cNvPicPr>
          <p:nvPr/>
        </p:nvPicPr>
        <p:blipFill>
          <a:blip r:embed="rId2"/>
          <a:srcRect b="4054"/>
          <a:stretch>
            <a:fillRect/>
          </a:stretch>
        </p:blipFill>
        <p:spPr>
          <a:xfrm>
            <a:off x="48218" y="609600"/>
            <a:ext cx="9047564" cy="5410200"/>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The end </a:t>
            </a:r>
            <a:endParaRPr lang="fil-PH" dirty="0"/>
          </a:p>
        </p:txBody>
      </p:sp>
      <p:sp>
        <p:nvSpPr>
          <p:cNvPr id="3" name="Subtitle 2"/>
          <p:cNvSpPr>
            <a:spLocks noGrp="1"/>
          </p:cNvSpPr>
          <p:nvPr>
            <p:ph type="subTitle" idx="1"/>
          </p:nvPr>
        </p:nvSpPr>
        <p:spPr/>
        <p:txBody>
          <a:bodyPr/>
          <a:lstStyle/>
          <a:p>
            <a:endParaRPr lang="fil-PH"/>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587797914_35fab98344_b.jpg"/>
          <p:cNvPicPr>
            <a:picLocks noChangeAspect="1"/>
          </p:cNvPicPr>
          <p:nvPr/>
        </p:nvPicPr>
        <p:blipFill>
          <a:blip r:embed="rId2"/>
          <a:stretch>
            <a:fillRect/>
          </a:stretch>
        </p:blipFill>
        <p:spPr>
          <a:xfrm>
            <a:off x="0" y="152400"/>
            <a:ext cx="9144000" cy="6090047"/>
          </a:xfrm>
          <a:prstGeom prst="rect">
            <a:avLst/>
          </a:prstGeom>
        </p:spPr>
      </p:pic>
      <p:sp>
        <p:nvSpPr>
          <p:cNvPr id="5" name="TextBox 4"/>
          <p:cNvSpPr txBox="1"/>
          <p:nvPr/>
        </p:nvSpPr>
        <p:spPr>
          <a:xfrm>
            <a:off x="1295400" y="6172200"/>
            <a:ext cx="6553200" cy="461665"/>
          </a:xfrm>
          <a:prstGeom prst="rect">
            <a:avLst/>
          </a:prstGeom>
          <a:noFill/>
        </p:spPr>
        <p:txBody>
          <a:bodyPr wrap="square" rtlCol="0">
            <a:spAutoFit/>
          </a:bodyPr>
          <a:lstStyle/>
          <a:p>
            <a:r>
              <a:rPr lang="en-US" sz="2400" dirty="0" smtClean="0"/>
              <a:t>They bring </a:t>
            </a:r>
            <a:r>
              <a:rPr lang="en-US" sz="2400" dirty="0" err="1" smtClean="0"/>
              <a:t>Ganga</a:t>
            </a:r>
            <a:r>
              <a:rPr lang="en-US" sz="2400" dirty="0" smtClean="0"/>
              <a:t> water home because it is holy</a:t>
            </a:r>
            <a:endParaRPr lang="fil-PH"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511227230_2dccdf1750_z.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jpg"/>
          <p:cNvPicPr>
            <a:picLocks noChangeAspect="1"/>
          </p:cNvPicPr>
          <p:nvPr/>
        </p:nvPicPr>
        <p:blipFill>
          <a:blip r:embed="rId2"/>
          <a:stretch>
            <a:fillRect/>
          </a:stretch>
        </p:blipFill>
        <p:spPr>
          <a:xfrm>
            <a:off x="-8328" y="381000"/>
            <a:ext cx="9160656" cy="6096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allahabad.jpg"/>
          <p:cNvPicPr>
            <a:picLocks noChangeAspect="1"/>
          </p:cNvPicPr>
          <p:nvPr/>
        </p:nvPicPr>
        <p:blipFill>
          <a:blip r:embed="rId2"/>
          <a:stretch>
            <a:fillRect/>
          </a:stretch>
        </p:blipFill>
        <p:spPr>
          <a:xfrm>
            <a:off x="0" y="0"/>
            <a:ext cx="9174480" cy="6553200"/>
          </a:xfrm>
          <a:prstGeom prst="rect">
            <a:avLst/>
          </a:prstGeom>
        </p:spPr>
      </p:pic>
      <p:sp>
        <p:nvSpPr>
          <p:cNvPr id="5" name="TextBox 4"/>
          <p:cNvSpPr txBox="1"/>
          <p:nvPr/>
        </p:nvSpPr>
        <p:spPr>
          <a:xfrm>
            <a:off x="2667000" y="6172200"/>
            <a:ext cx="4343400" cy="400110"/>
          </a:xfrm>
          <a:prstGeom prst="rect">
            <a:avLst/>
          </a:prstGeom>
          <a:noFill/>
        </p:spPr>
        <p:txBody>
          <a:bodyPr wrap="square" rtlCol="0">
            <a:spAutoFit/>
          </a:bodyPr>
          <a:lstStyle/>
          <a:p>
            <a:r>
              <a:rPr lang="en-US" sz="2000" b="1" dirty="0" smtClean="0">
                <a:solidFill>
                  <a:schemeClr val="bg1"/>
                </a:solidFill>
              </a:rPr>
              <a:t>Prayers are offered to the Sun God</a:t>
            </a:r>
            <a:endParaRPr lang="fil-PH" sz="20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BathingInGanges.JPG"/>
          <p:cNvPicPr>
            <a:picLocks noChangeAspect="1"/>
          </p:cNvPicPr>
          <p:nvPr/>
        </p:nvPicPr>
        <p:blipFill>
          <a:blip r:embed="rId2"/>
          <a:stretch>
            <a:fillRect/>
          </a:stretch>
        </p:blipFill>
        <p:spPr>
          <a:xfrm>
            <a:off x="0" y="0"/>
            <a:ext cx="9144000" cy="689396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589641594_474cca0c63_b.jpg"/>
          <p:cNvPicPr>
            <a:picLocks noChangeAspect="1"/>
          </p:cNvPicPr>
          <p:nvPr/>
        </p:nvPicPr>
        <p:blipFill>
          <a:blip r:embed="rId2"/>
          <a:stretch>
            <a:fillRect/>
          </a:stretch>
        </p:blipFill>
        <p:spPr>
          <a:xfrm>
            <a:off x="0" y="0"/>
            <a:ext cx="9144000" cy="6090047"/>
          </a:xfrm>
          <a:prstGeom prst="rect">
            <a:avLst/>
          </a:prstGeom>
        </p:spPr>
      </p:pic>
      <p:sp>
        <p:nvSpPr>
          <p:cNvPr id="5" name="TextBox 4"/>
          <p:cNvSpPr txBox="1"/>
          <p:nvPr/>
        </p:nvSpPr>
        <p:spPr>
          <a:xfrm>
            <a:off x="1752600" y="6172200"/>
            <a:ext cx="6553200" cy="461665"/>
          </a:xfrm>
          <a:prstGeom prst="rect">
            <a:avLst/>
          </a:prstGeom>
          <a:noFill/>
        </p:spPr>
        <p:txBody>
          <a:bodyPr wrap="square" rtlCol="0">
            <a:spAutoFit/>
          </a:bodyPr>
          <a:lstStyle/>
          <a:p>
            <a:r>
              <a:rPr lang="en-US" sz="2400" dirty="0" smtClean="0"/>
              <a:t>Female holy </a:t>
            </a:r>
            <a:r>
              <a:rPr lang="en-US" sz="2400" dirty="0" err="1" smtClean="0"/>
              <a:t>sadhus</a:t>
            </a:r>
            <a:r>
              <a:rPr lang="en-US" sz="2400" dirty="0" smtClean="0"/>
              <a:t>  attend in large numbers</a:t>
            </a:r>
            <a:endParaRPr lang="fil-PH"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ore2.jpg"/>
          <p:cNvPicPr>
            <a:picLocks noChangeAspect="1"/>
          </p:cNvPicPr>
          <p:nvPr/>
        </p:nvPicPr>
        <p:blipFill>
          <a:blip r:embed="rId2"/>
          <a:stretch>
            <a:fillRect/>
          </a:stretch>
        </p:blipFill>
        <p:spPr>
          <a:xfrm>
            <a:off x="-17417" y="838200"/>
            <a:ext cx="9178834" cy="5181600"/>
          </a:xfrm>
          <a:prstGeom prst="rect">
            <a:avLst/>
          </a:prstGeom>
        </p:spPr>
      </p:pic>
      <p:sp>
        <p:nvSpPr>
          <p:cNvPr id="5" name="TextBox 4"/>
          <p:cNvSpPr txBox="1"/>
          <p:nvPr/>
        </p:nvSpPr>
        <p:spPr>
          <a:xfrm>
            <a:off x="2133600" y="6172200"/>
            <a:ext cx="4495800" cy="461665"/>
          </a:xfrm>
          <a:prstGeom prst="rect">
            <a:avLst/>
          </a:prstGeom>
          <a:noFill/>
        </p:spPr>
        <p:txBody>
          <a:bodyPr wrap="square" rtlCol="0">
            <a:spAutoFit/>
          </a:bodyPr>
          <a:lstStyle/>
          <a:p>
            <a:r>
              <a:rPr lang="en-US" sz="2000" dirty="0" smtClean="0"/>
              <a:t>   </a:t>
            </a:r>
            <a:r>
              <a:rPr lang="en-US" sz="2400" dirty="0" smtClean="0"/>
              <a:t>Many foreigners enjoy the fair</a:t>
            </a:r>
            <a:endParaRPr lang="fil-PH"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2013.JPG"/>
          <p:cNvPicPr>
            <a:picLocks noChangeAspect="1"/>
          </p:cNvPicPr>
          <p:nvPr/>
        </p:nvPicPr>
        <p:blipFill>
          <a:blip r:embed="rId2"/>
          <a:stretch>
            <a:fillRect/>
          </a:stretch>
        </p:blipFill>
        <p:spPr>
          <a:xfrm>
            <a:off x="0" y="1828800"/>
            <a:ext cx="9144000" cy="3200400"/>
          </a:xfrm>
          <a:prstGeom prst="rect">
            <a:avLst/>
          </a:prstGeom>
        </p:spPr>
      </p:pic>
      <p:sp>
        <p:nvSpPr>
          <p:cNvPr id="5" name="TextBox 4"/>
          <p:cNvSpPr txBox="1"/>
          <p:nvPr/>
        </p:nvSpPr>
        <p:spPr>
          <a:xfrm>
            <a:off x="2209800" y="5410200"/>
            <a:ext cx="4419600" cy="1200329"/>
          </a:xfrm>
          <a:prstGeom prst="rect">
            <a:avLst/>
          </a:prstGeom>
          <a:noFill/>
        </p:spPr>
        <p:txBody>
          <a:bodyPr wrap="square" rtlCol="0">
            <a:spAutoFit/>
          </a:bodyPr>
          <a:lstStyle/>
          <a:p>
            <a:pPr algn="ctr"/>
            <a:r>
              <a:rPr lang="en-US" sz="2400" dirty="0" smtClean="0"/>
              <a:t>Followers  of  Krishna Consciousness  attend  the fair in large numbers </a:t>
            </a:r>
            <a:endParaRPr lang="fil-PH"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Lnwz_Allahabad_p_mahakumbh3.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990600"/>
          </a:xfrm>
        </p:spPr>
        <p:txBody>
          <a:bodyPr/>
          <a:lstStyle/>
          <a:p>
            <a:pPr algn="ctr"/>
            <a:r>
              <a:rPr lang="en-US" dirty="0" smtClean="0"/>
              <a:t>Editors note :</a:t>
            </a:r>
            <a:endParaRPr lang="fil-PH" dirty="0"/>
          </a:p>
        </p:txBody>
      </p:sp>
      <p:sp>
        <p:nvSpPr>
          <p:cNvPr id="3" name="Subtitle 2"/>
          <p:cNvSpPr>
            <a:spLocks noGrp="1"/>
          </p:cNvSpPr>
          <p:nvPr>
            <p:ph type="subTitle" idx="1"/>
          </p:nvPr>
        </p:nvSpPr>
        <p:spPr>
          <a:xfrm>
            <a:off x="533400" y="3228536"/>
            <a:ext cx="7854696" cy="2638864"/>
          </a:xfrm>
        </p:spPr>
        <p:txBody>
          <a:bodyPr>
            <a:normAutofit/>
          </a:bodyPr>
          <a:lstStyle/>
          <a:p>
            <a:pPr algn="ctr"/>
            <a:r>
              <a:rPr lang="en-US" dirty="0" smtClean="0"/>
              <a:t>This </a:t>
            </a:r>
            <a:r>
              <a:rPr lang="en-US" dirty="0" err="1" smtClean="0"/>
              <a:t>powerpoint</a:t>
            </a:r>
            <a:r>
              <a:rPr lang="en-US" dirty="0" smtClean="0"/>
              <a:t> is presented here for your private viewing pleasure only.</a:t>
            </a:r>
          </a:p>
          <a:p>
            <a:pPr algn="l"/>
            <a:endParaRPr lang="en-US" dirty="0" smtClean="0"/>
          </a:p>
          <a:p>
            <a:pPr algn="l"/>
            <a:r>
              <a:rPr lang="en-US" dirty="0" smtClean="0"/>
              <a:t>AKC</a:t>
            </a:r>
          </a:p>
          <a:p>
            <a:pPr algn="l"/>
            <a:r>
              <a:rPr lang="en-US" dirty="0" smtClean="0"/>
              <a:t>Jan. 2017</a:t>
            </a:r>
            <a:endParaRPr lang="fil-PH"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m2.gif"/>
          <p:cNvPicPr>
            <a:picLocks noChangeAspect="1"/>
          </p:cNvPicPr>
          <p:nvPr/>
        </p:nvPicPr>
        <p:blipFill>
          <a:blip r:embed="rId2"/>
          <a:srcRect b="5918"/>
          <a:stretch>
            <a:fillRect/>
          </a:stretch>
        </p:blipFill>
        <p:spPr>
          <a:xfrm>
            <a:off x="18761" y="228600"/>
            <a:ext cx="9140694" cy="60198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110-India-Allahabad-Maha-Kumbh-Mela-Hare-Krishna-Movement-Procession-Worship-Bull-Royal-bath-2013.jpg"/>
          <p:cNvPicPr>
            <a:picLocks noChangeAspect="1"/>
          </p:cNvPicPr>
          <p:nvPr/>
        </p:nvPicPr>
        <p:blipFill>
          <a:blip r:embed="rId2"/>
          <a:stretch>
            <a:fillRect/>
          </a:stretch>
        </p:blipFill>
        <p:spPr>
          <a:xfrm>
            <a:off x="2687" y="0"/>
            <a:ext cx="9141313" cy="685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6" name="Picture 5" descr="Mela.jpg"/>
          <p:cNvPicPr>
            <a:picLocks noChangeAspect="1"/>
          </p:cNvPicPr>
          <p:nvPr/>
        </p:nvPicPr>
        <p:blipFill>
          <a:blip r:embed="rId2"/>
          <a:stretch>
            <a:fillRect/>
          </a:stretch>
        </p:blipFill>
        <p:spPr>
          <a:xfrm>
            <a:off x="-133684" y="985837"/>
            <a:ext cx="9277684" cy="4957763"/>
          </a:xfrm>
          <a:prstGeom prst="rect">
            <a:avLst/>
          </a:prstGeom>
        </p:spPr>
      </p:pic>
      <p:sp>
        <p:nvSpPr>
          <p:cNvPr id="5" name="TextBox 4"/>
          <p:cNvSpPr txBox="1"/>
          <p:nvPr/>
        </p:nvSpPr>
        <p:spPr>
          <a:xfrm>
            <a:off x="1981200" y="6096000"/>
            <a:ext cx="4800600" cy="461665"/>
          </a:xfrm>
          <a:prstGeom prst="rect">
            <a:avLst/>
          </a:prstGeom>
          <a:noFill/>
        </p:spPr>
        <p:txBody>
          <a:bodyPr wrap="square" rtlCol="0">
            <a:spAutoFit/>
          </a:bodyPr>
          <a:lstStyle/>
          <a:p>
            <a:r>
              <a:rPr lang="en-US" sz="2400" dirty="0" smtClean="0"/>
              <a:t>Hindus bathe  in </a:t>
            </a:r>
            <a:r>
              <a:rPr lang="en-US" sz="2400" dirty="0" err="1" smtClean="0"/>
              <a:t>Sangam</a:t>
            </a:r>
            <a:r>
              <a:rPr lang="en-US" sz="2400" dirty="0" smtClean="0"/>
              <a:t> joyously</a:t>
            </a:r>
            <a:endParaRPr lang="fil-PH"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ip-at-sangam-allahabad.jpg"/>
          <p:cNvPicPr>
            <a:picLocks noChangeAspect="1"/>
          </p:cNvPicPr>
          <p:nvPr/>
        </p:nvPicPr>
        <p:blipFill>
          <a:blip r:embed="rId2"/>
          <a:stretch>
            <a:fillRect/>
          </a:stretch>
        </p:blipFill>
        <p:spPr>
          <a:xfrm>
            <a:off x="-88629" y="1295400"/>
            <a:ext cx="9321260" cy="4267200"/>
          </a:xfrm>
          <a:prstGeom prst="rect">
            <a:avLst/>
          </a:prstGeom>
        </p:spPr>
      </p:pic>
      <p:sp>
        <p:nvSpPr>
          <p:cNvPr id="5" name="TextBox 4"/>
          <p:cNvSpPr txBox="1"/>
          <p:nvPr/>
        </p:nvSpPr>
        <p:spPr>
          <a:xfrm>
            <a:off x="1143000" y="5791200"/>
            <a:ext cx="6172200" cy="461665"/>
          </a:xfrm>
          <a:prstGeom prst="rect">
            <a:avLst/>
          </a:prstGeom>
          <a:noFill/>
        </p:spPr>
        <p:txBody>
          <a:bodyPr wrap="square" rtlCol="0">
            <a:spAutoFit/>
          </a:bodyPr>
          <a:lstStyle/>
          <a:p>
            <a:r>
              <a:rPr lang="en-US" sz="2400" dirty="0" smtClean="0"/>
              <a:t>This event comes only once every  12th year.</a:t>
            </a:r>
            <a:endParaRPr lang="fil-PH"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590673863_a379db6110_b.jpg"/>
          <p:cNvPicPr>
            <a:picLocks noChangeAspect="1"/>
          </p:cNvPicPr>
          <p:nvPr/>
        </p:nvPicPr>
        <p:blipFill>
          <a:blip r:embed="rId2"/>
          <a:stretch>
            <a:fillRect/>
          </a:stretch>
        </p:blipFill>
        <p:spPr>
          <a:xfrm>
            <a:off x="0" y="0"/>
            <a:ext cx="9144000" cy="6090047"/>
          </a:xfrm>
          <a:prstGeom prst="rect">
            <a:avLst/>
          </a:prstGeom>
        </p:spPr>
      </p:pic>
      <p:sp>
        <p:nvSpPr>
          <p:cNvPr id="5" name="TextBox 4"/>
          <p:cNvSpPr txBox="1"/>
          <p:nvPr/>
        </p:nvSpPr>
        <p:spPr>
          <a:xfrm>
            <a:off x="1447800" y="6096000"/>
            <a:ext cx="6934200" cy="461665"/>
          </a:xfrm>
          <a:prstGeom prst="rect">
            <a:avLst/>
          </a:prstGeom>
          <a:noFill/>
        </p:spPr>
        <p:txBody>
          <a:bodyPr wrap="square" rtlCol="0">
            <a:spAutoFit/>
          </a:bodyPr>
          <a:lstStyle/>
          <a:p>
            <a:r>
              <a:rPr lang="en-US" sz="2400" dirty="0" smtClean="0"/>
              <a:t>Naked </a:t>
            </a:r>
            <a:r>
              <a:rPr lang="en-US" sz="2400" dirty="0" err="1" smtClean="0"/>
              <a:t>sadhus</a:t>
            </a:r>
            <a:r>
              <a:rPr lang="en-US" sz="2400" dirty="0" smtClean="0"/>
              <a:t> called </a:t>
            </a:r>
            <a:r>
              <a:rPr lang="en-US" sz="2400" dirty="0" err="1" smtClean="0"/>
              <a:t>Nagas</a:t>
            </a:r>
            <a:r>
              <a:rPr lang="en-US" sz="2400" dirty="0" smtClean="0"/>
              <a:t>  come in large numbers</a:t>
            </a:r>
            <a:endParaRPr lang="fil-PH"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C42A9A800000578-3232808-image-a-75_1442154619144.jpg"/>
          <p:cNvPicPr>
            <a:picLocks noChangeAspect="1"/>
          </p:cNvPicPr>
          <p:nvPr/>
        </p:nvPicPr>
        <p:blipFill>
          <a:blip r:embed="rId2"/>
          <a:stretch>
            <a:fillRect/>
          </a:stretch>
        </p:blipFill>
        <p:spPr>
          <a:xfrm>
            <a:off x="0" y="0"/>
            <a:ext cx="9144000" cy="5779160"/>
          </a:xfrm>
          <a:prstGeom prst="rect">
            <a:avLst/>
          </a:prstGeom>
        </p:spPr>
      </p:pic>
      <p:sp>
        <p:nvSpPr>
          <p:cNvPr id="5" name="TextBox 4"/>
          <p:cNvSpPr txBox="1"/>
          <p:nvPr/>
        </p:nvSpPr>
        <p:spPr>
          <a:xfrm>
            <a:off x="1371600" y="5867400"/>
            <a:ext cx="6324600" cy="461665"/>
          </a:xfrm>
          <a:prstGeom prst="rect">
            <a:avLst/>
          </a:prstGeom>
          <a:noFill/>
        </p:spPr>
        <p:txBody>
          <a:bodyPr wrap="square" rtlCol="0">
            <a:spAutoFit/>
          </a:bodyPr>
          <a:lstStyle/>
          <a:p>
            <a:r>
              <a:rPr lang="en-US" sz="2400" dirty="0" smtClean="0"/>
              <a:t>New initiates to ascetic life  come  to take vows</a:t>
            </a:r>
            <a:endParaRPr lang="fil-PH"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5kumbh.jpg"/>
          <p:cNvPicPr>
            <a:picLocks noChangeAspect="1"/>
          </p:cNvPicPr>
          <p:nvPr/>
        </p:nvPicPr>
        <p:blipFill>
          <a:blip r:embed="rId2"/>
          <a:stretch>
            <a:fillRect/>
          </a:stretch>
        </p:blipFill>
        <p:spPr>
          <a:xfrm>
            <a:off x="787107" y="-22746"/>
            <a:ext cx="7594893" cy="6880746"/>
          </a:xfrm>
          <a:prstGeom prst="rect">
            <a:avLst/>
          </a:prstGeom>
        </p:spPr>
      </p:pic>
      <p:sp>
        <p:nvSpPr>
          <p:cNvPr id="5" name="TextBox 4"/>
          <p:cNvSpPr txBox="1"/>
          <p:nvPr/>
        </p:nvSpPr>
        <p:spPr>
          <a:xfrm>
            <a:off x="2057400" y="6248400"/>
            <a:ext cx="5943600" cy="461665"/>
          </a:xfrm>
          <a:prstGeom prst="rect">
            <a:avLst/>
          </a:prstGeom>
          <a:noFill/>
        </p:spPr>
        <p:txBody>
          <a:bodyPr wrap="square" rtlCol="0">
            <a:spAutoFit/>
          </a:bodyPr>
          <a:lstStyle/>
          <a:p>
            <a:r>
              <a:rPr lang="en-US" sz="2400" dirty="0" smtClean="0">
                <a:solidFill>
                  <a:schemeClr val="bg1"/>
                </a:solidFill>
              </a:rPr>
              <a:t>Naga </a:t>
            </a:r>
            <a:r>
              <a:rPr lang="en-US" sz="2400" dirty="0" err="1" smtClean="0">
                <a:solidFill>
                  <a:schemeClr val="bg1"/>
                </a:solidFill>
              </a:rPr>
              <a:t>sadhus</a:t>
            </a:r>
            <a:r>
              <a:rPr lang="en-US" sz="2400" dirty="0" smtClean="0">
                <a:solidFill>
                  <a:schemeClr val="bg1"/>
                </a:solidFill>
              </a:rPr>
              <a:t> enjoying  bathing in </a:t>
            </a:r>
            <a:r>
              <a:rPr lang="en-US" sz="2400" dirty="0" err="1" smtClean="0">
                <a:solidFill>
                  <a:schemeClr val="bg1"/>
                </a:solidFill>
              </a:rPr>
              <a:t>Ganga</a:t>
            </a:r>
            <a:endParaRPr lang="fil-PH" sz="2400"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117-India-Allahabad-Maha-Kumbh-Mela-Crowd-Bath-Ganges-Worship-Saree-2013.jpg"/>
          <p:cNvPicPr>
            <a:picLocks noChangeAspect="1"/>
          </p:cNvPicPr>
          <p:nvPr/>
        </p:nvPicPr>
        <p:blipFill>
          <a:blip r:embed="rId2"/>
          <a:stretch>
            <a:fillRect/>
          </a:stretch>
        </p:blipFill>
        <p:spPr>
          <a:xfrm>
            <a:off x="2688" y="0"/>
            <a:ext cx="9141312" cy="6097793"/>
          </a:xfrm>
          <a:prstGeom prst="rect">
            <a:avLst/>
          </a:prstGeom>
        </p:spPr>
      </p:pic>
      <p:sp>
        <p:nvSpPr>
          <p:cNvPr id="5" name="TextBox 4"/>
          <p:cNvSpPr txBox="1"/>
          <p:nvPr/>
        </p:nvSpPr>
        <p:spPr>
          <a:xfrm>
            <a:off x="1371600" y="6096000"/>
            <a:ext cx="7010400" cy="461665"/>
          </a:xfrm>
          <a:prstGeom prst="rect">
            <a:avLst/>
          </a:prstGeom>
          <a:noFill/>
        </p:spPr>
        <p:txBody>
          <a:bodyPr wrap="square" rtlCol="0">
            <a:spAutoFit/>
          </a:bodyPr>
          <a:lstStyle/>
          <a:p>
            <a:r>
              <a:rPr lang="en-US" sz="2400" dirty="0" smtClean="0"/>
              <a:t> More than 10 million pilgrims  attend the fair.</a:t>
            </a:r>
            <a:endParaRPr lang="fil-PH" sz="2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_mela14.jpg"/>
          <p:cNvPicPr>
            <a:picLocks noChangeAspect="1"/>
          </p:cNvPicPr>
          <p:nvPr/>
        </p:nvPicPr>
        <p:blipFill>
          <a:blip r:embed="rId2"/>
          <a:stretch>
            <a:fillRect/>
          </a:stretch>
        </p:blipFill>
        <p:spPr>
          <a:xfrm>
            <a:off x="0" y="0"/>
            <a:ext cx="9143999" cy="685799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poonam-panday-was-seen-taking-a-holy-dip-at-sangam-she-tweets-nasha-of-lifetime-met-holy-saints-had-a-bath-in-holy-confluence-kumbh-mela-2013-allahabad.jpg"/>
          <p:cNvPicPr>
            <a:picLocks noChangeAspect="1"/>
          </p:cNvPicPr>
          <p:nvPr/>
        </p:nvPicPr>
        <p:blipFill>
          <a:blip r:embed="rId2"/>
          <a:srcRect b="4444"/>
          <a:stretch>
            <a:fillRect/>
          </a:stretch>
        </p:blipFill>
        <p:spPr>
          <a:xfrm>
            <a:off x="2285999" y="0"/>
            <a:ext cx="4784651" cy="6858000"/>
          </a:xfrm>
          <a:prstGeom prst="rect">
            <a:avLst/>
          </a:prstGeom>
        </p:spPr>
      </p:pic>
      <p:sp>
        <p:nvSpPr>
          <p:cNvPr id="5" name="TextBox 4"/>
          <p:cNvSpPr txBox="1"/>
          <p:nvPr/>
        </p:nvSpPr>
        <p:spPr>
          <a:xfrm>
            <a:off x="2590800" y="6172200"/>
            <a:ext cx="4114800" cy="461665"/>
          </a:xfrm>
          <a:prstGeom prst="rect">
            <a:avLst/>
          </a:prstGeom>
          <a:solidFill>
            <a:srgbClr val="FFFF00"/>
          </a:solidFill>
        </p:spPr>
        <p:txBody>
          <a:bodyPr wrap="square" rtlCol="0">
            <a:spAutoFit/>
          </a:bodyPr>
          <a:lstStyle/>
          <a:p>
            <a:r>
              <a:rPr lang="en-US" sz="2400" dirty="0" smtClean="0">
                <a:solidFill>
                  <a:schemeClr val="bg1"/>
                </a:solidFill>
              </a:rPr>
              <a:t>Bathing starts with prayers</a:t>
            </a:r>
            <a:endParaRPr lang="fil-PH" sz="24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_64178759_hinduholymanarriveap.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f86500fbe274264e637e3874484fa45.jpg"/>
          <p:cNvPicPr>
            <a:picLocks noChangeAspect="1"/>
          </p:cNvPicPr>
          <p:nvPr/>
        </p:nvPicPr>
        <p:blipFill>
          <a:blip r:embed="rId2"/>
          <a:stretch>
            <a:fillRect/>
          </a:stretch>
        </p:blipFill>
        <p:spPr>
          <a:xfrm>
            <a:off x="2286000" y="0"/>
            <a:ext cx="4572000" cy="6858000"/>
          </a:xfrm>
          <a:prstGeom prst="rect">
            <a:avLst/>
          </a:prstGeom>
        </p:spPr>
      </p:pic>
      <p:sp>
        <p:nvSpPr>
          <p:cNvPr id="5" name="TextBox 4"/>
          <p:cNvSpPr txBox="1"/>
          <p:nvPr/>
        </p:nvSpPr>
        <p:spPr>
          <a:xfrm>
            <a:off x="4419600" y="5943600"/>
            <a:ext cx="4419600" cy="707886"/>
          </a:xfrm>
          <a:prstGeom prst="rect">
            <a:avLst/>
          </a:prstGeom>
          <a:noFill/>
        </p:spPr>
        <p:txBody>
          <a:bodyPr wrap="square" rtlCol="0">
            <a:spAutoFit/>
          </a:bodyPr>
          <a:lstStyle/>
          <a:p>
            <a:pPr algn="ctr"/>
            <a:r>
              <a:rPr lang="en-US" sz="2000" dirty="0" smtClean="0"/>
              <a:t>Standing on one leg for life is the extreme penitence for some </a:t>
            </a:r>
            <a:r>
              <a:rPr lang="en-US" sz="2000" dirty="0" err="1" smtClean="0"/>
              <a:t>sadhus</a:t>
            </a:r>
            <a:r>
              <a:rPr lang="en-US" sz="2000" dirty="0" smtClean="0"/>
              <a:t> </a:t>
            </a:r>
            <a:endParaRPr lang="fil-PH"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0704737504-allahabad-fort-boats-yamuna-river-india.jpg"/>
          <p:cNvPicPr>
            <a:picLocks noChangeAspect="1"/>
          </p:cNvPicPr>
          <p:nvPr/>
        </p:nvPicPr>
        <p:blipFill>
          <a:blip r:embed="rId2"/>
          <a:stretch>
            <a:fillRect/>
          </a:stretch>
        </p:blipFill>
        <p:spPr>
          <a:xfrm>
            <a:off x="-22923" y="0"/>
            <a:ext cx="9166923" cy="6096000"/>
          </a:xfrm>
          <a:prstGeom prst="rect">
            <a:avLst/>
          </a:prstGeom>
        </p:spPr>
      </p:pic>
      <p:sp>
        <p:nvSpPr>
          <p:cNvPr id="5" name="TextBox 4"/>
          <p:cNvSpPr txBox="1"/>
          <p:nvPr/>
        </p:nvSpPr>
        <p:spPr>
          <a:xfrm>
            <a:off x="1219200" y="6096000"/>
            <a:ext cx="6629400" cy="461665"/>
          </a:xfrm>
          <a:prstGeom prst="rect">
            <a:avLst/>
          </a:prstGeom>
          <a:noFill/>
        </p:spPr>
        <p:txBody>
          <a:bodyPr wrap="square" rtlCol="0">
            <a:spAutoFit/>
          </a:bodyPr>
          <a:lstStyle/>
          <a:p>
            <a:r>
              <a:rPr lang="en-US" sz="2400" dirty="0" smtClean="0"/>
              <a:t>Allahabad fort  at the confluence called </a:t>
            </a:r>
            <a:r>
              <a:rPr lang="en-US" sz="2400" dirty="0" err="1" smtClean="0"/>
              <a:t>Sangam</a:t>
            </a:r>
            <a:endParaRPr lang="fil-PH"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ghat-Tents-1024x680.jpeg"/>
          <p:cNvPicPr>
            <a:picLocks noChangeAspect="1"/>
          </p:cNvPicPr>
          <p:nvPr/>
        </p:nvPicPr>
        <p:blipFill>
          <a:blip r:embed="rId2"/>
          <a:stretch>
            <a:fillRect/>
          </a:stretch>
        </p:blipFill>
        <p:spPr>
          <a:xfrm>
            <a:off x="0" y="0"/>
            <a:ext cx="9144000" cy="6072188"/>
          </a:xfrm>
          <a:prstGeom prst="rect">
            <a:avLst/>
          </a:prstGeom>
        </p:spPr>
      </p:pic>
      <p:sp>
        <p:nvSpPr>
          <p:cNvPr id="5" name="TextBox 4"/>
          <p:cNvSpPr txBox="1"/>
          <p:nvPr/>
        </p:nvSpPr>
        <p:spPr>
          <a:xfrm>
            <a:off x="2209800" y="5943600"/>
            <a:ext cx="5181600" cy="830997"/>
          </a:xfrm>
          <a:prstGeom prst="rect">
            <a:avLst/>
          </a:prstGeom>
          <a:noFill/>
        </p:spPr>
        <p:txBody>
          <a:bodyPr wrap="square" rtlCol="0">
            <a:spAutoFit/>
          </a:bodyPr>
          <a:lstStyle/>
          <a:p>
            <a:pPr algn="ctr"/>
            <a:r>
              <a:rPr lang="en-US" sz="2400" dirty="0" smtClean="0"/>
              <a:t>A massive tent city is put up by the government with all facilities</a:t>
            </a:r>
            <a:endParaRPr lang="fil-PH"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_Mela_Pick20009.jpg"/>
          <p:cNvPicPr>
            <a:picLocks noChangeAspect="1"/>
          </p:cNvPicPr>
          <p:nvPr/>
        </p:nvPicPr>
        <p:blipFill>
          <a:blip r:embed="rId2"/>
          <a:stretch>
            <a:fillRect/>
          </a:stretch>
        </p:blipFill>
        <p:spPr>
          <a:xfrm>
            <a:off x="11430" y="0"/>
            <a:ext cx="9132570" cy="6408821"/>
          </a:xfrm>
          <a:prstGeom prst="rect">
            <a:avLst/>
          </a:prstGeom>
        </p:spPr>
      </p:pic>
      <p:sp>
        <p:nvSpPr>
          <p:cNvPr id="5" name="TextBox 4"/>
          <p:cNvSpPr txBox="1"/>
          <p:nvPr/>
        </p:nvSpPr>
        <p:spPr>
          <a:xfrm>
            <a:off x="1905000" y="6396335"/>
            <a:ext cx="4876800" cy="461665"/>
          </a:xfrm>
          <a:prstGeom prst="rect">
            <a:avLst/>
          </a:prstGeom>
          <a:noFill/>
        </p:spPr>
        <p:txBody>
          <a:bodyPr wrap="square" rtlCol="0">
            <a:spAutoFit/>
          </a:bodyPr>
          <a:lstStyle/>
          <a:p>
            <a:r>
              <a:rPr lang="en-US" sz="2400" dirty="0" smtClean="0"/>
              <a:t>Scores of pontoon bridges are built</a:t>
            </a:r>
            <a:endParaRPr lang="fil-PH"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_mela3.jpg"/>
          <p:cNvPicPr>
            <a:picLocks noChangeAspect="1"/>
          </p:cNvPicPr>
          <p:nvPr/>
        </p:nvPicPr>
        <p:blipFill>
          <a:blip r:embed="rId2"/>
          <a:stretch>
            <a:fillRect/>
          </a:stretch>
        </p:blipFill>
        <p:spPr>
          <a:xfrm>
            <a:off x="-16386" y="381000"/>
            <a:ext cx="9176772" cy="6095999"/>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jpg"/>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1828800" y="381000"/>
            <a:ext cx="5334000" cy="461665"/>
          </a:xfrm>
          <a:prstGeom prst="rect">
            <a:avLst/>
          </a:prstGeom>
          <a:solidFill>
            <a:srgbClr val="FFFF00"/>
          </a:solidFill>
        </p:spPr>
        <p:txBody>
          <a:bodyPr wrap="square" rtlCol="0">
            <a:spAutoFit/>
          </a:bodyPr>
          <a:lstStyle/>
          <a:p>
            <a:r>
              <a:rPr lang="en-US" sz="2400" dirty="0" smtClean="0">
                <a:solidFill>
                  <a:schemeClr val="bg1"/>
                </a:solidFill>
              </a:rPr>
              <a:t>The scale of  facilities is mind boggling.</a:t>
            </a:r>
            <a:endParaRPr lang="fil-PH" sz="2400" dirty="0">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jpg"/>
          <p:cNvPicPr>
            <a:picLocks noChangeAspect="1"/>
          </p:cNvPicPr>
          <p:nvPr/>
        </p:nvPicPr>
        <p:blipFill>
          <a:blip r:embed="rId2"/>
          <a:stretch>
            <a:fillRect/>
          </a:stretch>
        </p:blipFill>
        <p:spPr>
          <a:xfrm>
            <a:off x="-74666" y="1295400"/>
            <a:ext cx="9293332" cy="42672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etWidth1200-1785910.jpg"/>
          <p:cNvPicPr>
            <a:picLocks noChangeAspect="1"/>
          </p:cNvPicPr>
          <p:nvPr/>
        </p:nvPicPr>
        <p:blipFill>
          <a:blip r:embed="rId2"/>
          <a:stretch>
            <a:fillRect/>
          </a:stretch>
        </p:blipFill>
        <p:spPr>
          <a:xfrm>
            <a:off x="0" y="0"/>
            <a:ext cx="9144000" cy="6080760"/>
          </a:xfrm>
          <a:prstGeom prst="rect">
            <a:avLst/>
          </a:prstGeom>
        </p:spPr>
      </p:pic>
      <p:sp>
        <p:nvSpPr>
          <p:cNvPr id="5" name="TextBox 4"/>
          <p:cNvSpPr txBox="1"/>
          <p:nvPr/>
        </p:nvSpPr>
        <p:spPr>
          <a:xfrm>
            <a:off x="228600" y="6019800"/>
            <a:ext cx="8915400" cy="830997"/>
          </a:xfrm>
          <a:prstGeom prst="rect">
            <a:avLst/>
          </a:prstGeom>
          <a:noFill/>
        </p:spPr>
        <p:txBody>
          <a:bodyPr wrap="square" rtlCol="0">
            <a:spAutoFit/>
          </a:bodyPr>
          <a:lstStyle/>
          <a:p>
            <a:pPr algn="ctr"/>
            <a:r>
              <a:rPr lang="en-US" sz="2400" dirty="0" smtClean="0"/>
              <a:t>The tent city has hospitals, feeding centers  and  good  sanitary facilities </a:t>
            </a:r>
            <a:endParaRPr lang="fil-PH"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Kumbh-Mela.jpg"/>
          <p:cNvPicPr>
            <a:picLocks noChangeAspect="1"/>
          </p:cNvPicPr>
          <p:nvPr/>
        </p:nvPicPr>
        <p:blipFill>
          <a:blip r:embed="rId2"/>
          <a:stretch>
            <a:fillRect/>
          </a:stretch>
        </p:blipFill>
        <p:spPr>
          <a:xfrm>
            <a:off x="1947" y="760862"/>
            <a:ext cx="9142052" cy="53351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ghe-Sankranti.jpg"/>
          <p:cNvPicPr>
            <a:picLocks noChangeAspect="1"/>
          </p:cNvPicPr>
          <p:nvPr/>
        </p:nvPicPr>
        <p:blipFill>
          <a:blip r:embed="rId2"/>
          <a:stretch>
            <a:fillRect/>
          </a:stretch>
        </p:blipFill>
        <p:spPr>
          <a:xfrm>
            <a:off x="61298" y="457200"/>
            <a:ext cx="9140106" cy="58674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79710376.jpg"/>
          <p:cNvPicPr>
            <a:picLocks noChangeAspect="1"/>
          </p:cNvPicPr>
          <p:nvPr/>
        </p:nvPicPr>
        <p:blipFill>
          <a:blip r:embed="rId2"/>
          <a:stretch>
            <a:fillRect/>
          </a:stretch>
        </p:blipFill>
        <p:spPr>
          <a:xfrm>
            <a:off x="-33867" y="838200"/>
            <a:ext cx="9211734" cy="5181600"/>
          </a:xfrm>
          <a:prstGeom prst="rect">
            <a:avLst/>
          </a:prstGeom>
        </p:spPr>
      </p:pic>
      <p:sp>
        <p:nvSpPr>
          <p:cNvPr id="5" name="TextBox 4"/>
          <p:cNvSpPr txBox="1"/>
          <p:nvPr/>
        </p:nvSpPr>
        <p:spPr>
          <a:xfrm>
            <a:off x="1752600" y="6019800"/>
            <a:ext cx="5257800" cy="461665"/>
          </a:xfrm>
          <a:prstGeom prst="rect">
            <a:avLst/>
          </a:prstGeom>
          <a:noFill/>
        </p:spPr>
        <p:txBody>
          <a:bodyPr wrap="square" rtlCol="0">
            <a:spAutoFit/>
          </a:bodyPr>
          <a:lstStyle/>
          <a:p>
            <a:r>
              <a:rPr lang="en-US" sz="2400" dirty="0" smtClean="0"/>
              <a:t>Night becomes day at the fair grounds</a:t>
            </a:r>
            <a:endParaRPr lang="fil-PH"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o-KUMBH-MELA-facebook.jpg"/>
          <p:cNvPicPr>
            <a:picLocks noChangeAspect="1"/>
          </p:cNvPicPr>
          <p:nvPr/>
        </p:nvPicPr>
        <p:blipFill>
          <a:blip r:embed="rId2"/>
          <a:stretch>
            <a:fillRect/>
          </a:stretch>
        </p:blipFill>
        <p:spPr>
          <a:xfrm>
            <a:off x="0" y="1143000"/>
            <a:ext cx="9144000" cy="4572000"/>
          </a:xfrm>
          <a:prstGeom prst="rect">
            <a:avLst/>
          </a:prstGeom>
        </p:spPr>
      </p:pic>
      <p:sp>
        <p:nvSpPr>
          <p:cNvPr id="5" name="TextBox 4"/>
          <p:cNvSpPr txBox="1"/>
          <p:nvPr/>
        </p:nvSpPr>
        <p:spPr>
          <a:xfrm>
            <a:off x="2286000" y="6019800"/>
            <a:ext cx="4724400" cy="830997"/>
          </a:xfrm>
          <a:prstGeom prst="rect">
            <a:avLst/>
          </a:prstGeom>
          <a:noFill/>
        </p:spPr>
        <p:txBody>
          <a:bodyPr wrap="square" rtlCol="0">
            <a:spAutoFit/>
          </a:bodyPr>
          <a:lstStyle/>
          <a:p>
            <a:pPr algn="ctr"/>
            <a:r>
              <a:rPr lang="en-US" sz="2400" dirty="0" smtClean="0"/>
              <a:t>Free electricity  and potable water  is provided by the government</a:t>
            </a:r>
            <a:endParaRPr lang="fil-PH"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3).jpg"/>
          <p:cNvPicPr>
            <a:picLocks noChangeAspect="1"/>
          </p:cNvPicPr>
          <p:nvPr/>
        </p:nvPicPr>
        <p:blipFill>
          <a:blip r:embed="rId2"/>
          <a:stretch>
            <a:fillRect/>
          </a:stretch>
        </p:blipFill>
        <p:spPr>
          <a:xfrm>
            <a:off x="35168" y="-26582"/>
            <a:ext cx="9108831" cy="688458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ownload.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2Kumbh-Mela.jpg"/>
          <p:cNvPicPr>
            <a:picLocks noChangeAspect="1"/>
          </p:cNvPicPr>
          <p:nvPr/>
        </p:nvPicPr>
        <p:blipFill>
          <a:blip r:embed="rId2"/>
          <a:stretch>
            <a:fillRect/>
          </a:stretch>
        </p:blipFill>
        <p:spPr>
          <a:xfrm>
            <a:off x="1948" y="760862"/>
            <a:ext cx="9142052" cy="533513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gh-mela-allahabad-sangam.jpg"/>
          <p:cNvPicPr>
            <a:picLocks noChangeAspect="1"/>
          </p:cNvPicPr>
          <p:nvPr/>
        </p:nvPicPr>
        <p:blipFill>
          <a:blip r:embed="rId2"/>
          <a:stretch>
            <a:fillRect/>
          </a:stretch>
        </p:blipFill>
        <p:spPr>
          <a:xfrm>
            <a:off x="38100" y="838200"/>
            <a:ext cx="9067800" cy="5181600"/>
          </a:xfrm>
          <a:prstGeom prst="rect">
            <a:avLst/>
          </a:prstGeom>
        </p:spPr>
      </p:pic>
      <p:sp>
        <p:nvSpPr>
          <p:cNvPr id="5" name="TextBox 4"/>
          <p:cNvSpPr txBox="1"/>
          <p:nvPr/>
        </p:nvSpPr>
        <p:spPr>
          <a:xfrm>
            <a:off x="2209800" y="6172200"/>
            <a:ext cx="4876800" cy="461665"/>
          </a:xfrm>
          <a:prstGeom prst="rect">
            <a:avLst/>
          </a:prstGeom>
          <a:noFill/>
        </p:spPr>
        <p:txBody>
          <a:bodyPr wrap="square" rtlCol="0">
            <a:spAutoFit/>
          </a:bodyPr>
          <a:lstStyle/>
          <a:p>
            <a:r>
              <a:rPr lang="en-US" sz="2400" dirty="0" smtClean="0"/>
              <a:t>Drones keep an eye on security</a:t>
            </a:r>
            <a:endParaRPr lang="fil-PH"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amp-Teertham-Maha-Kumbh-Mela-3-Sangam-Allahabad-India.jpg"/>
          <p:cNvPicPr>
            <a:picLocks noChangeAspect="1"/>
          </p:cNvPicPr>
          <p:nvPr/>
        </p:nvPicPr>
        <p:blipFill>
          <a:blip r:embed="rId2"/>
          <a:srcRect b="6250"/>
          <a:stretch>
            <a:fillRect/>
          </a:stretch>
        </p:blipFill>
        <p:spPr>
          <a:xfrm>
            <a:off x="0" y="381000"/>
            <a:ext cx="9144000" cy="5715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411405824-mounted-police-clearing-access-sangam-bathing-area-kumbh-mela-india.jpg"/>
          <p:cNvPicPr>
            <a:picLocks noChangeAspect="1"/>
          </p:cNvPicPr>
          <p:nvPr/>
        </p:nvPicPr>
        <p:blipFill>
          <a:blip r:embed="rId2"/>
          <a:stretch>
            <a:fillRect/>
          </a:stretch>
        </p:blipFill>
        <p:spPr>
          <a:xfrm>
            <a:off x="0" y="228600"/>
            <a:ext cx="9155460" cy="6088377"/>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7fec30dc068ebdaa6a150ba275dc8613.jpg"/>
          <p:cNvPicPr>
            <a:picLocks noChangeAspect="1"/>
          </p:cNvPicPr>
          <p:nvPr/>
        </p:nvPicPr>
        <p:blipFill>
          <a:blip r:embed="rId2"/>
          <a:srcRect b="5556"/>
          <a:stretch>
            <a:fillRect/>
          </a:stretch>
        </p:blipFill>
        <p:spPr>
          <a:xfrm>
            <a:off x="2133600" y="0"/>
            <a:ext cx="4854655" cy="6858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117-India-Allahabad-Maha-Kumbh-Mela-Crowd-Bath-Ganges-Worship-Saree-2013.jpg"/>
          <p:cNvPicPr>
            <a:picLocks noChangeAspect="1"/>
          </p:cNvPicPr>
          <p:nvPr/>
        </p:nvPicPr>
        <p:blipFill>
          <a:blip r:embed="rId2"/>
          <a:stretch>
            <a:fillRect/>
          </a:stretch>
        </p:blipFill>
        <p:spPr>
          <a:xfrm>
            <a:off x="2688" y="379207"/>
            <a:ext cx="9141312" cy="609779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_mela2.jpg"/>
          <p:cNvPicPr>
            <a:picLocks noChangeAspect="1"/>
          </p:cNvPicPr>
          <p:nvPr/>
        </p:nvPicPr>
        <p:blipFill>
          <a:blip r:embed="rId2"/>
          <a:stretch>
            <a:fillRect/>
          </a:stretch>
        </p:blipFill>
        <p:spPr>
          <a:xfrm>
            <a:off x="1" y="533400"/>
            <a:ext cx="9147438" cy="5789022"/>
          </a:xfrm>
          <a:prstGeom prst="rect">
            <a:avLst/>
          </a:prstGeom>
        </p:spPr>
      </p:pic>
      <p:sp>
        <p:nvSpPr>
          <p:cNvPr id="5" name="TextBox 4"/>
          <p:cNvSpPr txBox="1"/>
          <p:nvPr/>
        </p:nvSpPr>
        <p:spPr>
          <a:xfrm>
            <a:off x="1295400" y="6172200"/>
            <a:ext cx="6400800" cy="461665"/>
          </a:xfrm>
          <a:prstGeom prst="rect">
            <a:avLst/>
          </a:prstGeom>
          <a:noFill/>
        </p:spPr>
        <p:txBody>
          <a:bodyPr wrap="square" rtlCol="0">
            <a:spAutoFit/>
          </a:bodyPr>
          <a:lstStyle/>
          <a:p>
            <a:r>
              <a:rPr lang="en-US" sz="2400" dirty="0" smtClean="0"/>
              <a:t>They shave their heads as a personal offering</a:t>
            </a:r>
            <a:endParaRPr lang="fil-PH"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2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013-allahabad-kumbh-mela (1).jpg"/>
          <p:cNvPicPr>
            <a:picLocks noChangeAspect="1"/>
          </p:cNvPicPr>
          <p:nvPr/>
        </p:nvPicPr>
        <p:blipFill>
          <a:blip r:embed="rId2"/>
          <a:srcRect b="6201"/>
          <a:stretch>
            <a:fillRect/>
          </a:stretch>
        </p:blipFill>
        <p:spPr>
          <a:xfrm>
            <a:off x="0" y="457200"/>
            <a:ext cx="9163966" cy="5715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587153423_68497ede88_b.jpg"/>
          <p:cNvPicPr>
            <a:picLocks noChangeAspect="1"/>
          </p:cNvPicPr>
          <p:nvPr/>
        </p:nvPicPr>
        <p:blipFill>
          <a:blip r:embed="rId2"/>
          <a:stretch>
            <a:fillRect/>
          </a:stretch>
        </p:blipFill>
        <p:spPr>
          <a:xfrm>
            <a:off x="0" y="0"/>
            <a:ext cx="9144000" cy="6090047"/>
          </a:xfrm>
          <a:prstGeom prst="rect">
            <a:avLst/>
          </a:prstGeom>
        </p:spPr>
      </p:pic>
      <p:sp>
        <p:nvSpPr>
          <p:cNvPr id="5" name="TextBox 4"/>
          <p:cNvSpPr txBox="1"/>
          <p:nvPr/>
        </p:nvSpPr>
        <p:spPr>
          <a:xfrm>
            <a:off x="2286000" y="6248400"/>
            <a:ext cx="4800600" cy="461665"/>
          </a:xfrm>
          <a:prstGeom prst="rect">
            <a:avLst/>
          </a:prstGeom>
          <a:noFill/>
        </p:spPr>
        <p:txBody>
          <a:bodyPr wrap="square" rtlCol="0">
            <a:spAutoFit/>
          </a:bodyPr>
          <a:lstStyle/>
          <a:p>
            <a:r>
              <a:rPr lang="en-US" sz="2400" dirty="0" err="1" smtClean="0"/>
              <a:t>Sadhus</a:t>
            </a:r>
            <a:r>
              <a:rPr lang="en-US" sz="2400" dirty="0" smtClean="0"/>
              <a:t> enjoying smoking pot </a:t>
            </a:r>
            <a:endParaRPr lang="fil-PH" sz="2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3179fc49a55720e3f3086d4c3f99c1e8.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2).jpg"/>
          <p:cNvPicPr>
            <a:picLocks noChangeAspect="1"/>
          </p:cNvPicPr>
          <p:nvPr/>
        </p:nvPicPr>
        <p:blipFill>
          <a:blip r:embed="rId2"/>
          <a:stretch>
            <a:fillRect/>
          </a:stretch>
        </p:blipFill>
        <p:spPr>
          <a:xfrm>
            <a:off x="0" y="386542"/>
            <a:ext cx="9144000" cy="608491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cb4027dc831c084fa7b33f88565ac80c (1).jpg"/>
          <p:cNvPicPr>
            <a:picLocks noChangeAspect="1"/>
          </p:cNvPicPr>
          <p:nvPr/>
        </p:nvPicPr>
        <p:blipFill>
          <a:blip r:embed="rId2"/>
          <a:srcRect t="3750"/>
          <a:stretch>
            <a:fillRect/>
          </a:stretch>
        </p:blipFill>
        <p:spPr>
          <a:xfrm>
            <a:off x="0" y="0"/>
            <a:ext cx="9144000" cy="5867400"/>
          </a:xfrm>
          <a:prstGeom prst="rect">
            <a:avLst/>
          </a:prstGeom>
        </p:spPr>
      </p:pic>
      <p:sp>
        <p:nvSpPr>
          <p:cNvPr id="5" name="TextBox 4"/>
          <p:cNvSpPr txBox="1"/>
          <p:nvPr/>
        </p:nvSpPr>
        <p:spPr>
          <a:xfrm>
            <a:off x="1828800" y="5791200"/>
            <a:ext cx="5105400" cy="830997"/>
          </a:xfrm>
          <a:prstGeom prst="rect">
            <a:avLst/>
          </a:prstGeom>
          <a:noFill/>
        </p:spPr>
        <p:txBody>
          <a:bodyPr wrap="square" rtlCol="0">
            <a:spAutoFit/>
          </a:bodyPr>
          <a:lstStyle/>
          <a:p>
            <a:pPr algn="ctr"/>
            <a:r>
              <a:rPr lang="en-US" sz="2400" dirty="0" smtClean="0"/>
              <a:t>Contrary to  popular belief, pot smoking is a social taboo</a:t>
            </a:r>
            <a:endParaRPr lang="fil-PH"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shann-1.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4664f9.jpg"/>
          <p:cNvPicPr>
            <a:picLocks noChangeAspect="1"/>
          </p:cNvPicPr>
          <p:nvPr/>
        </p:nvPicPr>
        <p:blipFill>
          <a:blip r:embed="rId2"/>
          <a:stretch>
            <a:fillRect/>
          </a:stretch>
        </p:blipFill>
        <p:spPr>
          <a:xfrm>
            <a:off x="0" y="0"/>
            <a:ext cx="9144000" cy="6096000"/>
          </a:xfrm>
          <a:prstGeom prst="rect">
            <a:avLst/>
          </a:prstGeom>
        </p:spPr>
      </p:pic>
      <p:sp>
        <p:nvSpPr>
          <p:cNvPr id="5" name="TextBox 4"/>
          <p:cNvSpPr txBox="1"/>
          <p:nvPr/>
        </p:nvSpPr>
        <p:spPr>
          <a:xfrm>
            <a:off x="1828800" y="6172200"/>
            <a:ext cx="6477000" cy="461665"/>
          </a:xfrm>
          <a:prstGeom prst="rect">
            <a:avLst/>
          </a:prstGeom>
          <a:noFill/>
        </p:spPr>
        <p:txBody>
          <a:bodyPr wrap="square" rtlCol="0">
            <a:spAutoFit/>
          </a:bodyPr>
          <a:lstStyle/>
          <a:p>
            <a:r>
              <a:rPr lang="en-US" sz="2400" dirty="0" smtClean="0"/>
              <a:t>A vegetable market to supply the pilgrims</a:t>
            </a:r>
            <a:endParaRPr lang="fil-PH"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385651155_ed54f0fe63_b.jpg"/>
          <p:cNvPicPr>
            <a:picLocks noChangeAspect="1"/>
          </p:cNvPicPr>
          <p:nvPr/>
        </p:nvPicPr>
        <p:blipFill>
          <a:blip r:embed="rId2"/>
          <a:stretch>
            <a:fillRect/>
          </a:stretch>
        </p:blipFill>
        <p:spPr>
          <a:xfrm>
            <a:off x="0" y="392906"/>
            <a:ext cx="9144000" cy="6072188"/>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vege121142.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ladies-bathing.jpg"/>
          <p:cNvPicPr>
            <a:picLocks noChangeAspect="1"/>
          </p:cNvPicPr>
          <p:nvPr/>
        </p:nvPicPr>
        <p:blipFill>
          <a:blip r:embed="rId2"/>
          <a:srcRect b="6261"/>
          <a:stretch>
            <a:fillRect/>
          </a:stretch>
        </p:blipFill>
        <p:spPr>
          <a:xfrm>
            <a:off x="0" y="585719"/>
            <a:ext cx="9107575" cy="5694913"/>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00572172-001.jpg"/>
          <p:cNvPicPr>
            <a:picLocks noChangeAspect="1"/>
          </p:cNvPicPr>
          <p:nvPr/>
        </p:nvPicPr>
        <p:blipFill>
          <a:blip r:embed="rId2"/>
          <a:stretch>
            <a:fillRect/>
          </a:stretch>
        </p:blipFill>
        <p:spPr>
          <a:xfrm>
            <a:off x="0" y="381000"/>
            <a:ext cx="9138070" cy="6099958"/>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05667767.jpg"/>
          <p:cNvPicPr>
            <a:picLocks noChangeAspect="1"/>
          </p:cNvPicPr>
          <p:nvPr/>
        </p:nvPicPr>
        <p:blipFill>
          <a:blip r:embed="rId2"/>
          <a:stretch>
            <a:fillRect/>
          </a:stretch>
        </p:blipFill>
        <p:spPr>
          <a:xfrm>
            <a:off x="0" y="228600"/>
            <a:ext cx="9211734" cy="5181600"/>
          </a:xfrm>
          <a:prstGeom prst="rect">
            <a:avLst/>
          </a:prstGeom>
        </p:spPr>
      </p:pic>
      <p:sp>
        <p:nvSpPr>
          <p:cNvPr id="5" name="TextBox 4"/>
          <p:cNvSpPr txBox="1"/>
          <p:nvPr/>
        </p:nvSpPr>
        <p:spPr>
          <a:xfrm>
            <a:off x="2438400" y="5791200"/>
            <a:ext cx="4800600" cy="461665"/>
          </a:xfrm>
          <a:prstGeom prst="rect">
            <a:avLst/>
          </a:prstGeom>
          <a:noFill/>
        </p:spPr>
        <p:txBody>
          <a:bodyPr wrap="square" rtlCol="0">
            <a:spAutoFit/>
          </a:bodyPr>
          <a:lstStyle/>
          <a:p>
            <a:r>
              <a:rPr lang="en-US" sz="2400" dirty="0" smtClean="0"/>
              <a:t>Elephant rides are  for the tourists</a:t>
            </a:r>
            <a:endParaRPr lang="fil-PH"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5d1a0c9a0ea8a2591fde9b624e8e1dc5.jpg"/>
          <p:cNvPicPr>
            <a:picLocks noChangeAspect="1"/>
          </p:cNvPicPr>
          <p:nvPr/>
        </p:nvPicPr>
        <p:blipFill>
          <a:blip r:embed="rId2"/>
          <a:stretch>
            <a:fillRect/>
          </a:stretch>
        </p:blipFill>
        <p:spPr>
          <a:xfrm>
            <a:off x="0" y="0"/>
            <a:ext cx="9144000" cy="6083085"/>
          </a:xfrm>
          <a:prstGeom prst="rect">
            <a:avLst/>
          </a:prstGeom>
        </p:spPr>
      </p:pic>
      <p:sp>
        <p:nvSpPr>
          <p:cNvPr id="5" name="TextBox 4"/>
          <p:cNvSpPr txBox="1"/>
          <p:nvPr/>
        </p:nvSpPr>
        <p:spPr>
          <a:xfrm>
            <a:off x="1676400" y="6096000"/>
            <a:ext cx="6477000" cy="461665"/>
          </a:xfrm>
          <a:prstGeom prst="rect">
            <a:avLst/>
          </a:prstGeom>
          <a:noFill/>
        </p:spPr>
        <p:txBody>
          <a:bodyPr wrap="square" rtlCol="0">
            <a:spAutoFit/>
          </a:bodyPr>
          <a:lstStyle/>
          <a:p>
            <a:r>
              <a:rPr lang="en-US" sz="2400" dirty="0" smtClean="0"/>
              <a:t>Long haired Naga </a:t>
            </a:r>
            <a:r>
              <a:rPr lang="en-US" sz="2400" dirty="0" err="1" smtClean="0"/>
              <a:t>sadhus</a:t>
            </a:r>
            <a:r>
              <a:rPr lang="en-US" sz="2400" dirty="0" smtClean="0"/>
              <a:t> with the initiates</a:t>
            </a:r>
            <a:endParaRPr lang="fil-PH" sz="2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8590464238_0282854c7d_b.jpg"/>
          <p:cNvPicPr>
            <a:picLocks noChangeAspect="1"/>
          </p:cNvPicPr>
          <p:nvPr/>
        </p:nvPicPr>
        <p:blipFill>
          <a:blip r:embed="rId2"/>
          <a:stretch>
            <a:fillRect/>
          </a:stretch>
        </p:blipFill>
        <p:spPr>
          <a:xfrm>
            <a:off x="0" y="1763613"/>
            <a:ext cx="9144000" cy="3330773"/>
          </a:xfrm>
          <a:prstGeom prst="rect">
            <a:avLst/>
          </a:prstGeom>
        </p:spPr>
      </p:pic>
      <p:sp>
        <p:nvSpPr>
          <p:cNvPr id="5" name="TextBox 4"/>
          <p:cNvSpPr txBox="1"/>
          <p:nvPr/>
        </p:nvSpPr>
        <p:spPr>
          <a:xfrm>
            <a:off x="1600200" y="5562600"/>
            <a:ext cx="6096000" cy="461665"/>
          </a:xfrm>
          <a:prstGeom prst="rect">
            <a:avLst/>
          </a:prstGeom>
          <a:noFill/>
        </p:spPr>
        <p:txBody>
          <a:bodyPr wrap="square" rtlCol="0">
            <a:spAutoFit/>
          </a:bodyPr>
          <a:lstStyle/>
          <a:p>
            <a:r>
              <a:rPr lang="en-US" sz="2400" dirty="0" smtClean="0"/>
              <a:t>Here they take the vow to become </a:t>
            </a:r>
            <a:r>
              <a:rPr lang="en-US" sz="2400" dirty="0" err="1" smtClean="0"/>
              <a:t>Nagas</a:t>
            </a:r>
            <a:endParaRPr lang="fil-PH"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_0691.jpg"/>
          <p:cNvPicPr>
            <a:picLocks noChangeAspect="1"/>
          </p:cNvPicPr>
          <p:nvPr/>
        </p:nvPicPr>
        <p:blipFill>
          <a:blip r:embed="rId2"/>
          <a:stretch>
            <a:fillRect/>
          </a:stretch>
        </p:blipFill>
        <p:spPr>
          <a:xfrm>
            <a:off x="0" y="196645"/>
            <a:ext cx="9144000" cy="646471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jpg"/>
          <p:cNvPicPr>
            <a:picLocks noChangeAspect="1"/>
          </p:cNvPicPr>
          <p:nvPr/>
        </p:nvPicPr>
        <p:blipFill>
          <a:blip r:embed="rId2"/>
          <a:stretch>
            <a:fillRect/>
          </a:stretch>
        </p:blipFill>
        <p:spPr>
          <a:xfrm>
            <a:off x="-43405" y="1164498"/>
            <a:ext cx="9187405" cy="4550502"/>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2590673863_a379db6110_b.jpg"/>
          <p:cNvPicPr>
            <a:picLocks noChangeAspect="1"/>
          </p:cNvPicPr>
          <p:nvPr/>
        </p:nvPicPr>
        <p:blipFill>
          <a:blip r:embed="rId2"/>
          <a:stretch>
            <a:fillRect/>
          </a:stretch>
        </p:blipFill>
        <p:spPr>
          <a:xfrm>
            <a:off x="0" y="383976"/>
            <a:ext cx="9144000" cy="6090047"/>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425011186-naga-babas-procession-kumbh-mela-india.jpg"/>
          <p:cNvPicPr>
            <a:picLocks noChangeAspect="1"/>
          </p:cNvPicPr>
          <p:nvPr/>
        </p:nvPicPr>
        <p:blipFill>
          <a:blip r:embed="rId2"/>
          <a:stretch>
            <a:fillRect/>
          </a:stretch>
        </p:blipFill>
        <p:spPr>
          <a:xfrm>
            <a:off x="-11463" y="388621"/>
            <a:ext cx="9155463" cy="6088379"/>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xresdefault (1).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1394419626-hindu-women-coconut-offerings-over-their-heads-india.jpg"/>
          <p:cNvPicPr>
            <a:picLocks noChangeAspect="1"/>
          </p:cNvPicPr>
          <p:nvPr/>
        </p:nvPicPr>
        <p:blipFill>
          <a:blip r:embed="rId2"/>
          <a:stretch>
            <a:fillRect/>
          </a:stretch>
        </p:blipFill>
        <p:spPr>
          <a:xfrm>
            <a:off x="-11461" y="381000"/>
            <a:ext cx="9166921" cy="6095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7486850212_a68b3438f2_b (1).jpg"/>
          <p:cNvPicPr>
            <a:picLocks noChangeAspect="1"/>
          </p:cNvPicPr>
          <p:nvPr/>
        </p:nvPicPr>
        <p:blipFill>
          <a:blip r:embed="rId2"/>
          <a:stretch>
            <a:fillRect/>
          </a:stretch>
        </p:blipFill>
        <p:spPr>
          <a:xfrm>
            <a:off x="0" y="379511"/>
            <a:ext cx="9144000" cy="6098977"/>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14023491946-female-hindu-guru-kumbh-mela-2013-festival-india.jpg"/>
          <p:cNvPicPr>
            <a:picLocks noChangeAspect="1"/>
          </p:cNvPicPr>
          <p:nvPr/>
        </p:nvPicPr>
        <p:blipFill>
          <a:blip r:embed="rId2"/>
          <a:srcRect b="9900"/>
          <a:stretch>
            <a:fillRect/>
          </a:stretch>
        </p:blipFill>
        <p:spPr>
          <a:xfrm>
            <a:off x="0" y="-228600"/>
            <a:ext cx="9144000" cy="5478779"/>
          </a:xfrm>
          <a:prstGeom prst="rect">
            <a:avLst/>
          </a:prstGeom>
        </p:spPr>
      </p:pic>
      <p:sp>
        <p:nvSpPr>
          <p:cNvPr id="6" name="TextBox 5"/>
          <p:cNvSpPr txBox="1"/>
          <p:nvPr/>
        </p:nvSpPr>
        <p:spPr>
          <a:xfrm>
            <a:off x="609600" y="5562600"/>
            <a:ext cx="8077200" cy="461665"/>
          </a:xfrm>
          <a:prstGeom prst="rect">
            <a:avLst/>
          </a:prstGeom>
          <a:noFill/>
        </p:spPr>
        <p:txBody>
          <a:bodyPr wrap="square" rtlCol="0">
            <a:spAutoFit/>
          </a:bodyPr>
          <a:lstStyle/>
          <a:p>
            <a:r>
              <a:rPr lang="en-US" sz="2400" dirty="0" smtClean="0"/>
              <a:t>Female </a:t>
            </a:r>
            <a:r>
              <a:rPr lang="en-US" sz="2400" dirty="0" err="1" smtClean="0"/>
              <a:t>sadhus</a:t>
            </a:r>
            <a:r>
              <a:rPr lang="en-US" sz="2400" dirty="0" smtClean="0"/>
              <a:t> some foreign  also come in large numbers</a:t>
            </a:r>
            <a:endParaRPr lang="fil-PH"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jpg"/>
          <p:cNvPicPr>
            <a:picLocks noChangeAspect="1"/>
          </p:cNvPicPr>
          <p:nvPr/>
        </p:nvPicPr>
        <p:blipFill>
          <a:blip r:embed="rId2"/>
          <a:stretch>
            <a:fillRect/>
          </a:stretch>
        </p:blipFill>
        <p:spPr>
          <a:xfrm>
            <a:off x="0" y="1034415"/>
            <a:ext cx="9144000" cy="478917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the-timeless-presence-of-mahakaleshwar-ujjain-kumbh-mela-11.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banksof_yamuna.jpg"/>
          <p:cNvPicPr>
            <a:picLocks noChangeAspect="1"/>
          </p:cNvPicPr>
          <p:nvPr/>
        </p:nvPicPr>
        <p:blipFill>
          <a:blip r:embed="rId2"/>
          <a:stretch>
            <a:fillRect/>
          </a:stretch>
        </p:blipFill>
        <p:spPr>
          <a:xfrm>
            <a:off x="-57779" y="569536"/>
            <a:ext cx="9201779" cy="5755064"/>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dip-at-sangam-allahabad.jpg"/>
          <p:cNvPicPr>
            <a:picLocks noChangeAspect="1"/>
          </p:cNvPicPr>
          <p:nvPr/>
        </p:nvPicPr>
        <p:blipFill>
          <a:blip r:embed="rId2"/>
          <a:stretch>
            <a:fillRect/>
          </a:stretch>
        </p:blipFill>
        <p:spPr>
          <a:xfrm>
            <a:off x="-88630" y="1335974"/>
            <a:ext cx="9232630" cy="4226626"/>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e8f4d3444d6fb0a94de7177897fa964e.jpg"/>
          <p:cNvPicPr>
            <a:picLocks noChangeAspect="1"/>
          </p:cNvPicPr>
          <p:nvPr/>
        </p:nvPicPr>
        <p:blipFill>
          <a:blip r:embed="rId2"/>
          <a:stretch>
            <a:fillRect/>
          </a:stretch>
        </p:blipFill>
        <p:spPr>
          <a:xfrm>
            <a:off x="2035921" y="0"/>
            <a:ext cx="5072158" cy="6858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f3a99ea6e91e35d444992d9b660e0fc6.jpg"/>
          <p:cNvPicPr>
            <a:picLocks noChangeAspect="1"/>
          </p:cNvPicPr>
          <p:nvPr/>
        </p:nvPicPr>
        <p:blipFill>
          <a:blip r:embed="rId2"/>
          <a:stretch>
            <a:fillRect/>
          </a:stretch>
        </p:blipFill>
        <p:spPr>
          <a:xfrm>
            <a:off x="1828214" y="0"/>
            <a:ext cx="5487571" cy="6858000"/>
          </a:xfrm>
          <a:prstGeom prst="rect">
            <a:avLst/>
          </a:prstGeom>
        </p:spPr>
      </p:pic>
      <p:sp>
        <p:nvSpPr>
          <p:cNvPr id="5" name="TextBox 4"/>
          <p:cNvSpPr txBox="1"/>
          <p:nvPr/>
        </p:nvSpPr>
        <p:spPr>
          <a:xfrm>
            <a:off x="2819400" y="6019800"/>
            <a:ext cx="3810000" cy="461665"/>
          </a:xfrm>
          <a:prstGeom prst="rect">
            <a:avLst/>
          </a:prstGeom>
          <a:solidFill>
            <a:srgbClr val="FFFF00"/>
          </a:solidFill>
        </p:spPr>
        <p:txBody>
          <a:bodyPr wrap="square" rtlCol="0">
            <a:spAutoFit/>
          </a:bodyPr>
          <a:lstStyle/>
          <a:p>
            <a:r>
              <a:rPr lang="en-US" sz="2400" dirty="0" err="1" smtClean="0">
                <a:solidFill>
                  <a:schemeClr val="bg1"/>
                </a:solidFill>
              </a:rPr>
              <a:t>Sadhu</a:t>
            </a:r>
            <a:r>
              <a:rPr lang="en-US" sz="2400" dirty="0" smtClean="0">
                <a:solidFill>
                  <a:schemeClr val="bg1"/>
                </a:solidFill>
              </a:rPr>
              <a:t>  reading scriptures</a:t>
            </a:r>
            <a:endParaRPr lang="fil-PH" sz="2400" dirty="0">
              <a:solidFill>
                <a:schemeClr val="bg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_update_8f6cf19770a8a202_1358062312_9j-4aaqsk.jpeg"/>
          <p:cNvPicPr>
            <a:picLocks noChangeAspect="1"/>
          </p:cNvPicPr>
          <p:nvPr/>
        </p:nvPicPr>
        <p:blipFill>
          <a:blip r:embed="rId2"/>
          <a:stretch>
            <a:fillRect/>
          </a:stretch>
        </p:blipFill>
        <p:spPr>
          <a:xfrm>
            <a:off x="-33867" y="857250"/>
            <a:ext cx="9177867" cy="5162550"/>
          </a:xfrm>
          <a:prstGeom prst="rect">
            <a:avLst/>
          </a:prstGeom>
        </p:spPr>
      </p:pic>
      <p:sp>
        <p:nvSpPr>
          <p:cNvPr id="5" name="TextBox 4"/>
          <p:cNvSpPr txBox="1"/>
          <p:nvPr/>
        </p:nvSpPr>
        <p:spPr>
          <a:xfrm>
            <a:off x="1676400" y="6096000"/>
            <a:ext cx="5257800" cy="461665"/>
          </a:xfrm>
          <a:prstGeom prst="rect">
            <a:avLst/>
          </a:prstGeom>
          <a:noFill/>
        </p:spPr>
        <p:txBody>
          <a:bodyPr wrap="square" rtlCol="0">
            <a:spAutoFit/>
          </a:bodyPr>
          <a:lstStyle/>
          <a:p>
            <a:r>
              <a:rPr lang="en-US" sz="2400" dirty="0" smtClean="0"/>
              <a:t>A </a:t>
            </a:r>
            <a:r>
              <a:rPr lang="en-US" sz="2400" dirty="0" err="1" smtClean="0"/>
              <a:t>sadhu</a:t>
            </a:r>
            <a:r>
              <a:rPr lang="en-US" sz="2400" dirty="0" smtClean="0"/>
              <a:t> showing off his matted hair</a:t>
            </a:r>
            <a:endParaRPr lang="fil-PH" sz="24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_2616-S.jpg"/>
          <p:cNvPicPr>
            <a:picLocks noChangeAspect="1"/>
          </p:cNvPicPr>
          <p:nvPr/>
        </p:nvPicPr>
        <p:blipFill>
          <a:blip r:embed="rId2"/>
          <a:stretch>
            <a:fillRect/>
          </a:stretch>
        </p:blipFill>
        <p:spPr>
          <a:xfrm>
            <a:off x="0" y="377190"/>
            <a:ext cx="9144000" cy="610362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g_panel_1357749675.gif"/>
          <p:cNvPicPr>
            <a:picLocks noChangeAspect="1"/>
          </p:cNvPicPr>
          <p:nvPr/>
        </p:nvPicPr>
        <p:blipFill>
          <a:blip r:embed="rId2"/>
          <a:stretch>
            <a:fillRect/>
          </a:stretch>
        </p:blipFill>
        <p:spPr>
          <a:xfrm>
            <a:off x="-33868" y="838200"/>
            <a:ext cx="9211734" cy="5181600"/>
          </a:xfrm>
          <a:prstGeom prst="rect">
            <a:avLst/>
          </a:prstGeom>
        </p:spPr>
      </p:pic>
      <p:sp>
        <p:nvSpPr>
          <p:cNvPr id="5" name="TextBox 4"/>
          <p:cNvSpPr txBox="1"/>
          <p:nvPr/>
        </p:nvSpPr>
        <p:spPr>
          <a:xfrm>
            <a:off x="1524000" y="6096000"/>
            <a:ext cx="5638800" cy="461665"/>
          </a:xfrm>
          <a:prstGeom prst="rect">
            <a:avLst/>
          </a:prstGeom>
          <a:noFill/>
        </p:spPr>
        <p:txBody>
          <a:bodyPr wrap="square" rtlCol="0">
            <a:spAutoFit/>
          </a:bodyPr>
          <a:lstStyle/>
          <a:p>
            <a:r>
              <a:rPr lang="en-US" sz="2400" dirty="0" smtClean="0"/>
              <a:t>Free food is offered  to pilgrims everyday </a:t>
            </a:r>
            <a:endParaRPr lang="fil-PH"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086-India-Allahabad-Maha-Kumbh-Mela-Women-Bath-Ganges-Worship-Pray-Water-container-2013.jpg"/>
          <p:cNvPicPr>
            <a:picLocks noChangeAspect="1"/>
          </p:cNvPicPr>
          <p:nvPr/>
        </p:nvPicPr>
        <p:blipFill>
          <a:blip r:embed="rId2"/>
          <a:stretch>
            <a:fillRect/>
          </a:stretch>
        </p:blipFill>
        <p:spPr>
          <a:xfrm>
            <a:off x="0" y="380999"/>
            <a:ext cx="9141312" cy="6097793"/>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ND-040423-016-x.jpg"/>
          <p:cNvPicPr>
            <a:picLocks noChangeAspect="1"/>
          </p:cNvPicPr>
          <p:nvPr/>
        </p:nvPicPr>
        <p:blipFill>
          <a:blip r:embed="rId2"/>
          <a:stretch>
            <a:fillRect/>
          </a:stretch>
        </p:blipFill>
        <p:spPr>
          <a:xfrm>
            <a:off x="0" y="0"/>
            <a:ext cx="9144000" cy="6083808"/>
          </a:xfrm>
          <a:prstGeom prst="rect">
            <a:avLst/>
          </a:prstGeom>
        </p:spPr>
      </p:pic>
      <p:sp>
        <p:nvSpPr>
          <p:cNvPr id="5" name="TextBox 4"/>
          <p:cNvSpPr txBox="1"/>
          <p:nvPr/>
        </p:nvSpPr>
        <p:spPr>
          <a:xfrm>
            <a:off x="2438400" y="6248400"/>
            <a:ext cx="4648200" cy="461665"/>
          </a:xfrm>
          <a:prstGeom prst="rect">
            <a:avLst/>
          </a:prstGeom>
          <a:noFill/>
        </p:spPr>
        <p:txBody>
          <a:bodyPr wrap="square" rtlCol="0">
            <a:spAutoFit/>
          </a:bodyPr>
          <a:lstStyle/>
          <a:p>
            <a:r>
              <a:rPr lang="en-US" sz="2400" dirty="0" smtClean="0"/>
              <a:t>Food preparation for the pilgrims</a:t>
            </a:r>
            <a:endParaRPr lang="fil-PH" sz="24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 mela allahabad 2013 4.jpeg"/>
          <p:cNvPicPr>
            <a:picLocks noChangeAspect="1"/>
          </p:cNvPicPr>
          <p:nvPr/>
        </p:nvPicPr>
        <p:blipFill>
          <a:blip r:embed="rId2"/>
          <a:stretch>
            <a:fillRect/>
          </a:stretch>
        </p:blipFill>
        <p:spPr>
          <a:xfrm>
            <a:off x="0" y="392906"/>
            <a:ext cx="9144000" cy="6072188"/>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_mela14.jpg"/>
          <p:cNvPicPr>
            <a:picLocks noChangeAspect="1"/>
          </p:cNvPicPr>
          <p:nvPr/>
        </p:nvPicPr>
        <p:blipFill>
          <a:blip r:embed="rId2"/>
          <a:stretch>
            <a:fillRect/>
          </a:stretch>
        </p:blipFill>
        <p:spPr>
          <a:xfrm>
            <a:off x="262665" y="0"/>
            <a:ext cx="8618671" cy="6857999"/>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2.jpg"/>
          <p:cNvPicPr>
            <a:picLocks noChangeAspect="1"/>
          </p:cNvPicPr>
          <p:nvPr/>
        </p:nvPicPr>
        <p:blipFill>
          <a:blip r:embed="rId2"/>
          <a:stretch>
            <a:fillRect/>
          </a:stretch>
        </p:blipFill>
        <p:spPr>
          <a:xfrm>
            <a:off x="0" y="990600"/>
            <a:ext cx="9144000" cy="48768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2bmela3.jpg"/>
          <p:cNvPicPr>
            <a:picLocks noChangeAspect="1"/>
          </p:cNvPicPr>
          <p:nvPr/>
        </p:nvPicPr>
        <p:blipFill>
          <a:blip r:embed="rId2"/>
          <a:srcRect b="5556"/>
          <a:stretch>
            <a:fillRect/>
          </a:stretch>
        </p:blipFill>
        <p:spPr>
          <a:xfrm>
            <a:off x="40341" y="1371600"/>
            <a:ext cx="9063318" cy="38862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8_021413032841.jpg"/>
          <p:cNvPicPr>
            <a:picLocks noChangeAspect="1"/>
          </p:cNvPicPr>
          <p:nvPr/>
        </p:nvPicPr>
        <p:blipFill>
          <a:blip r:embed="rId2"/>
          <a:stretch>
            <a:fillRect/>
          </a:stretch>
        </p:blipFill>
        <p:spPr>
          <a:xfrm>
            <a:off x="7023" y="381000"/>
            <a:ext cx="9129954" cy="60960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mela-shahi-snan.jpg"/>
          <p:cNvPicPr>
            <a:picLocks noChangeAspect="1"/>
          </p:cNvPicPr>
          <p:nvPr/>
        </p:nvPicPr>
        <p:blipFill>
          <a:blip r:embed="rId2"/>
          <a:stretch>
            <a:fillRect/>
          </a:stretch>
        </p:blipFill>
        <p:spPr>
          <a:xfrm>
            <a:off x="0" y="0"/>
            <a:ext cx="9144000" cy="5593080"/>
          </a:xfrm>
          <a:prstGeom prst="rect">
            <a:avLst/>
          </a:prstGeom>
        </p:spPr>
      </p:pic>
      <p:sp>
        <p:nvSpPr>
          <p:cNvPr id="5" name="TextBox 4"/>
          <p:cNvSpPr txBox="1"/>
          <p:nvPr/>
        </p:nvSpPr>
        <p:spPr>
          <a:xfrm>
            <a:off x="2133600" y="6019800"/>
            <a:ext cx="4343400" cy="461665"/>
          </a:xfrm>
          <a:prstGeom prst="rect">
            <a:avLst/>
          </a:prstGeom>
          <a:noFill/>
        </p:spPr>
        <p:txBody>
          <a:bodyPr wrap="square" rtlCol="0">
            <a:spAutoFit/>
          </a:bodyPr>
          <a:lstStyle/>
          <a:p>
            <a:r>
              <a:rPr lang="en-US" sz="2400" dirty="0" smtClean="0"/>
              <a:t>Early morning bathing rituals</a:t>
            </a:r>
            <a:endParaRPr lang="fil-PH" sz="24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kumbh-pti-story_650_070214080156.jpg"/>
          <p:cNvPicPr>
            <a:picLocks noChangeAspect="1"/>
          </p:cNvPicPr>
          <p:nvPr/>
        </p:nvPicPr>
        <p:blipFill>
          <a:blip r:embed="rId2"/>
          <a:stretch>
            <a:fillRect/>
          </a:stretch>
        </p:blipFill>
        <p:spPr>
          <a:xfrm>
            <a:off x="0" y="685800"/>
            <a:ext cx="9144000" cy="548640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_Id_342805_Kumbh_mela.jpg"/>
          <p:cNvPicPr>
            <a:picLocks noChangeAspect="1"/>
          </p:cNvPicPr>
          <p:nvPr/>
        </p:nvPicPr>
        <p:blipFill>
          <a:blip r:embed="rId2"/>
          <a:stretch>
            <a:fillRect/>
          </a:stretch>
        </p:blipFill>
        <p:spPr>
          <a:xfrm>
            <a:off x="0" y="381000"/>
            <a:ext cx="9144000" cy="609600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gh_Mela-750x400.jpg"/>
          <p:cNvPicPr>
            <a:picLocks noChangeAspect="1"/>
          </p:cNvPicPr>
          <p:nvPr/>
        </p:nvPicPr>
        <p:blipFill>
          <a:blip r:embed="rId2"/>
          <a:srcRect b="14062"/>
          <a:stretch>
            <a:fillRect/>
          </a:stretch>
        </p:blipFill>
        <p:spPr>
          <a:xfrm>
            <a:off x="0" y="990600"/>
            <a:ext cx="9144000" cy="4191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2013-kumbh-mela1.jpg"/>
          <p:cNvPicPr>
            <a:picLocks noChangeAspect="1"/>
          </p:cNvPicPr>
          <p:nvPr/>
        </p:nvPicPr>
        <p:blipFill>
          <a:blip r:embed="rId2"/>
          <a:stretch>
            <a:fillRect/>
          </a:stretch>
        </p:blipFill>
        <p:spPr>
          <a:xfrm>
            <a:off x="1" y="457200"/>
            <a:ext cx="9143998" cy="5943599"/>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M8215_130203_00000137-webb.jpg"/>
          <p:cNvPicPr>
            <a:picLocks noChangeAspect="1"/>
          </p:cNvPicPr>
          <p:nvPr/>
        </p:nvPicPr>
        <p:blipFill>
          <a:blip r:embed="rId2"/>
          <a:stretch>
            <a:fillRect/>
          </a:stretch>
        </p:blipFill>
        <p:spPr>
          <a:xfrm>
            <a:off x="0" y="381744"/>
            <a:ext cx="9144000" cy="6094512"/>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 Kumbh Mela 2013.JPG"/>
          <p:cNvPicPr>
            <a:picLocks noChangeAspect="1"/>
          </p:cNvPicPr>
          <p:nvPr/>
        </p:nvPicPr>
        <p:blipFill>
          <a:blip r:embed="rId2"/>
          <a:stretch>
            <a:fillRect/>
          </a:stretch>
        </p:blipFill>
        <p:spPr>
          <a:xfrm>
            <a:off x="-66722" y="274634"/>
            <a:ext cx="9210722" cy="6354766"/>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_kumbh_2013_slide01.jpg"/>
          <p:cNvPicPr>
            <a:picLocks noChangeAspect="1"/>
          </p:cNvPicPr>
          <p:nvPr/>
        </p:nvPicPr>
        <p:blipFill>
          <a:blip r:embed="rId2"/>
          <a:stretch>
            <a:fillRect/>
          </a:stretch>
        </p:blipFill>
        <p:spPr>
          <a:xfrm>
            <a:off x="0" y="2354580"/>
            <a:ext cx="9144000" cy="2148840"/>
          </a:xfrm>
          <a:prstGeom prst="rect">
            <a:avLst/>
          </a:prstGeom>
        </p:spPr>
      </p:pic>
      <p:sp>
        <p:nvSpPr>
          <p:cNvPr id="5" name="TextBox 4"/>
          <p:cNvSpPr txBox="1"/>
          <p:nvPr/>
        </p:nvSpPr>
        <p:spPr>
          <a:xfrm>
            <a:off x="1905000" y="5105400"/>
            <a:ext cx="5334000" cy="461665"/>
          </a:xfrm>
          <a:prstGeom prst="rect">
            <a:avLst/>
          </a:prstGeom>
          <a:noFill/>
        </p:spPr>
        <p:txBody>
          <a:bodyPr wrap="square" rtlCol="0">
            <a:spAutoFit/>
          </a:bodyPr>
          <a:lstStyle/>
          <a:p>
            <a:r>
              <a:rPr lang="en-US" sz="2400" dirty="0" smtClean="0"/>
              <a:t>Call for prayers  by blowing  the conch</a:t>
            </a:r>
            <a:endParaRPr lang="fil-PH" sz="24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kumbh4.jpg"/>
          <p:cNvPicPr>
            <a:picLocks noChangeAspect="1"/>
          </p:cNvPicPr>
          <p:nvPr/>
        </p:nvPicPr>
        <p:blipFill>
          <a:blip r:embed="rId2"/>
          <a:stretch>
            <a:fillRect/>
          </a:stretch>
        </p:blipFill>
        <p:spPr>
          <a:xfrm>
            <a:off x="22747" y="365760"/>
            <a:ext cx="9121253" cy="611124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kumbh-2013-009.jpg"/>
          <p:cNvPicPr>
            <a:picLocks noChangeAspect="1"/>
          </p:cNvPicPr>
          <p:nvPr/>
        </p:nvPicPr>
        <p:blipFill>
          <a:blip r:embed="rId2"/>
          <a:stretch>
            <a:fillRect/>
          </a:stretch>
        </p:blipFill>
        <p:spPr>
          <a:xfrm>
            <a:off x="0" y="379476"/>
            <a:ext cx="9144000" cy="6099048"/>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Kumbh-Mela-1-Sangam-Allahabad-India-53.jpg"/>
          <p:cNvPicPr>
            <a:picLocks noChangeAspect="1"/>
          </p:cNvPicPr>
          <p:nvPr/>
        </p:nvPicPr>
        <p:blipFill>
          <a:blip r:embed="rId2"/>
          <a:stretch>
            <a:fillRect/>
          </a:stretch>
        </p:blipFill>
        <p:spPr>
          <a:xfrm>
            <a:off x="0" y="0"/>
            <a:ext cx="9144000" cy="6092190"/>
          </a:xfrm>
          <a:prstGeom prst="rect">
            <a:avLst/>
          </a:prstGeom>
        </p:spPr>
      </p:pic>
      <p:sp>
        <p:nvSpPr>
          <p:cNvPr id="5" name="TextBox 4"/>
          <p:cNvSpPr txBox="1"/>
          <p:nvPr/>
        </p:nvSpPr>
        <p:spPr>
          <a:xfrm>
            <a:off x="2514600" y="6172200"/>
            <a:ext cx="3657600" cy="461665"/>
          </a:xfrm>
          <a:prstGeom prst="rect">
            <a:avLst/>
          </a:prstGeom>
          <a:noFill/>
        </p:spPr>
        <p:txBody>
          <a:bodyPr wrap="square" rtlCol="0">
            <a:spAutoFit/>
          </a:bodyPr>
          <a:lstStyle/>
          <a:p>
            <a:r>
              <a:rPr lang="en-US" sz="2400" dirty="0" smtClean="0"/>
              <a:t>Pilgrims  are fed everyday</a:t>
            </a:r>
            <a:endParaRPr lang="fil-PH" sz="24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ha-kumbh-mela-at-sangam.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axresdefault.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ela.jpg"/>
          <p:cNvPicPr>
            <a:picLocks noChangeAspect="1"/>
          </p:cNvPicPr>
          <p:nvPr/>
        </p:nvPicPr>
        <p:blipFill>
          <a:blip r:embed="rId2"/>
          <a:stretch>
            <a:fillRect/>
          </a:stretch>
        </p:blipFill>
        <p:spPr>
          <a:xfrm>
            <a:off x="8912" y="990600"/>
            <a:ext cx="9126176" cy="487680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MM8215_130210_00014664-webb-3.jpg"/>
          <p:cNvPicPr>
            <a:picLocks noChangeAspect="1"/>
          </p:cNvPicPr>
          <p:nvPr/>
        </p:nvPicPr>
        <p:blipFill>
          <a:blip r:embed="rId2"/>
          <a:stretch>
            <a:fillRect/>
          </a:stretch>
        </p:blipFill>
        <p:spPr>
          <a:xfrm>
            <a:off x="0" y="388620"/>
            <a:ext cx="9144000" cy="608076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121</TotalTime>
  <Words>357</Words>
  <Application>Microsoft Office PowerPoint</Application>
  <PresentationFormat>On-screen Show (4:3)</PresentationFormat>
  <Paragraphs>46</Paragraphs>
  <Slides>106</Slides>
  <Notes>0</Notes>
  <HiddenSlides>0</HiddenSlides>
  <MMClips>0</MMClips>
  <ScaleCrop>false</ScaleCrop>
  <HeadingPairs>
    <vt:vector size="4" baseType="variant">
      <vt:variant>
        <vt:lpstr>Theme</vt:lpstr>
      </vt:variant>
      <vt:variant>
        <vt:i4>1</vt:i4>
      </vt:variant>
      <vt:variant>
        <vt:lpstr>Slide Titles</vt:lpstr>
      </vt:variant>
      <vt:variant>
        <vt:i4>106</vt:i4>
      </vt:variant>
    </vt:vector>
  </HeadingPairs>
  <TitlesOfParts>
    <vt:vector size="107" baseType="lpstr">
      <vt:lpstr>Flow</vt:lpstr>
      <vt:lpstr>Maha Kumbha Mela</vt:lpstr>
      <vt:lpstr>Editors note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The end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Maha Kumbha Mela</dc:title>
  <dc:creator>Amal</dc:creator>
  <cp:lastModifiedBy>Amal</cp:lastModifiedBy>
  <cp:revision>17</cp:revision>
  <dcterms:created xsi:type="dcterms:W3CDTF">2017-01-09T02:55:01Z</dcterms:created>
  <dcterms:modified xsi:type="dcterms:W3CDTF">2017-01-09T05:48:30Z</dcterms:modified>
</cp:coreProperties>
</file>