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259.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00.xml" ContentType="application/vnd.openxmlformats-officedocument.presentationml.slide+xml"/>
  <Override PartName="/ppt/slideLayouts/slideLayout7.xml" ContentType="application/vnd.openxmlformats-officedocument.presentationml.slideLayout+xml"/>
  <Override PartName="/ppt/slides/slide55.xml" ContentType="application/vnd.openxmlformats-officedocument.presentationml.slide+xml"/>
  <Override PartName="/ppt/slides/slide237.xml" ContentType="application/vnd.openxmlformats-officedocument.presentationml.slide+xml"/>
  <Override PartName="/ppt/slides/slide284.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78.xml" ContentType="application/vnd.openxmlformats-officedocument.presentationml.slide+xml"/>
  <Override PartName="/ppt/slides/slide289.xml" ContentType="application/vnd.openxmlformats-officedocument.presentationml.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81.xml" ContentType="application/vnd.openxmlformats-officedocument.presentationml.slide+xml"/>
  <Override PartName="/ppt/slides/slide292.xml" ContentType="application/vnd.openxmlformats-officedocument.presentationml.slide+xml"/>
  <Override PartName="/ppt/slides/slide41.xml" ContentType="application/vnd.openxmlformats-officedocument.presentationml.slide+xml"/>
  <Override PartName="/ppt/slides/slide223.xml" ContentType="application/vnd.openxmlformats-officedocument.presentationml.slide+xml"/>
  <Override PartName="/ppt/slides/slide270.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297.xml" ContentType="application/vnd.openxmlformats-officedocument.presentationml.slide+xml"/>
  <Override PartName="/ppt/slides/slide302.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239.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286.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46.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35.xml" ContentType="application/vnd.openxmlformats-officedocument.presentationml.slide+xml"/>
  <Override PartName="/ppt/slides/slide253.xml" ContentType="application/vnd.openxmlformats-officedocument.presentationml.slide+xml"/>
  <Override PartName="/ppt/slides/slide2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42.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231.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2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s/slide30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slides/slide167.xml" ContentType="application/vnd.openxmlformats-officedocument.presentationml.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558" r:id="rId3"/>
    <p:sldId id="257" r:id="rId4"/>
    <p:sldId id="258" r:id="rId5"/>
    <p:sldId id="259" r:id="rId6"/>
    <p:sldId id="306" r:id="rId7"/>
    <p:sldId id="260" r:id="rId8"/>
    <p:sldId id="261" r:id="rId9"/>
    <p:sldId id="262" r:id="rId10"/>
    <p:sldId id="264" r:id="rId11"/>
    <p:sldId id="265" r:id="rId12"/>
    <p:sldId id="263" r:id="rId13"/>
    <p:sldId id="266" r:id="rId14"/>
    <p:sldId id="267" r:id="rId15"/>
    <p:sldId id="268" r:id="rId16"/>
    <p:sldId id="269" r:id="rId17"/>
    <p:sldId id="270" r:id="rId18"/>
    <p:sldId id="271" r:id="rId19"/>
    <p:sldId id="272" r:id="rId20"/>
    <p:sldId id="274" r:id="rId21"/>
    <p:sldId id="275" r:id="rId22"/>
    <p:sldId id="551"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9" r:id="rId45"/>
    <p:sldId id="301" r:id="rId46"/>
    <p:sldId id="302" r:id="rId47"/>
    <p:sldId id="304"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1" r:id="rId62"/>
    <p:sldId id="322" r:id="rId63"/>
    <p:sldId id="324" r:id="rId64"/>
    <p:sldId id="325" r:id="rId65"/>
    <p:sldId id="326" r:id="rId66"/>
    <p:sldId id="327" r:id="rId67"/>
    <p:sldId id="328" r:id="rId68"/>
    <p:sldId id="329" r:id="rId69"/>
    <p:sldId id="330" r:id="rId70"/>
    <p:sldId id="332" r:id="rId71"/>
    <p:sldId id="333" r:id="rId72"/>
    <p:sldId id="334" r:id="rId73"/>
    <p:sldId id="335" r:id="rId74"/>
    <p:sldId id="336" r:id="rId75"/>
    <p:sldId id="337" r:id="rId76"/>
    <p:sldId id="340" r:id="rId77"/>
    <p:sldId id="341" r:id="rId78"/>
    <p:sldId id="342" r:id="rId79"/>
    <p:sldId id="343" r:id="rId80"/>
    <p:sldId id="344" r:id="rId81"/>
    <p:sldId id="345" r:id="rId82"/>
    <p:sldId id="346" r:id="rId83"/>
    <p:sldId id="347" r:id="rId84"/>
    <p:sldId id="348" r:id="rId85"/>
    <p:sldId id="349" r:id="rId86"/>
    <p:sldId id="350" r:id="rId87"/>
    <p:sldId id="351" r:id="rId88"/>
    <p:sldId id="352" r:id="rId89"/>
    <p:sldId id="353" r:id="rId90"/>
    <p:sldId id="354" r:id="rId91"/>
    <p:sldId id="355" r:id="rId92"/>
    <p:sldId id="357" r:id="rId93"/>
    <p:sldId id="358" r:id="rId94"/>
    <p:sldId id="359" r:id="rId95"/>
    <p:sldId id="360" r:id="rId96"/>
    <p:sldId id="361" r:id="rId97"/>
    <p:sldId id="362" r:id="rId98"/>
    <p:sldId id="363" r:id="rId99"/>
    <p:sldId id="364" r:id="rId100"/>
    <p:sldId id="365" r:id="rId101"/>
    <p:sldId id="366" r:id="rId102"/>
    <p:sldId id="368" r:id="rId103"/>
    <p:sldId id="369" r:id="rId104"/>
    <p:sldId id="370" r:id="rId105"/>
    <p:sldId id="371" r:id="rId106"/>
    <p:sldId id="372" r:id="rId107"/>
    <p:sldId id="373" r:id="rId108"/>
    <p:sldId id="374" r:id="rId109"/>
    <p:sldId id="375" r:id="rId110"/>
    <p:sldId id="376" r:id="rId111"/>
    <p:sldId id="377" r:id="rId112"/>
    <p:sldId id="378" r:id="rId113"/>
    <p:sldId id="379" r:id="rId114"/>
    <p:sldId id="380" r:id="rId115"/>
    <p:sldId id="381" r:id="rId116"/>
    <p:sldId id="382" r:id="rId117"/>
    <p:sldId id="383" r:id="rId118"/>
    <p:sldId id="384" r:id="rId119"/>
    <p:sldId id="385" r:id="rId120"/>
    <p:sldId id="386" r:id="rId121"/>
    <p:sldId id="387" r:id="rId122"/>
    <p:sldId id="388" r:id="rId123"/>
    <p:sldId id="389" r:id="rId124"/>
    <p:sldId id="390" r:id="rId125"/>
    <p:sldId id="391" r:id="rId126"/>
    <p:sldId id="392" r:id="rId127"/>
    <p:sldId id="393" r:id="rId128"/>
    <p:sldId id="394" r:id="rId129"/>
    <p:sldId id="395" r:id="rId130"/>
    <p:sldId id="396" r:id="rId131"/>
    <p:sldId id="397" r:id="rId132"/>
    <p:sldId id="398" r:id="rId133"/>
    <p:sldId id="400" r:id="rId134"/>
    <p:sldId id="401" r:id="rId135"/>
    <p:sldId id="402" r:id="rId136"/>
    <p:sldId id="403" r:id="rId137"/>
    <p:sldId id="404" r:id="rId138"/>
    <p:sldId id="405" r:id="rId139"/>
    <p:sldId id="406" r:id="rId140"/>
    <p:sldId id="407" r:id="rId141"/>
    <p:sldId id="408" r:id="rId142"/>
    <p:sldId id="409" r:id="rId143"/>
    <p:sldId id="410" r:id="rId144"/>
    <p:sldId id="411" r:id="rId145"/>
    <p:sldId id="412" r:id="rId146"/>
    <p:sldId id="413" r:id="rId147"/>
    <p:sldId id="414" r:id="rId148"/>
    <p:sldId id="415" r:id="rId149"/>
    <p:sldId id="416" r:id="rId150"/>
    <p:sldId id="417" r:id="rId151"/>
    <p:sldId id="418" r:id="rId152"/>
    <p:sldId id="419" r:id="rId153"/>
    <p:sldId id="420" r:id="rId154"/>
    <p:sldId id="421" r:id="rId155"/>
    <p:sldId id="422" r:id="rId156"/>
    <p:sldId id="423" r:id="rId157"/>
    <p:sldId id="424" r:id="rId158"/>
    <p:sldId id="426" r:id="rId159"/>
    <p:sldId id="427" r:id="rId160"/>
    <p:sldId id="429" r:id="rId161"/>
    <p:sldId id="430" r:id="rId162"/>
    <p:sldId id="431" r:id="rId163"/>
    <p:sldId id="432" r:id="rId164"/>
    <p:sldId id="433" r:id="rId165"/>
    <p:sldId id="434" r:id="rId166"/>
    <p:sldId id="435" r:id="rId167"/>
    <p:sldId id="436" r:id="rId168"/>
    <p:sldId id="437" r:id="rId169"/>
    <p:sldId id="439" r:id="rId170"/>
    <p:sldId id="440" r:id="rId171"/>
    <p:sldId id="441" r:id="rId172"/>
    <p:sldId id="443" r:id="rId173"/>
    <p:sldId id="444" r:id="rId174"/>
    <p:sldId id="445" r:id="rId175"/>
    <p:sldId id="446" r:id="rId176"/>
    <p:sldId id="447" r:id="rId177"/>
    <p:sldId id="448" r:id="rId178"/>
    <p:sldId id="449" r:id="rId179"/>
    <p:sldId id="450" r:id="rId180"/>
    <p:sldId id="451" r:id="rId181"/>
    <p:sldId id="452" r:id="rId182"/>
    <p:sldId id="453" r:id="rId183"/>
    <p:sldId id="454" r:id="rId184"/>
    <p:sldId id="455" r:id="rId185"/>
    <p:sldId id="457" r:id="rId186"/>
    <p:sldId id="458" r:id="rId187"/>
    <p:sldId id="459" r:id="rId188"/>
    <p:sldId id="460" r:id="rId189"/>
    <p:sldId id="461" r:id="rId190"/>
    <p:sldId id="462" r:id="rId191"/>
    <p:sldId id="463" r:id="rId192"/>
    <p:sldId id="464" r:id="rId193"/>
    <p:sldId id="465" r:id="rId194"/>
    <p:sldId id="466" r:id="rId195"/>
    <p:sldId id="467" r:id="rId196"/>
    <p:sldId id="468" r:id="rId197"/>
    <p:sldId id="469" r:id="rId198"/>
    <p:sldId id="470" r:id="rId199"/>
    <p:sldId id="471" r:id="rId200"/>
    <p:sldId id="472" r:id="rId201"/>
    <p:sldId id="473" r:id="rId202"/>
    <p:sldId id="474" r:id="rId203"/>
    <p:sldId id="475" r:id="rId204"/>
    <p:sldId id="476" r:id="rId205"/>
    <p:sldId id="477" r:id="rId206"/>
    <p:sldId id="478" r:id="rId207"/>
    <p:sldId id="479" r:id="rId208"/>
    <p:sldId id="480" r:id="rId209"/>
    <p:sldId id="482" r:id="rId210"/>
    <p:sldId id="483" r:id="rId211"/>
    <p:sldId id="485" r:id="rId212"/>
    <p:sldId id="488" r:id="rId213"/>
    <p:sldId id="489" r:id="rId214"/>
    <p:sldId id="490" r:id="rId215"/>
    <p:sldId id="491" r:id="rId216"/>
    <p:sldId id="492" r:id="rId217"/>
    <p:sldId id="493" r:id="rId218"/>
    <p:sldId id="494" r:id="rId219"/>
    <p:sldId id="500" r:id="rId220"/>
    <p:sldId id="501" r:id="rId221"/>
    <p:sldId id="502" r:id="rId222"/>
    <p:sldId id="504" r:id="rId223"/>
    <p:sldId id="505" r:id="rId224"/>
    <p:sldId id="506" r:id="rId225"/>
    <p:sldId id="507" r:id="rId226"/>
    <p:sldId id="508" r:id="rId227"/>
    <p:sldId id="509" r:id="rId228"/>
    <p:sldId id="510" r:id="rId229"/>
    <p:sldId id="511" r:id="rId230"/>
    <p:sldId id="512" r:id="rId231"/>
    <p:sldId id="513" r:id="rId232"/>
    <p:sldId id="514" r:id="rId233"/>
    <p:sldId id="515" r:id="rId234"/>
    <p:sldId id="516" r:id="rId235"/>
    <p:sldId id="517" r:id="rId236"/>
    <p:sldId id="518" r:id="rId237"/>
    <p:sldId id="519" r:id="rId238"/>
    <p:sldId id="520" r:id="rId239"/>
    <p:sldId id="521" r:id="rId240"/>
    <p:sldId id="522" r:id="rId241"/>
    <p:sldId id="523" r:id="rId242"/>
    <p:sldId id="524" r:id="rId243"/>
    <p:sldId id="525" r:id="rId244"/>
    <p:sldId id="526" r:id="rId245"/>
    <p:sldId id="527" r:id="rId246"/>
    <p:sldId id="528" r:id="rId247"/>
    <p:sldId id="530" r:id="rId248"/>
    <p:sldId id="531" r:id="rId249"/>
    <p:sldId id="532" r:id="rId250"/>
    <p:sldId id="533" r:id="rId251"/>
    <p:sldId id="534" r:id="rId252"/>
    <p:sldId id="535" r:id="rId253"/>
    <p:sldId id="536" r:id="rId254"/>
    <p:sldId id="538" r:id="rId255"/>
    <p:sldId id="540" r:id="rId256"/>
    <p:sldId id="541" r:id="rId257"/>
    <p:sldId id="542" r:id="rId258"/>
    <p:sldId id="543" r:id="rId259"/>
    <p:sldId id="546" r:id="rId260"/>
    <p:sldId id="547" r:id="rId261"/>
    <p:sldId id="544" r:id="rId262"/>
    <p:sldId id="545" r:id="rId263"/>
    <p:sldId id="548" r:id="rId264"/>
    <p:sldId id="549" r:id="rId265"/>
    <p:sldId id="550" r:id="rId266"/>
    <p:sldId id="552" r:id="rId267"/>
    <p:sldId id="553" r:id="rId268"/>
    <p:sldId id="554" r:id="rId269"/>
    <p:sldId id="555" r:id="rId270"/>
    <p:sldId id="556" r:id="rId271"/>
    <p:sldId id="557" r:id="rId272"/>
    <p:sldId id="560" r:id="rId273"/>
    <p:sldId id="562" r:id="rId274"/>
    <p:sldId id="563" r:id="rId275"/>
    <p:sldId id="564" r:id="rId276"/>
    <p:sldId id="565" r:id="rId277"/>
    <p:sldId id="566" r:id="rId278"/>
    <p:sldId id="567" r:id="rId279"/>
    <p:sldId id="568" r:id="rId280"/>
    <p:sldId id="569" r:id="rId281"/>
    <p:sldId id="570" r:id="rId282"/>
    <p:sldId id="581" r:id="rId283"/>
    <p:sldId id="571" r:id="rId284"/>
    <p:sldId id="572" r:id="rId285"/>
    <p:sldId id="574" r:id="rId286"/>
    <p:sldId id="575" r:id="rId287"/>
    <p:sldId id="577" r:id="rId288"/>
    <p:sldId id="578" r:id="rId289"/>
    <p:sldId id="580" r:id="rId290"/>
    <p:sldId id="582" r:id="rId291"/>
    <p:sldId id="583" r:id="rId292"/>
    <p:sldId id="584" r:id="rId293"/>
    <p:sldId id="585" r:id="rId294"/>
    <p:sldId id="586" r:id="rId295"/>
    <p:sldId id="587" r:id="rId296"/>
    <p:sldId id="588" r:id="rId297"/>
    <p:sldId id="589" r:id="rId298"/>
    <p:sldId id="590" r:id="rId299"/>
    <p:sldId id="591" r:id="rId300"/>
    <p:sldId id="592" r:id="rId301"/>
    <p:sldId id="594" r:id="rId302"/>
    <p:sldId id="593" r:id="rId303"/>
    <p:sldId id="595" r:id="rId30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663300"/>
    <a:srgbClr val="993300"/>
    <a:srgbClr val="104C2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9170"/>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presProps" Target="presProps.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viewProps" Target="viewProp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287" Type="http://schemas.openxmlformats.org/officeDocument/2006/relationships/slide" Target="slides/slide286.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slide" Target="slides/slide301.xml"/><Relationship Id="rId30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tableStyles" Target="tableStyle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il-PH"/>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il-PH"/>
          </a:p>
        </p:txBody>
      </p:sp>
      <p:sp>
        <p:nvSpPr>
          <p:cNvPr id="4" name="Date Placeholder 3"/>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l-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4" name="Date Placeholder 3"/>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il-P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4" name="Date Placeholder 3"/>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l-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4" name="Date Placeholder 3"/>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il-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l-P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5" name="Date Placeholder 4"/>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il-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7" name="Date Placeholder 6"/>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l-PH"/>
          </a:p>
        </p:txBody>
      </p:sp>
      <p:sp>
        <p:nvSpPr>
          <p:cNvPr id="3" name="Date Placeholder 2"/>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il-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il-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l-PH"/>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12/14/2015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il-PH"/>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C9B81F-C347-4BEF-BFDF-29C42F48304A}" type="datetimeFigureOut">
              <a:rPr lang="en-US" smtClean="0"/>
              <a:pPr/>
              <a:t>12/14/2015</a:t>
            </a:fld>
            <a:endParaRPr lang="en-US" dirty="0">
              <a:solidFill>
                <a:schemeClr val="tx2">
                  <a:shade val="9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eaLnBrk="1" latinLnBrk="0" hangingPunct="1"/>
            <a:endParaRPr kumimoji="0" lang="en-US" dirty="0">
              <a:solidFill>
                <a:schemeClr val="tx2">
                  <a:shade val="9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l-P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s://en.wikipedia.org/wiki/File:A_Khajuraho_Temple_ceiling_design.jpg" TargetMode="Externa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7.xml"/></Relationships>
</file>

<file path=ppt/slides/_rels/slide2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7.xml"/></Relationships>
</file>

<file path=ppt/slides/_rels/slide255.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7.xml"/></Relationships>
</file>

<file path=ppt/slides/_rels/slide264.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7.xml"/></Relationships>
</file>

<file path=ppt/slides/_rels/slide269.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7.xml"/></Relationships>
</file>

<file path=ppt/slides/_rels/slide278.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7.xml"/></Relationships>
</file>

<file path=ppt/slides/_rels/slide279.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1.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7.xml"/></Relationships>
</file>

<file path=ppt/slides/_rels/slide292.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29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29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296.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298.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299.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7.xml"/></Relationships>
</file>

<file path=ppt/slides/_rels/slide301.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7.xml"/></Relationships>
</file>

<file path=ppt/slides/_rels/slide30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303.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en.wikipedia.org/wiki/Khajuraho_Group_of_Monuments"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en.wikipedia.org/wiki/File:A_ruin,_pillars_at_Khajuraho,_India.jpg" TargetMode="Externa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en.wikipedia.org/wiki/File:Architecture_of_the_Khajuraho_temples.jpg" TargetMode="Externa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295400"/>
            <a:ext cx="7772400" cy="1470025"/>
          </a:xfrm>
        </p:spPr>
        <p:txBody>
          <a:bodyPr>
            <a:normAutofit/>
          </a:bodyPr>
          <a:lstStyle/>
          <a:p>
            <a:r>
              <a:rPr lang="en-US" sz="6000" b="1" dirty="0" err="1" smtClean="0"/>
              <a:t>Khajuraho</a:t>
            </a:r>
            <a:endParaRPr lang="fil-PH" sz="6000" b="1" dirty="0"/>
          </a:p>
        </p:txBody>
      </p:sp>
      <p:sp>
        <p:nvSpPr>
          <p:cNvPr id="3" name="Subtitle 2"/>
          <p:cNvSpPr>
            <a:spLocks noGrp="1"/>
          </p:cNvSpPr>
          <p:nvPr>
            <p:ph type="subTitle" idx="1"/>
          </p:nvPr>
        </p:nvSpPr>
        <p:spPr/>
        <p:txBody>
          <a:bodyPr>
            <a:normAutofit/>
          </a:bodyPr>
          <a:lstStyle/>
          <a:p>
            <a:r>
              <a:rPr lang="en-US" sz="4800" b="1" dirty="0" smtClean="0"/>
              <a:t>A world heritage site</a:t>
            </a:r>
            <a:endParaRPr lang="fil-PH" sz="48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15.jpg"/>
          <p:cNvPicPr>
            <a:picLocks noChangeAspect="1"/>
          </p:cNvPicPr>
          <p:nvPr/>
        </p:nvPicPr>
        <p:blipFill>
          <a:blip r:embed="rId2"/>
          <a:stretch>
            <a:fillRect/>
          </a:stretch>
        </p:blipFill>
        <p:spPr>
          <a:xfrm>
            <a:off x="-17188" y="381000"/>
            <a:ext cx="9178376" cy="6096000"/>
          </a:xfrm>
          <a:prstGeom prst="rect">
            <a:avLst/>
          </a:prstGeo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700" name="Picture 4" descr="http://www.shunya.net/Pictures/NorthIndia/Khajuraho/LakshmanTemple41.jpg"/>
          <p:cNvPicPr>
            <a:picLocks noChangeAspect="1" noChangeArrowheads="1"/>
          </p:cNvPicPr>
          <p:nvPr/>
        </p:nvPicPr>
        <p:blipFill>
          <a:blip r:embed="rId2"/>
          <a:srcRect b="7692"/>
          <a:stretch>
            <a:fillRect/>
          </a:stretch>
        </p:blipFill>
        <p:spPr bwMode="auto">
          <a:xfrm>
            <a:off x="-1" y="533400"/>
            <a:ext cx="9144001" cy="5562600"/>
          </a:xfrm>
          <a:prstGeom prst="rect">
            <a:avLst/>
          </a:prstGeom>
          <a:noFill/>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http://www.shunya.net/Pictures/NorthIndia/Khajuraho/LakshmanTemple17.jpg"/>
          <p:cNvPicPr>
            <a:picLocks noChangeAspect="1" noChangeArrowheads="1"/>
          </p:cNvPicPr>
          <p:nvPr/>
        </p:nvPicPr>
        <p:blipFill>
          <a:blip r:embed="rId2"/>
          <a:srcRect b="7692"/>
          <a:stretch>
            <a:fillRect/>
          </a:stretch>
        </p:blipFill>
        <p:spPr bwMode="auto">
          <a:xfrm>
            <a:off x="0" y="393192"/>
            <a:ext cx="9144000" cy="5608320"/>
          </a:xfrm>
          <a:prstGeom prst="rect">
            <a:avLst/>
          </a:prstGeom>
          <a:noFill/>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http://www.shunya.net/Pictures/NorthIndia/Khajuraho/ChitraguptaTemple04.jpg"/>
          <p:cNvPicPr>
            <a:picLocks noChangeAspect="1" noChangeArrowheads="1"/>
          </p:cNvPicPr>
          <p:nvPr/>
        </p:nvPicPr>
        <p:blipFill>
          <a:blip r:embed="rId2"/>
          <a:srcRect b="7692"/>
          <a:stretch>
            <a:fillRect/>
          </a:stretch>
        </p:blipFill>
        <p:spPr bwMode="auto">
          <a:xfrm>
            <a:off x="1" y="621793"/>
            <a:ext cx="9173816" cy="5626607"/>
          </a:xfrm>
          <a:prstGeom prst="rect">
            <a:avLst/>
          </a:prstGeom>
          <a:noFill/>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http://www.shunya.net/Pictures/NorthIndia/Khajuraho/KandariyaMahadev29.jpg"/>
          <p:cNvPicPr>
            <a:picLocks noChangeAspect="1" noChangeArrowheads="1"/>
          </p:cNvPicPr>
          <p:nvPr/>
        </p:nvPicPr>
        <p:blipFill>
          <a:blip r:embed="rId2"/>
          <a:srcRect t="2667"/>
          <a:stretch>
            <a:fillRect/>
          </a:stretch>
        </p:blipFill>
        <p:spPr bwMode="auto">
          <a:xfrm>
            <a:off x="1828800" y="0"/>
            <a:ext cx="5695950" cy="8343900"/>
          </a:xfrm>
          <a:prstGeom prst="rect">
            <a:avLst/>
          </a:prstGeom>
          <a:noFill/>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http://www.shunya.net/Pictures/NorthIndia/Khajuraho/KandariyaMahadev22.jpg"/>
          <p:cNvPicPr>
            <a:picLocks noChangeAspect="1" noChangeArrowheads="1"/>
          </p:cNvPicPr>
          <p:nvPr/>
        </p:nvPicPr>
        <p:blipFill>
          <a:blip r:embed="rId2"/>
          <a:srcRect/>
          <a:stretch>
            <a:fillRect/>
          </a:stretch>
        </p:blipFill>
        <p:spPr bwMode="auto">
          <a:xfrm>
            <a:off x="1676400" y="0"/>
            <a:ext cx="5695950" cy="8572500"/>
          </a:xfrm>
          <a:prstGeom prst="rect">
            <a:avLst/>
          </a:prstGeom>
          <a:noFill/>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http://www.shunya.net/Pictures/NorthIndia/Khajuraho/KandariyaMahadev35.jpg"/>
          <p:cNvPicPr>
            <a:picLocks noChangeAspect="1" noChangeArrowheads="1"/>
          </p:cNvPicPr>
          <p:nvPr/>
        </p:nvPicPr>
        <p:blipFill>
          <a:blip r:embed="rId2"/>
          <a:srcRect t="9778"/>
          <a:stretch>
            <a:fillRect/>
          </a:stretch>
        </p:blipFill>
        <p:spPr bwMode="auto">
          <a:xfrm>
            <a:off x="1752600" y="0"/>
            <a:ext cx="5695950" cy="7734300"/>
          </a:xfrm>
          <a:prstGeom prst="rect">
            <a:avLst/>
          </a:prstGeom>
          <a:noFill/>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http://www.shunya.net/Pictures/NorthIndia/Khajuraho/VishwanathTempleNandiMandap.jpg"/>
          <p:cNvPicPr>
            <a:picLocks noChangeAspect="1" noChangeArrowheads="1"/>
          </p:cNvPicPr>
          <p:nvPr/>
        </p:nvPicPr>
        <p:blipFill>
          <a:blip r:embed="rId2"/>
          <a:srcRect b="9030"/>
          <a:stretch>
            <a:fillRect/>
          </a:stretch>
        </p:blipFill>
        <p:spPr bwMode="auto">
          <a:xfrm>
            <a:off x="0" y="494453"/>
            <a:ext cx="9144000" cy="5527040"/>
          </a:xfrm>
          <a:prstGeom prst="rect">
            <a:avLst/>
          </a:prstGeom>
          <a:noFill/>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http://www.shunya.net/Pictures/NorthIndia/Khajuraho/VishwanathTemple21.jpg"/>
          <p:cNvPicPr>
            <a:picLocks noChangeAspect="1" noChangeArrowheads="1"/>
          </p:cNvPicPr>
          <p:nvPr/>
        </p:nvPicPr>
        <p:blipFill>
          <a:blip r:embed="rId2"/>
          <a:srcRect b="7692"/>
          <a:stretch>
            <a:fillRect/>
          </a:stretch>
        </p:blipFill>
        <p:spPr bwMode="auto">
          <a:xfrm>
            <a:off x="0" y="452120"/>
            <a:ext cx="9144000" cy="5608320"/>
          </a:xfrm>
          <a:prstGeom prst="rect">
            <a:avLst/>
          </a:prstGeom>
          <a:noFill/>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http://www.shunya.net/Pictures/NorthIndia/Khajuraho/VishwanathTemple05.jpg"/>
          <p:cNvPicPr>
            <a:picLocks noChangeAspect="1" noChangeArrowheads="1"/>
          </p:cNvPicPr>
          <p:nvPr/>
        </p:nvPicPr>
        <p:blipFill>
          <a:blip r:embed="rId2"/>
          <a:srcRect b="4889"/>
          <a:stretch>
            <a:fillRect/>
          </a:stretch>
        </p:blipFill>
        <p:spPr bwMode="auto">
          <a:xfrm>
            <a:off x="1828800" y="0"/>
            <a:ext cx="5695950" cy="8153400"/>
          </a:xfrm>
          <a:prstGeom prst="rect">
            <a:avLst/>
          </a:prstGeom>
          <a:noFill/>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http://www.shunya.net/Pictures/NorthIndia/Khajuraho/DeviJagadambi02.jpg"/>
          <p:cNvPicPr>
            <a:picLocks noChangeAspect="1" noChangeArrowheads="1"/>
          </p:cNvPicPr>
          <p:nvPr/>
        </p:nvPicPr>
        <p:blipFill>
          <a:blip r:embed="rId2"/>
          <a:srcRect b="7692"/>
          <a:stretch>
            <a:fillRect/>
          </a:stretch>
        </p:blipFill>
        <p:spPr bwMode="auto">
          <a:xfrm>
            <a:off x="1" y="609599"/>
            <a:ext cx="9173816" cy="5626607"/>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1.jpg"/>
          <p:cNvPicPr>
            <a:picLocks noChangeAspect="1"/>
          </p:cNvPicPr>
          <p:nvPr/>
        </p:nvPicPr>
        <p:blipFill>
          <a:blip r:embed="rId2"/>
          <a:stretch>
            <a:fillRect/>
          </a:stretch>
        </p:blipFill>
        <p:spPr>
          <a:xfrm>
            <a:off x="0" y="242274"/>
            <a:ext cx="9144000" cy="6373452"/>
          </a:xfrm>
          <a:prstGeom prst="rect">
            <a:avLst/>
          </a:prstGeom>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http://www.shunya.net/Pictures/NorthIndia/Khajuraho/DeviJagadambi03.jpg"/>
          <p:cNvPicPr>
            <a:picLocks noChangeAspect="1" noChangeArrowheads="1"/>
          </p:cNvPicPr>
          <p:nvPr/>
        </p:nvPicPr>
        <p:blipFill>
          <a:blip r:embed="rId2"/>
          <a:srcRect b="6355"/>
          <a:stretch>
            <a:fillRect/>
          </a:stretch>
        </p:blipFill>
        <p:spPr bwMode="auto">
          <a:xfrm>
            <a:off x="0" y="685800"/>
            <a:ext cx="9144000" cy="5689600"/>
          </a:xfrm>
          <a:prstGeom prst="rect">
            <a:avLst/>
          </a:prstGeom>
          <a:noFill/>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http://www.shunya.net/Pictures/NorthIndia/Khajuraho/DeviJagadambi14.jpg"/>
          <p:cNvPicPr>
            <a:picLocks noChangeAspect="1" noChangeArrowheads="1"/>
          </p:cNvPicPr>
          <p:nvPr/>
        </p:nvPicPr>
        <p:blipFill>
          <a:blip r:embed="rId2"/>
          <a:srcRect/>
          <a:stretch>
            <a:fillRect/>
          </a:stretch>
        </p:blipFill>
        <p:spPr bwMode="auto">
          <a:xfrm>
            <a:off x="1447800" y="-838200"/>
            <a:ext cx="5695950" cy="8572500"/>
          </a:xfrm>
          <a:prstGeom prst="rect">
            <a:avLst/>
          </a:prstGeom>
          <a:noFill/>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http://www.shunya.net/Pictures/NorthIndia/Khajuraho/DeviJagadambi06.jpg"/>
          <p:cNvPicPr>
            <a:picLocks noChangeAspect="1" noChangeArrowheads="1"/>
          </p:cNvPicPr>
          <p:nvPr/>
        </p:nvPicPr>
        <p:blipFill>
          <a:blip r:embed="rId2"/>
          <a:srcRect/>
          <a:stretch>
            <a:fillRect/>
          </a:stretch>
        </p:blipFill>
        <p:spPr bwMode="auto">
          <a:xfrm>
            <a:off x="1828800" y="0"/>
            <a:ext cx="5695950" cy="8572500"/>
          </a:xfrm>
          <a:prstGeom prst="rect">
            <a:avLst/>
          </a:prstGeom>
          <a:noFill/>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http://www.shunya.net/Pictures/NorthIndia/Khajuraho/DeviJagadambi07.jpg"/>
          <p:cNvPicPr>
            <a:picLocks noChangeAspect="1" noChangeArrowheads="1"/>
          </p:cNvPicPr>
          <p:nvPr/>
        </p:nvPicPr>
        <p:blipFill>
          <a:blip r:embed="rId2"/>
          <a:srcRect/>
          <a:stretch>
            <a:fillRect/>
          </a:stretch>
        </p:blipFill>
        <p:spPr bwMode="auto">
          <a:xfrm>
            <a:off x="1676400" y="0"/>
            <a:ext cx="5695950" cy="8572500"/>
          </a:xfrm>
          <a:prstGeom prst="rect">
            <a:avLst/>
          </a:prstGeom>
          <a:noFill/>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http://www.shunya.net/Pictures/NorthIndia/Khajuraho/DuladeoTemple01.jpg"/>
          <p:cNvPicPr>
            <a:picLocks noChangeAspect="1" noChangeArrowheads="1"/>
          </p:cNvPicPr>
          <p:nvPr/>
        </p:nvPicPr>
        <p:blipFill>
          <a:blip r:embed="rId2"/>
          <a:srcRect/>
          <a:stretch>
            <a:fillRect/>
          </a:stretch>
        </p:blipFill>
        <p:spPr bwMode="auto">
          <a:xfrm>
            <a:off x="1447800" y="-685800"/>
            <a:ext cx="6029325" cy="8572500"/>
          </a:xfrm>
          <a:prstGeom prst="rect">
            <a:avLst/>
          </a:prstGeom>
          <a:noFill/>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http://www.shunya.net/Pictures/NorthIndia/Khajuraho/DuladeoTemple08.jpg"/>
          <p:cNvPicPr>
            <a:picLocks noChangeAspect="1" noChangeArrowheads="1"/>
          </p:cNvPicPr>
          <p:nvPr/>
        </p:nvPicPr>
        <p:blipFill>
          <a:blip r:embed="rId2"/>
          <a:srcRect/>
          <a:stretch>
            <a:fillRect/>
          </a:stretch>
        </p:blipFill>
        <p:spPr bwMode="auto">
          <a:xfrm>
            <a:off x="228600" y="381000"/>
            <a:ext cx="8572500" cy="5695950"/>
          </a:xfrm>
          <a:prstGeom prst="rect">
            <a:avLst/>
          </a:prstGeom>
          <a:noFill/>
        </p:spPr>
      </p:pic>
      <p:sp>
        <p:nvSpPr>
          <p:cNvPr id="3" name="TextBox 2"/>
          <p:cNvSpPr txBox="1"/>
          <p:nvPr/>
        </p:nvSpPr>
        <p:spPr>
          <a:xfrm>
            <a:off x="6705600" y="5562600"/>
            <a:ext cx="2057400" cy="369332"/>
          </a:xfrm>
          <a:prstGeom prst="rect">
            <a:avLst/>
          </a:prstGeom>
          <a:solidFill>
            <a:srgbClr val="996633"/>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http://www.shunya.net/Pictures/NorthIndia/Khajuraho/DuladeoTemple04.jpg"/>
          <p:cNvPicPr>
            <a:picLocks noChangeAspect="1" noChangeArrowheads="1"/>
          </p:cNvPicPr>
          <p:nvPr/>
        </p:nvPicPr>
        <p:blipFill>
          <a:blip r:embed="rId2"/>
          <a:srcRect/>
          <a:stretch>
            <a:fillRect/>
          </a:stretch>
        </p:blipFill>
        <p:spPr bwMode="auto">
          <a:xfrm>
            <a:off x="304800" y="381000"/>
            <a:ext cx="8572500" cy="5695950"/>
          </a:xfrm>
          <a:prstGeom prst="rect">
            <a:avLst/>
          </a:prstGeom>
          <a:noFill/>
        </p:spPr>
      </p:pic>
      <p:sp>
        <p:nvSpPr>
          <p:cNvPr id="3" name="TextBox 2"/>
          <p:cNvSpPr txBox="1"/>
          <p:nvPr/>
        </p:nvSpPr>
        <p:spPr>
          <a:xfrm>
            <a:off x="6781800" y="5638800"/>
            <a:ext cx="1143000" cy="381000"/>
          </a:xfrm>
          <a:prstGeom prst="rect">
            <a:avLst/>
          </a:prstGeom>
          <a:solidFill>
            <a:srgbClr val="996633"/>
          </a:solidFill>
        </p:spPr>
        <p:txBody>
          <a:bodyPr wrap="square" rtlCol="0">
            <a:spAutoFit/>
          </a:bodyPr>
          <a:lstStyle/>
          <a:p>
            <a:endParaRPr lang="fil-PH" dirty="0"/>
          </a:p>
        </p:txBody>
      </p:sp>
      <p:sp>
        <p:nvSpPr>
          <p:cNvPr id="4" name="TextBox 3"/>
          <p:cNvSpPr txBox="1"/>
          <p:nvPr/>
        </p:nvSpPr>
        <p:spPr>
          <a:xfrm>
            <a:off x="7848600" y="5638800"/>
            <a:ext cx="990600" cy="381000"/>
          </a:xfrm>
          <a:prstGeom prst="rect">
            <a:avLst/>
          </a:prstGeom>
          <a:solidFill>
            <a:schemeClr val="bg1"/>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http://www.shunya.net/Pictures/NorthIndia/Khajuraho/DuladeoTemple07.jpg"/>
          <p:cNvPicPr>
            <a:picLocks noChangeAspect="1" noChangeArrowheads="1"/>
          </p:cNvPicPr>
          <p:nvPr/>
        </p:nvPicPr>
        <p:blipFill>
          <a:blip r:embed="rId2"/>
          <a:srcRect/>
          <a:stretch>
            <a:fillRect/>
          </a:stretch>
        </p:blipFill>
        <p:spPr bwMode="auto">
          <a:xfrm>
            <a:off x="228600" y="533400"/>
            <a:ext cx="8572500" cy="5695950"/>
          </a:xfrm>
          <a:prstGeom prst="rect">
            <a:avLst/>
          </a:prstGeom>
          <a:noFill/>
        </p:spPr>
      </p:pic>
      <p:sp>
        <p:nvSpPr>
          <p:cNvPr id="3" name="TextBox 2"/>
          <p:cNvSpPr txBox="1"/>
          <p:nvPr/>
        </p:nvSpPr>
        <p:spPr>
          <a:xfrm>
            <a:off x="6629400" y="5791200"/>
            <a:ext cx="1143000" cy="369332"/>
          </a:xfrm>
          <a:prstGeom prst="rect">
            <a:avLst/>
          </a:prstGeom>
          <a:solidFill>
            <a:srgbClr val="996633"/>
          </a:solidFill>
        </p:spPr>
        <p:txBody>
          <a:bodyPr wrap="square" rtlCol="0">
            <a:spAutoFit/>
          </a:bodyPr>
          <a:lstStyle/>
          <a:p>
            <a:endParaRPr lang="fil-PH" dirty="0"/>
          </a:p>
        </p:txBody>
      </p:sp>
      <p:sp>
        <p:nvSpPr>
          <p:cNvPr id="5" name="TextBox 4"/>
          <p:cNvSpPr txBox="1"/>
          <p:nvPr/>
        </p:nvSpPr>
        <p:spPr>
          <a:xfrm>
            <a:off x="7772400" y="5791200"/>
            <a:ext cx="914400" cy="369332"/>
          </a:xfrm>
          <a:prstGeom prst="rect">
            <a:avLst/>
          </a:prstGeom>
          <a:solidFill>
            <a:schemeClr val="bg1"/>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http://www.shunya.net/Pictures/NorthIndia/Khajuraho/DuladeoTemple03.jpg"/>
          <p:cNvPicPr>
            <a:picLocks noChangeAspect="1" noChangeArrowheads="1"/>
          </p:cNvPicPr>
          <p:nvPr/>
        </p:nvPicPr>
        <p:blipFill>
          <a:blip r:embed="rId2"/>
          <a:srcRect/>
          <a:stretch>
            <a:fillRect/>
          </a:stretch>
        </p:blipFill>
        <p:spPr bwMode="auto">
          <a:xfrm>
            <a:off x="1524000" y="-990600"/>
            <a:ext cx="5695950" cy="8572500"/>
          </a:xfrm>
          <a:prstGeom prst="rect">
            <a:avLst/>
          </a:prstGeom>
          <a:noFill/>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http://www.shunya.net/Pictures/NorthIndia/Khajuraho/ParsvanathTemple01.jpg"/>
          <p:cNvPicPr>
            <a:picLocks noChangeAspect="1" noChangeArrowheads="1"/>
          </p:cNvPicPr>
          <p:nvPr/>
        </p:nvPicPr>
        <p:blipFill>
          <a:blip r:embed="rId2"/>
          <a:srcRect t="7111" b="8444"/>
          <a:stretch>
            <a:fillRect/>
          </a:stretch>
        </p:blipFill>
        <p:spPr bwMode="auto">
          <a:xfrm>
            <a:off x="1295400" y="-381000"/>
            <a:ext cx="6505575" cy="7239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jpg"/>
          <p:cNvPicPr>
            <a:picLocks noChangeAspect="1"/>
          </p:cNvPicPr>
          <p:nvPr/>
        </p:nvPicPr>
        <p:blipFill>
          <a:blip r:embed="rId2"/>
          <a:stretch>
            <a:fillRect/>
          </a:stretch>
        </p:blipFill>
        <p:spPr>
          <a:xfrm>
            <a:off x="0" y="333494"/>
            <a:ext cx="9144000" cy="6191012"/>
          </a:xfrm>
          <a:prstGeom prst="rect">
            <a:avLst/>
          </a:prstGeom>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descr="http://www.shunya.net/Pictures/NorthIndia/Khajuraho/DuladeoTemple08.jpg"/>
          <p:cNvPicPr>
            <a:picLocks noChangeAspect="1" noChangeArrowheads="1"/>
          </p:cNvPicPr>
          <p:nvPr/>
        </p:nvPicPr>
        <p:blipFill>
          <a:blip r:embed="rId2"/>
          <a:srcRect b="7692"/>
          <a:stretch>
            <a:fillRect/>
          </a:stretch>
        </p:blipFill>
        <p:spPr bwMode="auto">
          <a:xfrm>
            <a:off x="0" y="609600"/>
            <a:ext cx="9144000" cy="5608320"/>
          </a:xfrm>
          <a:prstGeom prst="rect">
            <a:avLst/>
          </a:prstGeom>
          <a:noFill/>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http://www.shunya.net/Pictures/NorthIndia/Khajuraho/LakshmanTemple41.jpg"/>
          <p:cNvPicPr>
            <a:picLocks noChangeAspect="1" noChangeArrowheads="1"/>
          </p:cNvPicPr>
          <p:nvPr/>
        </p:nvPicPr>
        <p:blipFill>
          <a:blip r:embed="rId2"/>
          <a:srcRect b="7692"/>
          <a:stretch>
            <a:fillRect/>
          </a:stretch>
        </p:blipFill>
        <p:spPr bwMode="auto">
          <a:xfrm>
            <a:off x="0" y="452120"/>
            <a:ext cx="9201978" cy="5643880"/>
          </a:xfrm>
          <a:prstGeom prst="rect">
            <a:avLst/>
          </a:prstGeom>
          <a:noFill/>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http://www.shunya.net/Pictures/NorthIndia/Khajuraho/LakshmanTemple17.jpg"/>
          <p:cNvPicPr>
            <a:picLocks noChangeAspect="1" noChangeArrowheads="1"/>
          </p:cNvPicPr>
          <p:nvPr/>
        </p:nvPicPr>
        <p:blipFill>
          <a:blip r:embed="rId2"/>
          <a:srcRect b="7692"/>
          <a:stretch>
            <a:fillRect/>
          </a:stretch>
        </p:blipFill>
        <p:spPr bwMode="auto">
          <a:xfrm>
            <a:off x="0" y="498856"/>
            <a:ext cx="9144000" cy="5608320"/>
          </a:xfrm>
          <a:prstGeom prst="rect">
            <a:avLst/>
          </a:prstGeom>
          <a:noFill/>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http://www.shunya.net/Pictures/NorthIndia/Khajuraho/ChitraguptaTemple24.jpg"/>
          <p:cNvPicPr>
            <a:picLocks noChangeAspect="1" noChangeArrowheads="1"/>
          </p:cNvPicPr>
          <p:nvPr/>
        </p:nvPicPr>
        <p:blipFill>
          <a:blip r:embed="rId2"/>
          <a:srcRect/>
          <a:stretch>
            <a:fillRect/>
          </a:stretch>
        </p:blipFill>
        <p:spPr bwMode="auto">
          <a:xfrm>
            <a:off x="1905000" y="0"/>
            <a:ext cx="5695950" cy="8572500"/>
          </a:xfrm>
          <a:prstGeom prst="rect">
            <a:avLst/>
          </a:prstGeom>
          <a:noFill/>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http://www.shunya.net/Pictures/NorthIndia/Khajuraho/ChitraguptaTemple05.jpg"/>
          <p:cNvPicPr>
            <a:picLocks noChangeAspect="1" noChangeArrowheads="1"/>
          </p:cNvPicPr>
          <p:nvPr/>
        </p:nvPicPr>
        <p:blipFill>
          <a:blip r:embed="rId2"/>
          <a:srcRect t="9778"/>
          <a:stretch>
            <a:fillRect/>
          </a:stretch>
        </p:blipFill>
        <p:spPr bwMode="auto">
          <a:xfrm>
            <a:off x="2133600" y="0"/>
            <a:ext cx="5695950" cy="7734300"/>
          </a:xfrm>
          <a:prstGeom prst="rect">
            <a:avLst/>
          </a:prstGeom>
          <a:noFill/>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http://www.shunya.net/Pictures/NorthIndia/Khajuraho/VishwanathTemple21.jpg"/>
          <p:cNvPicPr>
            <a:picLocks noChangeAspect="1" noChangeArrowheads="1"/>
          </p:cNvPicPr>
          <p:nvPr/>
        </p:nvPicPr>
        <p:blipFill>
          <a:blip r:embed="rId2"/>
          <a:srcRect/>
          <a:stretch>
            <a:fillRect/>
          </a:stretch>
        </p:blipFill>
        <p:spPr bwMode="auto">
          <a:xfrm>
            <a:off x="228600" y="457200"/>
            <a:ext cx="8572500" cy="5695950"/>
          </a:xfrm>
          <a:prstGeom prst="rect">
            <a:avLst/>
          </a:prstGeom>
          <a:noFill/>
        </p:spPr>
      </p:pic>
      <p:sp>
        <p:nvSpPr>
          <p:cNvPr id="3" name="TextBox 2"/>
          <p:cNvSpPr txBox="1"/>
          <p:nvPr/>
        </p:nvSpPr>
        <p:spPr>
          <a:xfrm>
            <a:off x="6705600" y="5638800"/>
            <a:ext cx="2057400" cy="381000"/>
          </a:xfrm>
          <a:prstGeom prst="rect">
            <a:avLst/>
          </a:prstGeom>
          <a:solidFill>
            <a:srgbClr val="996633"/>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http://www.shunya.net/Pictures/NorthIndia/Khajuraho/DeviJagadambi02.jpg"/>
          <p:cNvPicPr>
            <a:picLocks noChangeAspect="1" noChangeArrowheads="1"/>
          </p:cNvPicPr>
          <p:nvPr/>
        </p:nvPicPr>
        <p:blipFill>
          <a:blip r:embed="rId2"/>
          <a:srcRect/>
          <a:stretch>
            <a:fillRect/>
          </a:stretch>
        </p:blipFill>
        <p:spPr bwMode="auto">
          <a:xfrm>
            <a:off x="381000" y="609600"/>
            <a:ext cx="8572500" cy="5695950"/>
          </a:xfrm>
          <a:prstGeom prst="rect">
            <a:avLst/>
          </a:prstGeom>
          <a:noFill/>
        </p:spPr>
      </p:pic>
      <p:sp>
        <p:nvSpPr>
          <p:cNvPr id="3" name="TextBox 2"/>
          <p:cNvSpPr txBox="1"/>
          <p:nvPr/>
        </p:nvSpPr>
        <p:spPr>
          <a:xfrm>
            <a:off x="6781800" y="5791200"/>
            <a:ext cx="2057400" cy="381000"/>
          </a:xfrm>
          <a:prstGeom prst="rect">
            <a:avLst/>
          </a:prstGeom>
          <a:solidFill>
            <a:srgbClr val="996633"/>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http://www.shunya.net/Pictures/NorthIndia/Khajuraho/DuladeoTemple07.jpg"/>
          <p:cNvPicPr>
            <a:picLocks noChangeAspect="1" noChangeArrowheads="1"/>
          </p:cNvPicPr>
          <p:nvPr/>
        </p:nvPicPr>
        <p:blipFill>
          <a:blip r:embed="rId2"/>
          <a:srcRect/>
          <a:stretch>
            <a:fillRect/>
          </a:stretch>
        </p:blipFill>
        <p:spPr bwMode="auto">
          <a:xfrm>
            <a:off x="304800" y="457200"/>
            <a:ext cx="8572500" cy="5695950"/>
          </a:xfrm>
          <a:prstGeom prst="rect">
            <a:avLst/>
          </a:prstGeom>
          <a:noFill/>
        </p:spPr>
      </p:pic>
      <p:sp>
        <p:nvSpPr>
          <p:cNvPr id="3" name="TextBox 2"/>
          <p:cNvSpPr txBox="1"/>
          <p:nvPr/>
        </p:nvSpPr>
        <p:spPr>
          <a:xfrm>
            <a:off x="6781800" y="5638800"/>
            <a:ext cx="2057400" cy="381000"/>
          </a:xfrm>
          <a:prstGeom prst="rect">
            <a:avLst/>
          </a:prstGeom>
          <a:solidFill>
            <a:srgbClr val="996633"/>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http://www.shunya.net/Pictures/NorthIndia/Khajuraho/DuladeoTemple03.jpg"/>
          <p:cNvPicPr>
            <a:picLocks noChangeAspect="1" noChangeArrowheads="1"/>
          </p:cNvPicPr>
          <p:nvPr/>
        </p:nvPicPr>
        <p:blipFill>
          <a:blip r:embed="rId2"/>
          <a:srcRect/>
          <a:stretch>
            <a:fillRect/>
          </a:stretch>
        </p:blipFill>
        <p:spPr bwMode="auto">
          <a:xfrm>
            <a:off x="1447800" y="-1295400"/>
            <a:ext cx="5695950" cy="8572500"/>
          </a:xfrm>
          <a:prstGeom prst="rect">
            <a:avLst/>
          </a:prstGeom>
          <a:noFill/>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http://www.shunya.net/Pictures/NorthIndia/Khajuraho/ParsvanathTemple01.jpg"/>
          <p:cNvPicPr>
            <a:picLocks noChangeAspect="1" noChangeArrowheads="1"/>
          </p:cNvPicPr>
          <p:nvPr/>
        </p:nvPicPr>
        <p:blipFill>
          <a:blip r:embed="rId2"/>
          <a:srcRect t="6222" b="4000"/>
          <a:stretch>
            <a:fillRect/>
          </a:stretch>
        </p:blipFill>
        <p:spPr bwMode="auto">
          <a:xfrm>
            <a:off x="1371600" y="0"/>
            <a:ext cx="6505575" cy="76962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ww.shunya.net/Pictures/NorthIndia/Khajuraho/KandariyaMahadev01.jpg"/>
          <p:cNvPicPr>
            <a:picLocks noChangeAspect="1" noChangeArrowheads="1"/>
          </p:cNvPicPr>
          <p:nvPr/>
        </p:nvPicPr>
        <p:blipFill>
          <a:blip r:embed="rId2"/>
          <a:srcRect b="6579"/>
          <a:stretch>
            <a:fillRect/>
          </a:stretch>
        </p:blipFill>
        <p:spPr bwMode="auto">
          <a:xfrm>
            <a:off x="0" y="228600"/>
            <a:ext cx="9194978" cy="5867400"/>
          </a:xfrm>
          <a:prstGeom prst="rect">
            <a:avLst/>
          </a:prstGeom>
          <a:noFill/>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http://www.shunya.net/Pictures/NorthIndia/Khajuraho/ParsvanathTemple03.jpg"/>
          <p:cNvPicPr>
            <a:picLocks noChangeAspect="1" noChangeArrowheads="1"/>
          </p:cNvPicPr>
          <p:nvPr/>
        </p:nvPicPr>
        <p:blipFill>
          <a:blip r:embed="rId2"/>
          <a:srcRect/>
          <a:stretch>
            <a:fillRect/>
          </a:stretch>
        </p:blipFill>
        <p:spPr bwMode="auto">
          <a:xfrm>
            <a:off x="1905000" y="-228600"/>
            <a:ext cx="5695950" cy="8572500"/>
          </a:xfrm>
          <a:prstGeom prst="rect">
            <a:avLst/>
          </a:prstGeom>
          <a:noFill/>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http://www.shunya.net/Pictures/NorthIndia/Khajuraho/ParsvanathTemple04.jpg"/>
          <p:cNvPicPr>
            <a:picLocks noChangeAspect="1" noChangeArrowheads="1"/>
          </p:cNvPicPr>
          <p:nvPr/>
        </p:nvPicPr>
        <p:blipFill>
          <a:blip r:embed="rId2"/>
          <a:srcRect/>
          <a:stretch>
            <a:fillRect/>
          </a:stretch>
        </p:blipFill>
        <p:spPr bwMode="auto">
          <a:xfrm>
            <a:off x="1447800" y="-685800"/>
            <a:ext cx="5695950" cy="8572500"/>
          </a:xfrm>
          <a:prstGeom prst="rect">
            <a:avLst/>
          </a:prstGeom>
          <a:noFill/>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http://www.shunya.net/Pictures/NorthIndia/Khajuraho/ParsvanathTemple06.jpg"/>
          <p:cNvPicPr>
            <a:picLocks noChangeAspect="1" noChangeArrowheads="1"/>
          </p:cNvPicPr>
          <p:nvPr/>
        </p:nvPicPr>
        <p:blipFill>
          <a:blip r:embed="rId2"/>
          <a:srcRect/>
          <a:stretch>
            <a:fillRect/>
          </a:stretch>
        </p:blipFill>
        <p:spPr bwMode="auto">
          <a:xfrm>
            <a:off x="1752600" y="0"/>
            <a:ext cx="5695950" cy="8572500"/>
          </a:xfrm>
          <a:prstGeom prst="rect">
            <a:avLst/>
          </a:prstGeom>
          <a:noFill/>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http://www.shunya.net/Pictures/NorthIndia/Khajuraho/AdinathTemple01.jpg"/>
          <p:cNvPicPr>
            <a:picLocks noChangeAspect="1" noChangeArrowheads="1"/>
          </p:cNvPicPr>
          <p:nvPr/>
        </p:nvPicPr>
        <p:blipFill>
          <a:blip r:embed="rId2"/>
          <a:srcRect t="8000" b="12000"/>
          <a:stretch>
            <a:fillRect/>
          </a:stretch>
        </p:blipFill>
        <p:spPr bwMode="auto">
          <a:xfrm>
            <a:off x="1524000" y="0"/>
            <a:ext cx="5695950" cy="6858000"/>
          </a:xfrm>
          <a:prstGeom prst="rect">
            <a:avLst/>
          </a:prstGeom>
          <a:noFill/>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www.shunya.net/Pictures/NorthIndia/Khajuraho/AdinathTemple05.jpg"/>
          <p:cNvPicPr>
            <a:picLocks noChangeAspect="1" noChangeArrowheads="1"/>
          </p:cNvPicPr>
          <p:nvPr/>
        </p:nvPicPr>
        <p:blipFill>
          <a:blip r:embed="rId2"/>
          <a:srcRect b="7693"/>
          <a:stretch>
            <a:fillRect/>
          </a:stretch>
        </p:blipFill>
        <p:spPr bwMode="auto">
          <a:xfrm>
            <a:off x="0" y="346456"/>
            <a:ext cx="9144000" cy="5608320"/>
          </a:xfrm>
          <a:prstGeom prst="rect">
            <a:avLst/>
          </a:prstGeom>
          <a:noFill/>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http://www.shunya.net/Pictures/NorthIndia/Khajuraho/AdinathTemple06.jpg"/>
          <p:cNvPicPr>
            <a:picLocks noChangeAspect="1" noChangeArrowheads="1"/>
          </p:cNvPicPr>
          <p:nvPr/>
        </p:nvPicPr>
        <p:blipFill>
          <a:blip r:embed="rId2"/>
          <a:srcRect/>
          <a:stretch>
            <a:fillRect/>
          </a:stretch>
        </p:blipFill>
        <p:spPr bwMode="auto">
          <a:xfrm>
            <a:off x="1371600" y="-685800"/>
            <a:ext cx="5695950" cy="8572500"/>
          </a:xfrm>
          <a:prstGeom prst="rect">
            <a:avLst/>
          </a:prstGeom>
          <a:noFill/>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http://www.shunya.net/Pictures/NorthIndia/Khajuraho/JavariTemple01.jpg"/>
          <p:cNvPicPr>
            <a:picLocks noChangeAspect="1" noChangeArrowheads="1"/>
          </p:cNvPicPr>
          <p:nvPr/>
        </p:nvPicPr>
        <p:blipFill>
          <a:blip r:embed="rId2"/>
          <a:srcRect b="7692"/>
          <a:stretch>
            <a:fillRect/>
          </a:stretch>
        </p:blipFill>
        <p:spPr bwMode="auto">
          <a:xfrm>
            <a:off x="-19879" y="457200"/>
            <a:ext cx="9193695" cy="5638800"/>
          </a:xfrm>
          <a:prstGeom prst="rect">
            <a:avLst/>
          </a:prstGeom>
          <a:noFill/>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www.shunya.net/Pictures/NorthIndia/Khajuraho/VarahaTempleDeviTemple.jpg"/>
          <p:cNvPicPr>
            <a:picLocks noChangeAspect="1" noChangeArrowheads="1"/>
          </p:cNvPicPr>
          <p:nvPr/>
        </p:nvPicPr>
        <p:blipFill>
          <a:blip r:embed="rId2"/>
          <a:srcRect b="9030"/>
          <a:stretch>
            <a:fillRect/>
          </a:stretch>
        </p:blipFill>
        <p:spPr bwMode="auto">
          <a:xfrm>
            <a:off x="0" y="303107"/>
            <a:ext cx="9144000" cy="5527040"/>
          </a:xfrm>
          <a:prstGeom prst="rect">
            <a:avLst/>
          </a:prstGeom>
          <a:noFill/>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www.shunya.net/Pictures/NorthIndia/Khajuraho/VarahaTemple01.jpg"/>
          <p:cNvPicPr>
            <a:picLocks noChangeAspect="1" noChangeArrowheads="1"/>
          </p:cNvPicPr>
          <p:nvPr/>
        </p:nvPicPr>
        <p:blipFill>
          <a:blip r:embed="rId2"/>
          <a:srcRect b="7693"/>
          <a:stretch>
            <a:fillRect/>
          </a:stretch>
        </p:blipFill>
        <p:spPr bwMode="auto">
          <a:xfrm>
            <a:off x="0" y="563880"/>
            <a:ext cx="9144000" cy="5608320"/>
          </a:xfrm>
          <a:prstGeom prst="rect">
            <a:avLst/>
          </a:prstGeom>
          <a:noFill/>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www.shunya.net/Pictures/NorthIndia/Khajuraho/NandiMandap01.jpg"/>
          <p:cNvPicPr>
            <a:picLocks noChangeAspect="1" noChangeArrowheads="1"/>
          </p:cNvPicPr>
          <p:nvPr/>
        </p:nvPicPr>
        <p:blipFill>
          <a:blip r:embed="rId2"/>
          <a:srcRect/>
          <a:stretch>
            <a:fillRect/>
          </a:stretch>
        </p:blipFill>
        <p:spPr bwMode="auto">
          <a:xfrm>
            <a:off x="1524000" y="-762000"/>
            <a:ext cx="5695950" cy="85725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shunya.net/Pictures/NorthIndia/Khajuraho/LakshmanTemple58.jpg"/>
          <p:cNvPicPr>
            <a:picLocks noChangeAspect="1" noChangeArrowheads="1"/>
          </p:cNvPicPr>
          <p:nvPr/>
        </p:nvPicPr>
        <p:blipFill>
          <a:blip r:embed="rId2"/>
          <a:srcRect b="9030"/>
          <a:stretch>
            <a:fillRect/>
          </a:stretch>
        </p:blipFill>
        <p:spPr bwMode="auto">
          <a:xfrm>
            <a:off x="0" y="533400"/>
            <a:ext cx="9179298" cy="5548375"/>
          </a:xfrm>
          <a:prstGeom prst="rect">
            <a:avLst/>
          </a:prstGeom>
          <a:noFill/>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http://www.shunya.net/Pictures/NorthIndia/Khajuraho/LakshmanTemple02.jpg"/>
          <p:cNvPicPr>
            <a:picLocks noChangeAspect="1" noChangeArrowheads="1"/>
          </p:cNvPicPr>
          <p:nvPr/>
        </p:nvPicPr>
        <p:blipFill>
          <a:blip r:embed="rId2"/>
          <a:srcRect b="7692"/>
          <a:stretch>
            <a:fillRect/>
          </a:stretch>
        </p:blipFill>
        <p:spPr bwMode="auto">
          <a:xfrm>
            <a:off x="0" y="270256"/>
            <a:ext cx="9144000" cy="5608320"/>
          </a:xfrm>
          <a:prstGeom prst="rect">
            <a:avLst/>
          </a:prstGeom>
          <a:noFill/>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descr="http://www.shunya.net/Pictures/NorthIndia/Khajuraho/LakshmanTemple58.jpg"/>
          <p:cNvPicPr>
            <a:picLocks noChangeAspect="1" noChangeArrowheads="1"/>
          </p:cNvPicPr>
          <p:nvPr/>
        </p:nvPicPr>
        <p:blipFill>
          <a:blip r:embed="rId2"/>
          <a:srcRect b="7692"/>
          <a:stretch>
            <a:fillRect/>
          </a:stretch>
        </p:blipFill>
        <p:spPr bwMode="auto">
          <a:xfrm>
            <a:off x="0" y="304800"/>
            <a:ext cx="9144000" cy="5608320"/>
          </a:xfrm>
          <a:prstGeom prst="rect">
            <a:avLst/>
          </a:prstGeom>
          <a:noFill/>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2" name="Picture 2" descr="http://www.shunya.net/Pictures/NorthIndia/Khajuraho/LakshmanTemple41.jpg"/>
          <p:cNvPicPr>
            <a:picLocks noChangeAspect="1" noChangeArrowheads="1"/>
          </p:cNvPicPr>
          <p:nvPr/>
        </p:nvPicPr>
        <p:blipFill>
          <a:blip r:embed="rId2"/>
          <a:srcRect b="7692"/>
          <a:stretch>
            <a:fillRect/>
          </a:stretch>
        </p:blipFill>
        <p:spPr bwMode="auto">
          <a:xfrm>
            <a:off x="1" y="393193"/>
            <a:ext cx="9173816" cy="5626607"/>
          </a:xfrm>
          <a:prstGeom prst="rect">
            <a:avLst/>
          </a:prstGeom>
          <a:noFill/>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jpg"/>
          <p:cNvPicPr>
            <a:picLocks noChangeAspect="1"/>
          </p:cNvPicPr>
          <p:nvPr/>
        </p:nvPicPr>
        <p:blipFill>
          <a:blip r:embed="rId2"/>
          <a:stretch>
            <a:fillRect/>
          </a:stretch>
        </p:blipFill>
        <p:spPr>
          <a:xfrm>
            <a:off x="56444" y="960120"/>
            <a:ext cx="9087556" cy="4907280"/>
          </a:xfrm>
          <a:prstGeom prst="rect">
            <a:avLst/>
          </a:prstGeom>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Khajuraho_D_J_PH_1_R.jpg"/>
          <p:cNvPicPr>
            <a:picLocks noChangeAspect="1"/>
          </p:cNvPicPr>
          <p:nvPr/>
        </p:nvPicPr>
        <p:blipFill>
          <a:blip r:embed="rId2" cstate="print"/>
          <a:stretch>
            <a:fillRect/>
          </a:stretch>
        </p:blipFill>
        <p:spPr>
          <a:xfrm>
            <a:off x="0" y="392373"/>
            <a:ext cx="9144000" cy="6073254"/>
          </a:xfrm>
          <a:prstGeom prst="rect">
            <a:avLst/>
          </a:prstGeom>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3sd-monuments-of-khajuraho.jpg"/>
          <p:cNvPicPr>
            <a:picLocks noChangeAspect="1"/>
          </p:cNvPicPr>
          <p:nvPr/>
        </p:nvPicPr>
        <p:blipFill>
          <a:blip r:embed="rId2"/>
          <a:stretch>
            <a:fillRect/>
          </a:stretch>
        </p:blipFill>
        <p:spPr>
          <a:xfrm>
            <a:off x="0" y="378372"/>
            <a:ext cx="9144000" cy="6101255"/>
          </a:xfrm>
          <a:prstGeom prst="rect">
            <a:avLst/>
          </a:prstGeom>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6-206171-8503875822-177f5ee4c3-z.jpg"/>
          <p:cNvPicPr>
            <a:picLocks noChangeAspect="1"/>
          </p:cNvPicPr>
          <p:nvPr/>
        </p:nvPicPr>
        <p:blipFill>
          <a:blip r:embed="rId2"/>
          <a:stretch>
            <a:fillRect/>
          </a:stretch>
        </p:blipFill>
        <p:spPr>
          <a:xfrm>
            <a:off x="1998322" y="-22815"/>
            <a:ext cx="5164477" cy="6880815"/>
          </a:xfrm>
          <a:prstGeom prst="rect">
            <a:avLst/>
          </a:prstGeom>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1_big.jp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91.JPG"/>
          <p:cNvPicPr>
            <a:picLocks noChangeAspect="1"/>
          </p:cNvPicPr>
          <p:nvPr/>
        </p:nvPicPr>
        <p:blipFill>
          <a:blip r:embed="rId2"/>
          <a:stretch>
            <a:fillRect/>
          </a:stretch>
        </p:blipFill>
        <p:spPr>
          <a:xfrm>
            <a:off x="643790" y="0"/>
            <a:ext cx="7856420" cy="6858000"/>
          </a:xfrm>
          <a:prstGeom prst="rect">
            <a:avLst/>
          </a:prstGeom>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27_Khajuraho_Temple.jpg"/>
          <p:cNvPicPr>
            <a:picLocks noChangeAspect="1"/>
          </p:cNvPicPr>
          <p:nvPr/>
        </p:nvPicPr>
        <p:blipFill>
          <a:blip r:embed="rId2"/>
          <a:stretch>
            <a:fillRect/>
          </a:stretch>
        </p:blipFill>
        <p:spPr>
          <a:xfrm>
            <a:off x="0" y="209005"/>
            <a:ext cx="9144000" cy="6439989"/>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www.shunya.net/Pictures/NorthIndia/Khajuraho/LakshmanTemple02.jpg"/>
          <p:cNvPicPr>
            <a:picLocks noChangeAspect="1" noChangeArrowheads="1"/>
          </p:cNvPicPr>
          <p:nvPr/>
        </p:nvPicPr>
        <p:blipFill>
          <a:blip r:embed="rId2"/>
          <a:srcRect b="7692"/>
          <a:stretch>
            <a:fillRect/>
          </a:stretch>
        </p:blipFill>
        <p:spPr bwMode="auto">
          <a:xfrm>
            <a:off x="0" y="422656"/>
            <a:ext cx="9144000" cy="5608320"/>
          </a:xfrm>
          <a:prstGeom prst="rect">
            <a:avLst/>
          </a:prstGeom>
          <a:noFill/>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9172b1a250a537b9c3478ab753bf31d5.jpg"/>
          <p:cNvPicPr>
            <a:picLocks noChangeAspect="1"/>
          </p:cNvPicPr>
          <p:nvPr/>
        </p:nvPicPr>
        <p:blipFill>
          <a:blip r:embed="rId2"/>
          <a:stretch>
            <a:fillRect/>
          </a:stretch>
        </p:blipFill>
        <p:spPr>
          <a:xfrm>
            <a:off x="2389187" y="0"/>
            <a:ext cx="4365625" cy="6858000"/>
          </a:xfrm>
          <a:prstGeom prst="rect">
            <a:avLst/>
          </a:prstGeom>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673091-Exterior-carvings-on-the-Hindu-temples-at-Khajuraho-in-India-Stock-Photo.jpg"/>
          <p:cNvPicPr>
            <a:picLocks noChangeAspect="1"/>
          </p:cNvPicPr>
          <p:nvPr/>
        </p:nvPicPr>
        <p:blipFill>
          <a:blip r:embed="rId2"/>
          <a:stretch>
            <a:fillRect/>
          </a:stretch>
        </p:blipFill>
        <p:spPr>
          <a:xfrm>
            <a:off x="0" y="383344"/>
            <a:ext cx="9144000" cy="6091311"/>
          </a:xfrm>
          <a:prstGeom prst="rect">
            <a:avLst/>
          </a:prstGeom>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8494953.10kha03_sculpture.jpg"/>
          <p:cNvPicPr>
            <a:picLocks noChangeAspect="1"/>
          </p:cNvPicPr>
          <p:nvPr/>
        </p:nvPicPr>
        <p:blipFill>
          <a:blip r:embed="rId2"/>
          <a:stretch>
            <a:fillRect/>
          </a:stretch>
        </p:blipFill>
        <p:spPr>
          <a:xfrm>
            <a:off x="0" y="474345"/>
            <a:ext cx="9144000" cy="5909310"/>
          </a:xfrm>
          <a:prstGeom prst="rect">
            <a:avLst/>
          </a:prstGeom>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0832090.jpg"/>
          <p:cNvPicPr>
            <a:picLocks noChangeAspect="1"/>
          </p:cNvPicPr>
          <p:nvPr/>
        </p:nvPicPr>
        <p:blipFill>
          <a:blip r:embed="rId2"/>
          <a:stretch>
            <a:fillRect/>
          </a:stretch>
        </p:blipFill>
        <p:spPr>
          <a:xfrm>
            <a:off x="0" y="527538"/>
            <a:ext cx="9144000" cy="5802924"/>
          </a:xfrm>
          <a:prstGeom prst="rect">
            <a:avLst/>
          </a:prstGeom>
        </p:spPr>
      </p:pic>
      <p:sp>
        <p:nvSpPr>
          <p:cNvPr id="3" name="TextBox 2"/>
          <p:cNvSpPr txBox="1"/>
          <p:nvPr/>
        </p:nvSpPr>
        <p:spPr>
          <a:xfrm>
            <a:off x="4876800" y="4114800"/>
            <a:ext cx="2133600" cy="369332"/>
          </a:xfrm>
          <a:prstGeom prst="rect">
            <a:avLst/>
          </a:prstGeom>
          <a:solidFill>
            <a:srgbClr val="996633"/>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408279e9934707f99458d9beee30daf30a7c7.jpg"/>
          <p:cNvPicPr>
            <a:picLocks noChangeAspect="1"/>
          </p:cNvPicPr>
          <p:nvPr/>
        </p:nvPicPr>
        <p:blipFill>
          <a:blip r:embed="rId2"/>
          <a:stretch>
            <a:fillRect/>
          </a:stretch>
        </p:blipFill>
        <p:spPr>
          <a:xfrm>
            <a:off x="0" y="1796143"/>
            <a:ext cx="9144000" cy="3265714"/>
          </a:xfrm>
          <a:prstGeom prst="rect">
            <a:avLst/>
          </a:prstGeom>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53101959.jpg"/>
          <p:cNvPicPr>
            <a:picLocks noChangeAspect="1"/>
          </p:cNvPicPr>
          <p:nvPr/>
        </p:nvPicPr>
        <p:blipFill>
          <a:blip r:embed="rId2"/>
          <a:stretch>
            <a:fillRect/>
          </a:stretch>
        </p:blipFill>
        <p:spPr>
          <a:xfrm>
            <a:off x="8546" y="680662"/>
            <a:ext cx="9135453" cy="5491537"/>
          </a:xfrm>
          <a:prstGeom prst="rect">
            <a:avLst/>
          </a:prstGeom>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71930971.jpg"/>
          <p:cNvPicPr>
            <a:picLocks noChangeAspect="1"/>
          </p:cNvPicPr>
          <p:nvPr/>
        </p:nvPicPr>
        <p:blipFill>
          <a:blip r:embed="rId2"/>
          <a:stretch>
            <a:fillRect/>
          </a:stretch>
        </p:blipFill>
        <p:spPr>
          <a:xfrm>
            <a:off x="0" y="255278"/>
            <a:ext cx="9143999" cy="6347443"/>
          </a:xfrm>
          <a:prstGeom prst="rect">
            <a:avLst/>
          </a:prstGeom>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17499299.jpg"/>
          <p:cNvPicPr>
            <a:picLocks noChangeAspect="1"/>
          </p:cNvPicPr>
          <p:nvPr/>
        </p:nvPicPr>
        <p:blipFill>
          <a:blip r:embed="rId2"/>
          <a:stretch>
            <a:fillRect/>
          </a:stretch>
        </p:blipFill>
        <p:spPr>
          <a:xfrm>
            <a:off x="1143000" y="-10455"/>
            <a:ext cx="6858000" cy="6878909"/>
          </a:xfrm>
          <a:prstGeom prst="rect">
            <a:avLst/>
          </a:prstGeom>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966659957_5dbe017cf8_o1.jpg"/>
          <p:cNvPicPr>
            <a:picLocks noChangeAspect="1"/>
          </p:cNvPicPr>
          <p:nvPr/>
        </p:nvPicPr>
        <p:blipFill>
          <a:blip r:embed="rId2"/>
          <a:stretch>
            <a:fillRect/>
          </a:stretch>
        </p:blipFill>
        <p:spPr>
          <a:xfrm>
            <a:off x="0" y="164307"/>
            <a:ext cx="9143999" cy="6529384"/>
          </a:xfrm>
          <a:prstGeom prst="rect">
            <a:avLst/>
          </a:prstGeom>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557066534_ea33c039a3_b.jpg"/>
          <p:cNvPicPr>
            <a:picLocks noChangeAspect="1"/>
          </p:cNvPicPr>
          <p:nvPr/>
        </p:nvPicPr>
        <p:blipFill>
          <a:blip r:embed="rId2"/>
          <a:stretch>
            <a:fillRect/>
          </a:stretch>
        </p:blipFill>
        <p:spPr>
          <a:xfrm>
            <a:off x="0" y="580429"/>
            <a:ext cx="9144000" cy="569714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http://www.shunya.net/Pictures/NorthIndia/Khajuraho/LakshmanTemple01.jpg"/>
          <p:cNvPicPr>
            <a:picLocks noChangeAspect="1" noChangeArrowheads="1"/>
          </p:cNvPicPr>
          <p:nvPr/>
        </p:nvPicPr>
        <p:blipFill>
          <a:blip r:embed="rId2"/>
          <a:srcRect b="7692"/>
          <a:stretch>
            <a:fillRect/>
          </a:stretch>
        </p:blipFill>
        <p:spPr bwMode="auto">
          <a:xfrm>
            <a:off x="-19878" y="533400"/>
            <a:ext cx="9163878" cy="5620512"/>
          </a:xfrm>
          <a:prstGeom prst="rect">
            <a:avLst/>
          </a:prstGeom>
          <a:noFill/>
        </p:spPr>
      </p:pic>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dinathTemple01 (1).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dinathTemple05.jpg"/>
          <p:cNvPicPr>
            <a:picLocks noChangeAspect="1"/>
          </p:cNvPicPr>
          <p:nvPr/>
        </p:nvPicPr>
        <p:blipFill>
          <a:blip r:embed="rId2"/>
          <a:srcRect b="7500"/>
          <a:stretch>
            <a:fillRect/>
          </a:stretch>
        </p:blipFill>
        <p:spPr>
          <a:xfrm>
            <a:off x="-15291" y="381000"/>
            <a:ext cx="9174582" cy="5638800"/>
          </a:xfrm>
          <a:prstGeom prst="rect">
            <a:avLst/>
          </a:prstGeom>
        </p:spPr>
      </p:pic>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dinathTemple06 (1).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ders-blomqvist-carving-depicting-musicians-on-lakshmana-temple-base-khajuraho-india.jpg"/>
          <p:cNvPicPr>
            <a:picLocks noChangeAspect="1"/>
          </p:cNvPicPr>
          <p:nvPr/>
        </p:nvPicPr>
        <p:blipFill>
          <a:blip r:embed="rId2"/>
          <a:stretch>
            <a:fillRect/>
          </a:stretch>
        </p:blipFill>
        <p:spPr>
          <a:xfrm>
            <a:off x="1" y="7248"/>
            <a:ext cx="9144000" cy="6843501"/>
          </a:xfrm>
          <a:prstGeom prst="rect">
            <a:avLst/>
          </a:prstGeom>
        </p:spPr>
      </p:pic>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overview-of-sculpture-in-india.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rticle-90-2.jpg"/>
          <p:cNvPicPr>
            <a:picLocks noChangeAspect="1"/>
          </p:cNvPicPr>
          <p:nvPr/>
        </p:nvPicPr>
        <p:blipFill>
          <a:blip r:embed="rId2"/>
          <a:stretch>
            <a:fillRect/>
          </a:stretch>
        </p:blipFill>
        <p:spPr>
          <a:xfrm>
            <a:off x="-33867" y="838200"/>
            <a:ext cx="9211734" cy="5181600"/>
          </a:xfrm>
          <a:prstGeom prst="rect">
            <a:avLst/>
          </a:prstGeom>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itraguptaTemple02.jpg"/>
          <p:cNvPicPr>
            <a:picLocks noChangeAspect="1"/>
          </p:cNvPicPr>
          <p:nvPr/>
        </p:nvPicPr>
        <p:blipFill>
          <a:blip r:embed="rId2"/>
          <a:stretch>
            <a:fillRect/>
          </a:stretch>
        </p:blipFill>
        <p:spPr>
          <a:xfrm>
            <a:off x="2293620" y="0"/>
            <a:ext cx="4556760" cy="6858000"/>
          </a:xfrm>
          <a:prstGeom prst="rect">
            <a:avLst/>
          </a:prstGeom>
        </p:spPr>
      </p:pic>
      <p:sp>
        <p:nvSpPr>
          <p:cNvPr id="3" name="TextBox 2"/>
          <p:cNvSpPr txBox="1"/>
          <p:nvPr/>
        </p:nvSpPr>
        <p:spPr>
          <a:xfrm>
            <a:off x="5562600" y="6400800"/>
            <a:ext cx="2743200" cy="461665"/>
          </a:xfrm>
          <a:prstGeom prst="rect">
            <a:avLst/>
          </a:prstGeom>
          <a:solidFill>
            <a:srgbClr val="FFFF00"/>
          </a:solidFill>
        </p:spPr>
        <p:txBody>
          <a:bodyPr wrap="square" rtlCol="0">
            <a:spAutoFit/>
          </a:bodyPr>
          <a:lstStyle/>
          <a:p>
            <a:r>
              <a:rPr lang="en-US" sz="2400" b="1" dirty="0" err="1" smtClean="0">
                <a:solidFill>
                  <a:schemeClr val="bg1"/>
                </a:solidFill>
              </a:rPr>
              <a:t>Chitragupta</a:t>
            </a:r>
            <a:r>
              <a:rPr lang="en-US" sz="2400" b="1" dirty="0" smtClean="0">
                <a:solidFill>
                  <a:schemeClr val="bg1"/>
                </a:solidFill>
              </a:rPr>
              <a:t> temple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04.jpg"/>
          <p:cNvPicPr>
            <a:picLocks noChangeAspect="1"/>
          </p:cNvPicPr>
          <p:nvPr/>
        </p:nvPicPr>
        <p:blipFill>
          <a:blip r:embed="rId2"/>
          <a:srcRect b="7513"/>
          <a:stretch>
            <a:fillRect/>
          </a:stretch>
        </p:blipFill>
        <p:spPr>
          <a:xfrm>
            <a:off x="-15291" y="391160"/>
            <a:ext cx="9159291" cy="5628640"/>
          </a:xfrm>
          <a:prstGeom prst="rect">
            <a:avLst/>
          </a:prstGeom>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05.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11 (1).jpg"/>
          <p:cNvPicPr>
            <a:picLocks noChangeAspect="1"/>
          </p:cNvPicPr>
          <p:nvPr/>
        </p:nvPicPr>
        <p:blipFill>
          <a:blip r:embed="rId2"/>
          <a:stretch>
            <a:fillRect/>
          </a:stretch>
        </p:blipFill>
        <p:spPr>
          <a:xfrm>
            <a:off x="1" y="381000"/>
            <a:ext cx="9159290" cy="6085839"/>
          </a:xfrm>
          <a:prstGeom prst="rect">
            <a:avLst/>
          </a:prstGeom>
        </p:spPr>
      </p:pic>
      <p:sp>
        <p:nvSpPr>
          <p:cNvPr id="3" name="TextBox 2"/>
          <p:cNvSpPr txBox="1"/>
          <p:nvPr/>
        </p:nvSpPr>
        <p:spPr>
          <a:xfrm>
            <a:off x="6858000" y="5943600"/>
            <a:ext cx="2286000" cy="369332"/>
          </a:xfrm>
          <a:prstGeom prst="rect">
            <a:avLst/>
          </a:prstGeom>
          <a:solidFill>
            <a:srgbClr val="996633"/>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ww.shunya.net/Pictures/NorthIndia/Khajuraho/LakshmanTemple41.jpg"/>
          <p:cNvPicPr>
            <a:picLocks noChangeAspect="1" noChangeArrowheads="1"/>
          </p:cNvPicPr>
          <p:nvPr/>
        </p:nvPicPr>
        <p:blipFill>
          <a:blip r:embed="rId2"/>
          <a:srcRect b="7692"/>
          <a:stretch>
            <a:fillRect/>
          </a:stretch>
        </p:blipFill>
        <p:spPr bwMode="auto">
          <a:xfrm>
            <a:off x="1" y="270257"/>
            <a:ext cx="9143999" cy="5673343"/>
          </a:xfrm>
          <a:prstGeom prst="rect">
            <a:avLst/>
          </a:prstGeom>
          <a:noFill/>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13.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14.jpg"/>
          <p:cNvPicPr>
            <a:picLocks noChangeAspect="1"/>
          </p:cNvPicPr>
          <p:nvPr/>
        </p:nvPicPr>
        <p:blipFill>
          <a:blip r:embed="rId2"/>
          <a:srcRect b="8598"/>
          <a:stretch>
            <a:fillRect/>
          </a:stretch>
        </p:blipFill>
        <p:spPr>
          <a:xfrm>
            <a:off x="1" y="381000"/>
            <a:ext cx="9159290" cy="5562600"/>
          </a:xfrm>
          <a:prstGeom prst="rect">
            <a:avLst/>
          </a:prstGeom>
        </p:spPr>
      </p:pic>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20.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22 (1).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24.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26.jpg"/>
          <p:cNvPicPr>
            <a:picLocks noChangeAspect="1"/>
          </p:cNvPicPr>
          <p:nvPr/>
        </p:nvPicPr>
        <p:blipFill>
          <a:blip r:embed="rId2"/>
          <a:stretch>
            <a:fillRect/>
          </a:stretch>
        </p:blipFill>
        <p:spPr>
          <a:xfrm>
            <a:off x="2293620" y="0"/>
            <a:ext cx="4556760" cy="6858000"/>
          </a:xfrm>
          <a:prstGeom prst="rect">
            <a:avLst/>
          </a:prstGeom>
        </p:spPr>
      </p:pic>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27.jpg"/>
          <p:cNvPicPr>
            <a:picLocks noChangeAspect="1"/>
          </p:cNvPicPr>
          <p:nvPr/>
        </p:nvPicPr>
        <p:blipFill>
          <a:blip r:embed="rId2"/>
          <a:srcRect b="7358"/>
          <a:stretch>
            <a:fillRect/>
          </a:stretch>
        </p:blipFill>
        <p:spPr>
          <a:xfrm>
            <a:off x="0" y="391160"/>
            <a:ext cx="9144000" cy="5628640"/>
          </a:xfrm>
          <a:prstGeom prst="rect">
            <a:avLst/>
          </a:prstGeom>
        </p:spPr>
      </p:pic>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28.jpg"/>
          <p:cNvPicPr>
            <a:picLocks noChangeAspect="1"/>
          </p:cNvPicPr>
          <p:nvPr/>
        </p:nvPicPr>
        <p:blipFill>
          <a:blip r:embed="rId2"/>
          <a:stretch>
            <a:fillRect/>
          </a:stretch>
        </p:blipFill>
        <p:spPr>
          <a:xfrm>
            <a:off x="-15291" y="391160"/>
            <a:ext cx="9159291" cy="6085840"/>
          </a:xfrm>
          <a:prstGeom prst="rect">
            <a:avLst/>
          </a:prstGeom>
        </p:spPr>
      </p:pic>
      <p:sp>
        <p:nvSpPr>
          <p:cNvPr id="3" name="TextBox 2"/>
          <p:cNvSpPr txBox="1"/>
          <p:nvPr/>
        </p:nvSpPr>
        <p:spPr>
          <a:xfrm>
            <a:off x="6858000" y="5943600"/>
            <a:ext cx="2286000" cy="369332"/>
          </a:xfrm>
          <a:prstGeom prst="rect">
            <a:avLst/>
          </a:prstGeom>
          <a:solidFill>
            <a:srgbClr val="996633"/>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29.jpg"/>
          <p:cNvPicPr>
            <a:picLocks noChangeAspect="1"/>
          </p:cNvPicPr>
          <p:nvPr/>
        </p:nvPicPr>
        <p:blipFill>
          <a:blip r:embed="rId2"/>
          <a:srcRect b="7346"/>
          <a:stretch>
            <a:fillRect/>
          </a:stretch>
        </p:blipFill>
        <p:spPr>
          <a:xfrm>
            <a:off x="1" y="381000"/>
            <a:ext cx="9159290" cy="5638800"/>
          </a:xfrm>
          <a:prstGeom prst="rect">
            <a:avLst/>
          </a:prstGeom>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30.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www.shunya.net/Pictures/NorthIndia/Khajuraho/LakshmanTemple74.jpg"/>
          <p:cNvPicPr>
            <a:picLocks noChangeAspect="1" noChangeArrowheads="1"/>
          </p:cNvPicPr>
          <p:nvPr/>
        </p:nvPicPr>
        <p:blipFill>
          <a:blip r:embed="rId2"/>
          <a:srcRect/>
          <a:stretch>
            <a:fillRect/>
          </a:stretch>
        </p:blipFill>
        <p:spPr bwMode="auto">
          <a:xfrm>
            <a:off x="1752600" y="-838200"/>
            <a:ext cx="5695950" cy="8572500"/>
          </a:xfrm>
          <a:prstGeom prst="rect">
            <a:avLst/>
          </a:prstGeom>
          <a:noFill/>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32.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34.jpg"/>
          <p:cNvPicPr>
            <a:picLocks noChangeAspect="1"/>
          </p:cNvPicPr>
          <p:nvPr/>
        </p:nvPicPr>
        <p:blipFill>
          <a:blip r:embed="rId2"/>
          <a:srcRect b="7513"/>
          <a:stretch>
            <a:fillRect/>
          </a:stretch>
        </p:blipFill>
        <p:spPr>
          <a:xfrm>
            <a:off x="-15291" y="391160"/>
            <a:ext cx="9159291" cy="5628640"/>
          </a:xfrm>
          <a:prstGeom prst="rect">
            <a:avLst/>
          </a:prstGeom>
        </p:spPr>
      </p:pic>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st_head_img-211.jpeg"/>
          <p:cNvPicPr>
            <a:picLocks noChangeAspect="1"/>
          </p:cNvPicPr>
          <p:nvPr/>
        </p:nvPicPr>
        <p:blipFill>
          <a:blip r:embed="rId2"/>
          <a:stretch>
            <a:fillRect/>
          </a:stretch>
        </p:blipFill>
        <p:spPr>
          <a:xfrm>
            <a:off x="0" y="1432034"/>
            <a:ext cx="9143999" cy="4054366"/>
          </a:xfrm>
          <a:prstGeom prst="rect">
            <a:avLst/>
          </a:prstGeom>
        </p:spPr>
      </p:pic>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viJagadambi01.jpg"/>
          <p:cNvPicPr>
            <a:picLocks noChangeAspect="1"/>
          </p:cNvPicPr>
          <p:nvPr/>
        </p:nvPicPr>
        <p:blipFill>
          <a:blip r:embed="rId2"/>
          <a:stretch>
            <a:fillRect/>
          </a:stretch>
        </p:blipFill>
        <p:spPr>
          <a:xfrm>
            <a:off x="0" y="391160"/>
            <a:ext cx="9144000" cy="6075680"/>
          </a:xfrm>
          <a:prstGeom prst="rect">
            <a:avLst/>
          </a:prstGeom>
        </p:spPr>
      </p:pic>
      <p:sp>
        <p:nvSpPr>
          <p:cNvPr id="3" name="TextBox 2"/>
          <p:cNvSpPr txBox="1"/>
          <p:nvPr/>
        </p:nvSpPr>
        <p:spPr>
          <a:xfrm>
            <a:off x="6858000" y="5943600"/>
            <a:ext cx="2286000" cy="369332"/>
          </a:xfrm>
          <a:prstGeom prst="rect">
            <a:avLst/>
          </a:prstGeom>
          <a:solidFill>
            <a:srgbClr val="104C27"/>
          </a:solidFill>
        </p:spPr>
        <p:txBody>
          <a:bodyPr wrap="square" rtlCol="0">
            <a:spAutoFit/>
          </a:bodyPr>
          <a:lstStyle/>
          <a:p>
            <a:endParaRPr lang="fil-PH" dirty="0"/>
          </a:p>
        </p:txBody>
      </p:sp>
      <p:sp>
        <p:nvSpPr>
          <p:cNvPr id="4" name="TextBox 3"/>
          <p:cNvSpPr txBox="1"/>
          <p:nvPr/>
        </p:nvSpPr>
        <p:spPr>
          <a:xfrm>
            <a:off x="533400" y="685800"/>
            <a:ext cx="2667000" cy="830997"/>
          </a:xfrm>
          <a:prstGeom prst="rect">
            <a:avLst/>
          </a:prstGeom>
          <a:solidFill>
            <a:srgbClr val="FFFF00"/>
          </a:solidFill>
        </p:spPr>
        <p:txBody>
          <a:bodyPr wrap="square" rtlCol="0">
            <a:spAutoFit/>
          </a:bodyPr>
          <a:lstStyle/>
          <a:p>
            <a:pPr algn="ctr"/>
            <a:r>
              <a:rPr lang="en-US" sz="2400" b="1" dirty="0" smtClean="0">
                <a:solidFill>
                  <a:schemeClr val="bg1"/>
                </a:solidFill>
              </a:rPr>
              <a:t>Devi </a:t>
            </a:r>
            <a:r>
              <a:rPr lang="en-US" sz="2400" b="1" dirty="0" err="1" smtClean="0">
                <a:solidFill>
                  <a:schemeClr val="bg1"/>
                </a:solidFill>
              </a:rPr>
              <a:t>Jagadambini</a:t>
            </a:r>
            <a:r>
              <a:rPr lang="en-US" sz="2400" b="1" dirty="0" smtClean="0">
                <a:solidFill>
                  <a:schemeClr val="bg1"/>
                </a:solidFill>
              </a:rPr>
              <a:t> temple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viJagadambi02 (1).jpg"/>
          <p:cNvPicPr>
            <a:picLocks noChangeAspect="1"/>
          </p:cNvPicPr>
          <p:nvPr/>
        </p:nvPicPr>
        <p:blipFill>
          <a:blip r:embed="rId2"/>
          <a:srcRect b="7346"/>
          <a:stretch>
            <a:fillRect/>
          </a:stretch>
        </p:blipFill>
        <p:spPr>
          <a:xfrm>
            <a:off x="0" y="381000"/>
            <a:ext cx="9159291" cy="5638800"/>
          </a:xfrm>
          <a:prstGeom prst="rect">
            <a:avLst/>
          </a:prstGeom>
        </p:spPr>
      </p:pic>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upload.wikimedia.org/wikipedia/commons/thumb/2/26/A_Khajuraho_Temple_ceiling_design.jpg/200px-A_Khajuraho_Temple_ceiling_design.jpg">
            <a:hlinkClick r:id="rId2"/>
          </p:cNvPr>
          <p:cNvPicPr/>
          <p:nvPr/>
        </p:nvPicPr>
        <p:blipFill>
          <a:blip r:embed="rId3"/>
          <a:srcRect/>
          <a:stretch>
            <a:fillRect/>
          </a:stretch>
        </p:blipFill>
        <p:spPr bwMode="auto">
          <a:xfrm>
            <a:off x="0" y="990600"/>
            <a:ext cx="9144000"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viJagadambi03 (1).jpg"/>
          <p:cNvPicPr>
            <a:picLocks noChangeAspect="1"/>
          </p:cNvPicPr>
          <p:nvPr/>
        </p:nvPicPr>
        <p:blipFill>
          <a:blip r:embed="rId2"/>
          <a:srcRect b="7754"/>
          <a:stretch>
            <a:fillRect/>
          </a:stretch>
        </p:blipFill>
        <p:spPr>
          <a:xfrm>
            <a:off x="0" y="581023"/>
            <a:ext cx="9098460" cy="5772469"/>
          </a:xfrm>
          <a:prstGeom prst="rect">
            <a:avLst/>
          </a:prstGeom>
        </p:spPr>
      </p:pic>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viJagadambi04.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viJagadambi05.jpg"/>
          <p:cNvPicPr>
            <a:picLocks noChangeAspect="1"/>
          </p:cNvPicPr>
          <p:nvPr/>
        </p:nvPicPr>
        <p:blipFill>
          <a:blip r:embed="rId2"/>
          <a:srcRect b="7191"/>
          <a:stretch>
            <a:fillRect/>
          </a:stretch>
        </p:blipFill>
        <p:spPr>
          <a:xfrm>
            <a:off x="1" y="404813"/>
            <a:ext cx="9105384" cy="5614987"/>
          </a:xfrm>
          <a:prstGeom prst="rect">
            <a:avLst/>
          </a:prstGeom>
        </p:spPr>
      </p:pic>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viJagadambi06.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ww.shunya.net/Pictures/NorthIndia/Khajuraho/KandariyaMahadev06.jpg"/>
          <p:cNvPicPr>
            <a:picLocks noChangeAspect="1" noChangeArrowheads="1"/>
          </p:cNvPicPr>
          <p:nvPr/>
        </p:nvPicPr>
        <p:blipFill>
          <a:blip r:embed="rId2"/>
          <a:srcRect b="7692"/>
          <a:stretch>
            <a:fillRect/>
          </a:stretch>
        </p:blipFill>
        <p:spPr bwMode="auto">
          <a:xfrm>
            <a:off x="0" y="335280"/>
            <a:ext cx="9144000" cy="5608320"/>
          </a:xfrm>
          <a:prstGeom prst="rect">
            <a:avLst/>
          </a:prstGeom>
          <a:noFill/>
        </p:spPr>
      </p:pic>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viJagadambi08.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eviJagadambi07.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viJagadambi13.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viJagadambi14.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ladeo_Temple_and_Beejamandal_Temple.jpg"/>
          <p:cNvPicPr>
            <a:picLocks noChangeAspect="1"/>
          </p:cNvPicPr>
          <p:nvPr/>
        </p:nvPicPr>
        <p:blipFill>
          <a:blip r:embed="rId2"/>
          <a:stretch>
            <a:fillRect/>
          </a:stretch>
        </p:blipFill>
        <p:spPr>
          <a:xfrm>
            <a:off x="-60158" y="947056"/>
            <a:ext cx="9204158" cy="4996543"/>
          </a:xfrm>
          <a:prstGeom prst="rect">
            <a:avLst/>
          </a:prstGeom>
        </p:spPr>
      </p:pic>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ladeo_temple_khajuraho_b.jpg"/>
          <p:cNvPicPr>
            <a:picLocks noChangeAspect="1"/>
          </p:cNvPicPr>
          <p:nvPr/>
        </p:nvPicPr>
        <p:blipFill>
          <a:blip r:embed="rId2"/>
          <a:stretch>
            <a:fillRect/>
          </a:stretch>
        </p:blipFill>
        <p:spPr>
          <a:xfrm>
            <a:off x="0" y="54863"/>
            <a:ext cx="9144000" cy="6748273"/>
          </a:xfrm>
          <a:prstGeom prst="rect">
            <a:avLst/>
          </a:prstGeom>
        </p:spPr>
      </p:pic>
      <p:sp>
        <p:nvSpPr>
          <p:cNvPr id="3" name="TextBox 2"/>
          <p:cNvSpPr txBox="1"/>
          <p:nvPr/>
        </p:nvSpPr>
        <p:spPr>
          <a:xfrm>
            <a:off x="5791200" y="609600"/>
            <a:ext cx="2362200" cy="461665"/>
          </a:xfrm>
          <a:prstGeom prst="rect">
            <a:avLst/>
          </a:prstGeom>
          <a:solidFill>
            <a:srgbClr val="FFFF00"/>
          </a:solidFill>
        </p:spPr>
        <p:txBody>
          <a:bodyPr wrap="square" rtlCol="0">
            <a:spAutoFit/>
          </a:bodyPr>
          <a:lstStyle/>
          <a:p>
            <a:r>
              <a:rPr lang="en-US" sz="2400" b="1" dirty="0" err="1" smtClean="0">
                <a:solidFill>
                  <a:schemeClr val="bg1"/>
                </a:solidFill>
              </a:rPr>
              <a:t>Duladeo</a:t>
            </a:r>
            <a:r>
              <a:rPr lang="en-US" sz="2400" b="1" dirty="0" smtClean="0">
                <a:solidFill>
                  <a:schemeClr val="bg1"/>
                </a:solidFill>
              </a:rPr>
              <a:t> temple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ladeo2.jpg"/>
          <p:cNvPicPr>
            <a:picLocks noChangeAspect="1"/>
          </p:cNvPicPr>
          <p:nvPr/>
        </p:nvPicPr>
        <p:blipFill>
          <a:blip r:embed="rId2"/>
          <a:stretch>
            <a:fillRect/>
          </a:stretch>
        </p:blipFill>
        <p:spPr>
          <a:xfrm>
            <a:off x="1143000" y="0"/>
            <a:ext cx="6858000" cy="6858000"/>
          </a:xfrm>
          <a:prstGeom prst="rect">
            <a:avLst/>
          </a:prstGeom>
        </p:spPr>
      </p:pic>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ladeotemple.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ladeo-temple_400_30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ladeoTemple01.jpg"/>
          <p:cNvPicPr>
            <a:picLocks noChangeAspect="1"/>
          </p:cNvPicPr>
          <p:nvPr/>
        </p:nvPicPr>
        <p:blipFill>
          <a:blip r:embed="rId2"/>
          <a:srcRect b="3333"/>
          <a:stretch>
            <a:fillRect/>
          </a:stretch>
        </p:blipFill>
        <p:spPr>
          <a:xfrm>
            <a:off x="2160270" y="0"/>
            <a:ext cx="4989786" cy="6858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6361.jpg"/>
          <p:cNvPicPr>
            <a:picLocks noChangeAspect="1"/>
          </p:cNvPicPr>
          <p:nvPr/>
        </p:nvPicPr>
        <p:blipFill>
          <a:blip r:embed="rId2"/>
          <a:stretch>
            <a:fillRect/>
          </a:stretch>
        </p:blipFill>
        <p:spPr>
          <a:xfrm>
            <a:off x="0" y="857249"/>
            <a:ext cx="9144000" cy="5143501"/>
          </a:xfrm>
          <a:prstGeom prst="rect">
            <a:avLst/>
          </a:prstGeom>
        </p:spPr>
      </p:pic>
      <p:sp>
        <p:nvSpPr>
          <p:cNvPr id="3" name="TextBox 2"/>
          <p:cNvSpPr txBox="1"/>
          <p:nvPr/>
        </p:nvSpPr>
        <p:spPr>
          <a:xfrm>
            <a:off x="2819400" y="6172200"/>
            <a:ext cx="3200400" cy="461665"/>
          </a:xfrm>
          <a:prstGeom prst="rect">
            <a:avLst/>
          </a:prstGeom>
          <a:solidFill>
            <a:srgbClr val="FFFF00"/>
          </a:solidFill>
        </p:spPr>
        <p:txBody>
          <a:bodyPr wrap="square" rtlCol="0">
            <a:spAutoFit/>
          </a:bodyPr>
          <a:lstStyle/>
          <a:p>
            <a:r>
              <a:rPr lang="en-US" sz="2400" b="1" dirty="0" smtClean="0">
                <a:solidFill>
                  <a:schemeClr val="bg1"/>
                </a:solidFill>
              </a:rPr>
              <a:t>Welcome to </a:t>
            </a:r>
            <a:r>
              <a:rPr lang="en-US" sz="2400" b="1" dirty="0" err="1" smtClean="0">
                <a:solidFill>
                  <a:schemeClr val="bg1"/>
                </a:solidFill>
              </a:rPr>
              <a:t>Khajuraho</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www.shunya.net/Pictures/NorthIndia/Khajuraho/LakshmanTemple19.jpg"/>
          <p:cNvPicPr>
            <a:picLocks noChangeAspect="1" noChangeArrowheads="1"/>
          </p:cNvPicPr>
          <p:nvPr/>
        </p:nvPicPr>
        <p:blipFill>
          <a:blip r:embed="rId2"/>
          <a:srcRect/>
          <a:stretch>
            <a:fillRect/>
          </a:stretch>
        </p:blipFill>
        <p:spPr bwMode="auto">
          <a:xfrm>
            <a:off x="1752600" y="-533400"/>
            <a:ext cx="5695950" cy="8572500"/>
          </a:xfrm>
          <a:prstGeom prst="rect">
            <a:avLst/>
          </a:prstGeom>
          <a:noFill/>
        </p:spPr>
      </p:pic>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ladeoTemple03.jpg"/>
          <p:cNvPicPr>
            <a:picLocks noChangeAspect="1"/>
          </p:cNvPicPr>
          <p:nvPr/>
        </p:nvPicPr>
        <p:blipFill>
          <a:blip r:embed="rId2"/>
          <a:srcRect b="3333"/>
          <a:stretch>
            <a:fillRect/>
          </a:stretch>
        </p:blipFill>
        <p:spPr>
          <a:xfrm>
            <a:off x="2293620" y="76200"/>
            <a:ext cx="4713890" cy="6858000"/>
          </a:xfrm>
          <a:prstGeom prst="rect">
            <a:avLst/>
          </a:prstGeom>
        </p:spPr>
      </p:pic>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ladeoTemple04.jpg"/>
          <p:cNvPicPr>
            <a:picLocks noChangeAspect="1"/>
          </p:cNvPicPr>
          <p:nvPr/>
        </p:nvPicPr>
        <p:blipFill>
          <a:blip r:embed="rId2"/>
          <a:srcRect b="7500"/>
          <a:stretch>
            <a:fillRect/>
          </a:stretch>
        </p:blipFill>
        <p:spPr>
          <a:xfrm>
            <a:off x="-15291" y="381000"/>
            <a:ext cx="9174582" cy="5638800"/>
          </a:xfrm>
          <a:prstGeom prst="rect">
            <a:avLst/>
          </a:prstGeom>
        </p:spPr>
      </p:pic>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traguptaTemple02.jpg"/>
          <p:cNvPicPr>
            <a:picLocks noChangeAspect="1"/>
          </p:cNvPicPr>
          <p:nvPr/>
        </p:nvPicPr>
        <p:blipFill>
          <a:blip r:embed="rId2"/>
          <a:srcRect b="3333"/>
          <a:stretch>
            <a:fillRect/>
          </a:stretch>
        </p:blipFill>
        <p:spPr>
          <a:xfrm>
            <a:off x="2293620" y="-1"/>
            <a:ext cx="4716780" cy="6862205"/>
          </a:xfrm>
          <a:prstGeom prst="rect">
            <a:avLst/>
          </a:prstGeom>
        </p:spPr>
      </p:pic>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ladeoTemple07.jpg"/>
          <p:cNvPicPr>
            <a:picLocks noChangeAspect="1"/>
          </p:cNvPicPr>
          <p:nvPr/>
        </p:nvPicPr>
        <p:blipFill>
          <a:blip r:embed="rId2"/>
          <a:srcRect b="7358"/>
          <a:stretch>
            <a:fillRect/>
          </a:stretch>
        </p:blipFill>
        <p:spPr>
          <a:xfrm>
            <a:off x="0" y="391160"/>
            <a:ext cx="9144000" cy="5628640"/>
          </a:xfrm>
          <a:prstGeom prst="rect">
            <a:avLst/>
          </a:prstGeom>
        </p:spPr>
      </p:pic>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uladeoTemple08 (1).jpg"/>
          <p:cNvPicPr>
            <a:picLocks noChangeAspect="1"/>
          </p:cNvPicPr>
          <p:nvPr/>
        </p:nvPicPr>
        <p:blipFill>
          <a:blip r:embed="rId2"/>
          <a:srcRect b="7191"/>
          <a:stretch>
            <a:fillRect/>
          </a:stretch>
        </p:blipFill>
        <p:spPr>
          <a:xfrm>
            <a:off x="1" y="404813"/>
            <a:ext cx="9105384" cy="5614987"/>
          </a:xfrm>
          <a:prstGeom prst="rect">
            <a:avLst/>
          </a:prstGeom>
        </p:spPr>
      </p:pic>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rotic-khajuraho.jpg"/>
          <p:cNvPicPr>
            <a:picLocks noChangeAspect="1"/>
          </p:cNvPicPr>
          <p:nvPr/>
        </p:nvPicPr>
        <p:blipFill>
          <a:blip r:embed="rId2"/>
          <a:stretch>
            <a:fillRect/>
          </a:stretch>
        </p:blipFill>
        <p:spPr>
          <a:xfrm>
            <a:off x="1" y="380999"/>
            <a:ext cx="9175468" cy="6075163"/>
          </a:xfrm>
          <a:prstGeom prst="rect">
            <a:avLst/>
          </a:prstGeom>
        </p:spPr>
      </p:pic>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rotic-sculptures-khajuraho-temple-group-monuments-india-ornament-decorations-walls-hindu-jain-45180529.jpg"/>
          <p:cNvPicPr>
            <a:picLocks noChangeAspect="1"/>
          </p:cNvPicPr>
          <p:nvPr/>
        </p:nvPicPr>
        <p:blipFill>
          <a:blip r:embed="rId2"/>
          <a:srcRect b="10563"/>
          <a:stretch>
            <a:fillRect/>
          </a:stretch>
        </p:blipFill>
        <p:spPr>
          <a:xfrm>
            <a:off x="0" y="-39126"/>
            <a:ext cx="9330000" cy="6897126"/>
          </a:xfrm>
          <a:prstGeom prst="rect">
            <a:avLst/>
          </a:prstGeom>
        </p:spPr>
      </p:pic>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w-to-reach-khajuraho-temple.jpg"/>
          <p:cNvPicPr>
            <a:picLocks noChangeAspect="1"/>
          </p:cNvPicPr>
          <p:nvPr/>
        </p:nvPicPr>
        <p:blipFill>
          <a:blip r:embed="rId2"/>
          <a:stretch>
            <a:fillRect/>
          </a:stretch>
        </p:blipFill>
        <p:spPr>
          <a:xfrm>
            <a:off x="1" y="0"/>
            <a:ext cx="9143998" cy="6857999"/>
          </a:xfrm>
          <a:prstGeom prst="rect">
            <a:avLst/>
          </a:prstGeom>
        </p:spPr>
      </p:pic>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uman-sculptures-vishvanatha-temple-western-temples-khajuraho-madhya-pradesh-india-unesco-world-heritage-site-its-34763357.jpg"/>
          <p:cNvPicPr>
            <a:picLocks noChangeAspect="1"/>
          </p:cNvPicPr>
          <p:nvPr/>
        </p:nvPicPr>
        <p:blipFill>
          <a:blip r:embed="rId2"/>
          <a:srcRect r="10651"/>
          <a:stretch>
            <a:fillRect/>
          </a:stretch>
        </p:blipFill>
        <p:spPr>
          <a:xfrm>
            <a:off x="2209801" y="1"/>
            <a:ext cx="4453508" cy="6858000"/>
          </a:xfrm>
          <a:prstGeom prst="rect">
            <a:avLst/>
          </a:prstGeom>
        </p:spPr>
      </p:pic>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jpg"/>
          <p:cNvPicPr>
            <a:picLocks noChangeAspect="1"/>
          </p:cNvPicPr>
          <p:nvPr/>
        </p:nvPicPr>
        <p:blipFill>
          <a:blip r:embed="rId2"/>
          <a:stretch>
            <a:fillRect/>
          </a:stretch>
        </p:blipFill>
        <p:spPr>
          <a:xfrm>
            <a:off x="2133600" y="-34047"/>
            <a:ext cx="4876800" cy="6926093"/>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shunya.net/Pictures/NorthIndia/Khajuraho/LakshmanTemple17.jpg"/>
          <p:cNvPicPr>
            <a:picLocks noChangeAspect="1" noChangeArrowheads="1"/>
          </p:cNvPicPr>
          <p:nvPr/>
        </p:nvPicPr>
        <p:blipFill>
          <a:blip r:embed="rId2"/>
          <a:srcRect b="7692"/>
          <a:stretch>
            <a:fillRect/>
          </a:stretch>
        </p:blipFill>
        <p:spPr bwMode="auto">
          <a:xfrm>
            <a:off x="0" y="259080"/>
            <a:ext cx="9144000" cy="5608320"/>
          </a:xfrm>
          <a:prstGeom prst="rect">
            <a:avLst/>
          </a:prstGeom>
          <a:noFill/>
        </p:spPr>
      </p:pic>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3).jpg"/>
          <p:cNvPicPr>
            <a:picLocks noChangeAspect="1"/>
          </p:cNvPicPr>
          <p:nvPr/>
        </p:nvPicPr>
        <p:blipFill>
          <a:blip r:embed="rId2"/>
          <a:stretch>
            <a:fillRect/>
          </a:stretch>
        </p:blipFill>
        <p:spPr>
          <a:xfrm>
            <a:off x="2286000" y="12423"/>
            <a:ext cx="4572000" cy="6833153"/>
          </a:xfrm>
          <a:prstGeom prst="rect">
            <a:avLst/>
          </a:prstGeom>
        </p:spPr>
      </p:pic>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5).jpg"/>
          <p:cNvPicPr>
            <a:picLocks noChangeAspect="1"/>
          </p:cNvPicPr>
          <p:nvPr/>
        </p:nvPicPr>
        <p:blipFill>
          <a:blip r:embed="rId2"/>
          <a:stretch>
            <a:fillRect/>
          </a:stretch>
        </p:blipFill>
        <p:spPr>
          <a:xfrm>
            <a:off x="0" y="221776"/>
            <a:ext cx="9144000" cy="6414448"/>
          </a:xfrm>
          <a:prstGeom prst="rect">
            <a:avLst/>
          </a:prstGeom>
        </p:spPr>
      </p:pic>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8).jpg"/>
          <p:cNvPicPr>
            <a:picLocks noChangeAspect="1"/>
          </p:cNvPicPr>
          <p:nvPr/>
        </p:nvPicPr>
        <p:blipFill>
          <a:blip r:embed="rId2"/>
          <a:stretch>
            <a:fillRect/>
          </a:stretch>
        </p:blipFill>
        <p:spPr>
          <a:xfrm>
            <a:off x="-23567" y="188154"/>
            <a:ext cx="8938967" cy="6669845"/>
          </a:xfrm>
          <a:prstGeom prst="rect">
            <a:avLst/>
          </a:prstGeom>
        </p:spPr>
      </p:pic>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9).jpg"/>
          <p:cNvPicPr>
            <a:picLocks noChangeAspect="1"/>
          </p:cNvPicPr>
          <p:nvPr/>
        </p:nvPicPr>
        <p:blipFill>
          <a:blip r:embed="rId2"/>
          <a:stretch>
            <a:fillRect/>
          </a:stretch>
        </p:blipFill>
        <p:spPr>
          <a:xfrm>
            <a:off x="0" y="369915"/>
            <a:ext cx="9144000" cy="6118167"/>
          </a:xfrm>
          <a:prstGeom prst="rect">
            <a:avLst/>
          </a:prstGeom>
        </p:spPr>
      </p:pic>
      <p:sp>
        <p:nvSpPr>
          <p:cNvPr id="3" name="TextBox 2"/>
          <p:cNvSpPr txBox="1"/>
          <p:nvPr/>
        </p:nvSpPr>
        <p:spPr>
          <a:xfrm flipH="1">
            <a:off x="6141719" y="6096000"/>
            <a:ext cx="3002281" cy="369332"/>
          </a:xfrm>
          <a:prstGeom prst="rect">
            <a:avLst/>
          </a:prstGeom>
          <a:solidFill>
            <a:srgbClr val="996633"/>
          </a:solidFill>
        </p:spPr>
        <p:txBody>
          <a:bodyPr wrap="square" rtlCol="0">
            <a:spAutoFit/>
          </a:bodyPr>
          <a:lstStyle/>
          <a:p>
            <a:endParaRPr lang="fil-PH"/>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0).jpg"/>
          <p:cNvPicPr>
            <a:picLocks noChangeAspect="1"/>
          </p:cNvPicPr>
          <p:nvPr/>
        </p:nvPicPr>
        <p:blipFill>
          <a:blip r:embed="rId2"/>
          <a:stretch>
            <a:fillRect/>
          </a:stretch>
        </p:blipFill>
        <p:spPr>
          <a:xfrm>
            <a:off x="1434830" y="0"/>
            <a:ext cx="6274340" cy="6858000"/>
          </a:xfrm>
          <a:prstGeom prst="rect">
            <a:avLst/>
          </a:prstGeom>
        </p:spPr>
      </p:pic>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1).jpg"/>
          <p:cNvPicPr>
            <a:picLocks noChangeAspect="1"/>
          </p:cNvPicPr>
          <p:nvPr/>
        </p:nvPicPr>
        <p:blipFill>
          <a:blip r:embed="rId2"/>
          <a:stretch>
            <a:fillRect/>
          </a:stretch>
        </p:blipFill>
        <p:spPr>
          <a:xfrm>
            <a:off x="1981200" y="-29852"/>
            <a:ext cx="5181599" cy="6917702"/>
          </a:xfrm>
          <a:prstGeom prst="rect">
            <a:avLst/>
          </a:prstGeom>
        </p:spPr>
      </p:pic>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2).jpg"/>
          <p:cNvPicPr>
            <a:picLocks noChangeAspect="1"/>
          </p:cNvPicPr>
          <p:nvPr/>
        </p:nvPicPr>
        <p:blipFill>
          <a:blip r:embed="rId2"/>
          <a:stretch>
            <a:fillRect/>
          </a:stretch>
        </p:blipFill>
        <p:spPr>
          <a:xfrm>
            <a:off x="0" y="386542"/>
            <a:ext cx="9144000" cy="6084916"/>
          </a:xfrm>
          <a:prstGeom prst="rect">
            <a:avLst/>
          </a:prstGeom>
        </p:spPr>
      </p:pic>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3).jpg"/>
          <p:cNvPicPr>
            <a:picLocks noChangeAspect="1"/>
          </p:cNvPicPr>
          <p:nvPr/>
        </p:nvPicPr>
        <p:blipFill>
          <a:blip r:embed="rId2"/>
          <a:stretch>
            <a:fillRect/>
          </a:stretch>
        </p:blipFill>
        <p:spPr>
          <a:xfrm rot="5400000">
            <a:off x="1058325" y="1050015"/>
            <a:ext cx="6959463" cy="4656514"/>
          </a:xfrm>
          <a:prstGeom prst="rect">
            <a:avLst/>
          </a:prstGeom>
        </p:spPr>
      </p:pic>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4).jpg"/>
          <p:cNvPicPr>
            <a:picLocks noChangeAspect="1"/>
          </p:cNvPicPr>
          <p:nvPr/>
        </p:nvPicPr>
        <p:blipFill>
          <a:blip r:embed="rId2"/>
          <a:stretch>
            <a:fillRect/>
          </a:stretch>
        </p:blipFill>
        <p:spPr>
          <a:xfrm>
            <a:off x="-54429" y="838200"/>
            <a:ext cx="9252858" cy="5181600"/>
          </a:xfrm>
          <a:prstGeom prst="rect">
            <a:avLst/>
          </a:prstGeom>
        </p:spPr>
      </p:pic>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jpg"/>
          <p:cNvPicPr>
            <a:picLocks noChangeAspect="1"/>
          </p:cNvPicPr>
          <p:nvPr/>
        </p:nvPicPr>
        <p:blipFill>
          <a:blip r:embed="rId2"/>
          <a:stretch>
            <a:fillRect/>
          </a:stretch>
        </p:blipFill>
        <p:spPr>
          <a:xfrm>
            <a:off x="0" y="0"/>
            <a:ext cx="9372599" cy="68580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1.jpg"/>
          <p:cNvPicPr>
            <a:picLocks noChangeAspect="1"/>
          </p:cNvPicPr>
          <p:nvPr/>
        </p:nvPicPr>
        <p:blipFill>
          <a:blip r:embed="rId2"/>
          <a:stretch>
            <a:fillRect/>
          </a:stretch>
        </p:blipFill>
        <p:spPr>
          <a:xfrm>
            <a:off x="495837" y="0"/>
            <a:ext cx="8152326" cy="6858000"/>
          </a:xfrm>
          <a:prstGeom prst="rect">
            <a:avLst/>
          </a:prstGeom>
        </p:spPr>
      </p:pic>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credible-temples-Khajuraho.jpg"/>
          <p:cNvPicPr>
            <a:picLocks noChangeAspect="1"/>
          </p:cNvPicPr>
          <p:nvPr/>
        </p:nvPicPr>
        <p:blipFill>
          <a:blip r:embed="rId2"/>
          <a:stretch>
            <a:fillRect/>
          </a:stretch>
        </p:blipFill>
        <p:spPr>
          <a:xfrm>
            <a:off x="1" y="0"/>
            <a:ext cx="9040598" cy="6937344"/>
          </a:xfrm>
          <a:prstGeom prst="rect">
            <a:avLst/>
          </a:prstGeom>
        </p:spPr>
      </p:pic>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dia_Road_Trip_Ancient_Khajuraho_Temples_and_Renah_Falls_Old_Volcanic_Eruption_Zone_Madhya_Pradesh_DSCN4928_2304x172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01.jpg"/>
          <p:cNvPicPr>
            <a:picLocks noChangeAspect="1"/>
          </p:cNvPicPr>
          <p:nvPr/>
        </p:nvPicPr>
        <p:blipFill>
          <a:blip r:embed="rId2"/>
          <a:srcRect b="7346"/>
          <a:stretch>
            <a:fillRect/>
          </a:stretch>
        </p:blipFill>
        <p:spPr>
          <a:xfrm>
            <a:off x="1" y="381000"/>
            <a:ext cx="9159290" cy="5638800"/>
          </a:xfrm>
          <a:prstGeom prst="rect">
            <a:avLst/>
          </a:prstGeom>
        </p:spPr>
      </p:pic>
      <p:sp>
        <p:nvSpPr>
          <p:cNvPr id="3" name="TextBox 2"/>
          <p:cNvSpPr txBox="1"/>
          <p:nvPr/>
        </p:nvSpPr>
        <p:spPr>
          <a:xfrm>
            <a:off x="3124200" y="6248400"/>
            <a:ext cx="3657600" cy="461665"/>
          </a:xfrm>
          <a:prstGeom prst="rect">
            <a:avLst/>
          </a:prstGeom>
          <a:solidFill>
            <a:srgbClr val="FFFF00"/>
          </a:solidFill>
        </p:spPr>
        <p:txBody>
          <a:bodyPr wrap="square" rtlCol="0">
            <a:spAutoFit/>
          </a:bodyPr>
          <a:lstStyle/>
          <a:p>
            <a:r>
              <a:rPr lang="en-US" sz="2400" b="1" dirty="0" err="1" smtClean="0">
                <a:solidFill>
                  <a:schemeClr val="bg1"/>
                </a:solidFill>
              </a:rPr>
              <a:t>Kandaria</a:t>
            </a:r>
            <a:r>
              <a:rPr lang="en-US" sz="2400" b="1" dirty="0" smtClean="0">
                <a:solidFill>
                  <a:schemeClr val="bg1"/>
                </a:solidFill>
              </a:rPr>
              <a:t>  </a:t>
            </a:r>
            <a:r>
              <a:rPr lang="en-US" sz="2400" b="1" dirty="0" err="1" smtClean="0">
                <a:solidFill>
                  <a:schemeClr val="bg1"/>
                </a:solidFill>
              </a:rPr>
              <a:t>Mahadeo</a:t>
            </a:r>
            <a:r>
              <a:rPr lang="en-US" sz="2400" b="1" dirty="0" smtClean="0">
                <a:solidFill>
                  <a:schemeClr val="bg1"/>
                </a:solidFill>
              </a:rPr>
              <a:t> temple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04.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05.jpg"/>
          <p:cNvPicPr>
            <a:picLocks noChangeAspect="1"/>
          </p:cNvPicPr>
          <p:nvPr/>
        </p:nvPicPr>
        <p:blipFill>
          <a:blip r:embed="rId2"/>
          <a:srcRect b="7191"/>
          <a:stretch>
            <a:fillRect/>
          </a:stretch>
        </p:blipFill>
        <p:spPr>
          <a:xfrm>
            <a:off x="1" y="581025"/>
            <a:ext cx="9105384" cy="5614987"/>
          </a:xfrm>
          <a:prstGeom prst="rect">
            <a:avLst/>
          </a:prstGeom>
        </p:spPr>
      </p:pic>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06.jpg"/>
          <p:cNvPicPr>
            <a:picLocks noChangeAspect="1"/>
          </p:cNvPicPr>
          <p:nvPr/>
        </p:nvPicPr>
        <p:blipFill>
          <a:blip r:embed="rId2"/>
          <a:stretch>
            <a:fillRect/>
          </a:stretch>
        </p:blipFill>
        <p:spPr>
          <a:xfrm>
            <a:off x="285750" y="581025"/>
            <a:ext cx="8572500" cy="5695950"/>
          </a:xfrm>
          <a:prstGeom prst="rect">
            <a:avLst/>
          </a:prstGeom>
        </p:spPr>
      </p:pic>
      <p:sp>
        <p:nvSpPr>
          <p:cNvPr id="3" name="TextBox 2"/>
          <p:cNvSpPr txBox="1"/>
          <p:nvPr/>
        </p:nvSpPr>
        <p:spPr>
          <a:xfrm>
            <a:off x="6705600" y="5867400"/>
            <a:ext cx="2209800" cy="381000"/>
          </a:xfrm>
          <a:prstGeom prst="rect">
            <a:avLst/>
          </a:prstGeom>
          <a:solidFill>
            <a:srgbClr val="993300"/>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07.jpg"/>
          <p:cNvPicPr>
            <a:picLocks noChangeAspect="1"/>
          </p:cNvPicPr>
          <p:nvPr/>
        </p:nvPicPr>
        <p:blipFill>
          <a:blip r:embed="rId2"/>
          <a:srcRect b="7191"/>
          <a:stretch>
            <a:fillRect/>
          </a:stretch>
        </p:blipFill>
        <p:spPr>
          <a:xfrm>
            <a:off x="0" y="581024"/>
            <a:ext cx="9144000" cy="5638801"/>
          </a:xfrm>
          <a:prstGeom prst="rect">
            <a:avLst/>
          </a:prstGeom>
        </p:spPr>
      </p:pic>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09.jpg"/>
          <p:cNvPicPr>
            <a:picLocks noChangeAspect="1"/>
          </p:cNvPicPr>
          <p:nvPr/>
        </p:nvPicPr>
        <p:blipFill>
          <a:blip r:embed="rId2"/>
          <a:srcRect b="5936"/>
          <a:stretch>
            <a:fillRect/>
          </a:stretch>
        </p:blipFill>
        <p:spPr>
          <a:xfrm>
            <a:off x="0" y="304800"/>
            <a:ext cx="9144000" cy="5715000"/>
          </a:xfrm>
          <a:prstGeom prst="rect">
            <a:avLst/>
          </a:prstGeom>
        </p:spPr>
      </p:pic>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10.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11.jpg"/>
          <p:cNvPicPr>
            <a:picLocks noChangeAspect="1"/>
          </p:cNvPicPr>
          <p:nvPr/>
        </p:nvPicPr>
        <p:blipFill>
          <a:blip r:embed="rId2"/>
          <a:stretch>
            <a:fillRect/>
          </a:stretch>
        </p:blipFill>
        <p:spPr>
          <a:xfrm>
            <a:off x="285750" y="600075"/>
            <a:ext cx="8572500" cy="5657850"/>
          </a:xfrm>
          <a:prstGeom prst="rect">
            <a:avLst/>
          </a:prstGeom>
        </p:spPr>
      </p:pic>
      <p:sp>
        <p:nvSpPr>
          <p:cNvPr id="3" name="TextBox 2"/>
          <p:cNvSpPr txBox="1"/>
          <p:nvPr/>
        </p:nvSpPr>
        <p:spPr>
          <a:xfrm>
            <a:off x="6705600" y="5791200"/>
            <a:ext cx="2133600" cy="381000"/>
          </a:xfrm>
          <a:prstGeom prst="rect">
            <a:avLst/>
          </a:prstGeom>
          <a:solidFill>
            <a:srgbClr val="996633"/>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shunya.net/Pictures/NorthIndia/Khajuraho/LakshmanTemple22.jpg"/>
          <p:cNvPicPr>
            <a:picLocks noChangeAspect="1" noChangeArrowheads="1"/>
          </p:cNvPicPr>
          <p:nvPr/>
        </p:nvPicPr>
        <p:blipFill>
          <a:blip r:embed="rId2"/>
          <a:srcRect b="7692"/>
          <a:stretch>
            <a:fillRect/>
          </a:stretch>
        </p:blipFill>
        <p:spPr bwMode="auto">
          <a:xfrm>
            <a:off x="0" y="270256"/>
            <a:ext cx="9125778" cy="5597144"/>
          </a:xfrm>
          <a:prstGeom prst="rect">
            <a:avLst/>
          </a:prstGeom>
          <a:noFill/>
        </p:spPr>
      </p:pic>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13.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16.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20.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22.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27.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28.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29 (1).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30.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31.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33.jpg"/>
          <p:cNvPicPr>
            <a:picLocks noChangeAspect="1"/>
          </p:cNvPicPr>
          <p:nvPr/>
        </p:nvPicPr>
        <p:blipFill>
          <a:blip r:embed="rId2"/>
          <a:srcRect b="3333"/>
          <a:stretch>
            <a:fillRect/>
          </a:stretch>
        </p:blipFill>
        <p:spPr>
          <a:xfrm>
            <a:off x="2293620" y="-1"/>
            <a:ext cx="4716780" cy="686220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shunya.net/Pictures/NorthIndia/Khajuraho/LakshmanTemple64.jpg"/>
          <p:cNvPicPr>
            <a:picLocks noChangeAspect="1" noChangeArrowheads="1"/>
          </p:cNvPicPr>
          <p:nvPr/>
        </p:nvPicPr>
        <p:blipFill>
          <a:blip r:embed="rId2"/>
          <a:srcRect b="7692"/>
          <a:stretch>
            <a:fillRect/>
          </a:stretch>
        </p:blipFill>
        <p:spPr bwMode="auto">
          <a:xfrm>
            <a:off x="0" y="598424"/>
            <a:ext cx="9144000" cy="5608320"/>
          </a:xfrm>
          <a:prstGeom prst="rect">
            <a:avLst/>
          </a:prstGeom>
          <a:noFill/>
        </p:spPr>
      </p:pic>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andariyaMahadev35 (1).jpg"/>
          <p:cNvPicPr>
            <a:picLocks noChangeAspect="1"/>
          </p:cNvPicPr>
          <p:nvPr/>
        </p:nvPicPr>
        <p:blipFill>
          <a:blip r:embed="rId2"/>
          <a:srcRect b="3333"/>
          <a:stretch>
            <a:fillRect/>
          </a:stretch>
        </p:blipFill>
        <p:spPr>
          <a:xfrm>
            <a:off x="2293620" y="-1"/>
            <a:ext cx="4716780" cy="6862205"/>
          </a:xfrm>
          <a:prstGeom prst="rect">
            <a:avLst/>
          </a:prstGeom>
        </p:spPr>
      </p:pic>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1).jpg"/>
          <p:cNvPicPr>
            <a:picLocks noChangeAspect="1"/>
          </p:cNvPicPr>
          <p:nvPr/>
        </p:nvPicPr>
        <p:blipFill>
          <a:blip r:embed="rId2"/>
          <a:stretch>
            <a:fillRect/>
          </a:stretch>
        </p:blipFill>
        <p:spPr>
          <a:xfrm>
            <a:off x="-97639" y="381000"/>
            <a:ext cx="9339276" cy="6096000"/>
          </a:xfrm>
          <a:prstGeom prst="rect">
            <a:avLst/>
          </a:prstGeom>
        </p:spPr>
      </p:pic>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jpg"/>
          <p:cNvPicPr>
            <a:picLocks noChangeAspect="1"/>
          </p:cNvPicPr>
          <p:nvPr/>
        </p:nvPicPr>
        <p:blipFill>
          <a:blip r:embed="rId2"/>
          <a:stretch>
            <a:fillRect/>
          </a:stretch>
        </p:blipFill>
        <p:spPr>
          <a:xfrm>
            <a:off x="-30398" y="1143000"/>
            <a:ext cx="9204797" cy="4572000"/>
          </a:xfrm>
          <a:prstGeom prst="rect">
            <a:avLst/>
          </a:prstGeom>
        </p:spPr>
      </p:pic>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3).jpg"/>
          <p:cNvPicPr>
            <a:picLocks noChangeAspect="1"/>
          </p:cNvPicPr>
          <p:nvPr/>
        </p:nvPicPr>
        <p:blipFill>
          <a:blip r:embed="rId2"/>
          <a:stretch>
            <a:fillRect/>
          </a:stretch>
        </p:blipFill>
        <p:spPr>
          <a:xfrm>
            <a:off x="12160" y="-9144"/>
            <a:ext cx="9131840" cy="6867144"/>
          </a:xfrm>
          <a:prstGeom prst="rect">
            <a:avLst/>
          </a:prstGeom>
        </p:spPr>
      </p:pic>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4).jpg"/>
          <p:cNvPicPr>
            <a:picLocks noChangeAspect="1"/>
          </p:cNvPicPr>
          <p:nvPr/>
        </p:nvPicPr>
        <p:blipFill>
          <a:blip r:embed="rId2"/>
          <a:srcRect l="8227" r="10714" b="8293"/>
          <a:stretch>
            <a:fillRect/>
          </a:stretch>
        </p:blipFill>
        <p:spPr>
          <a:xfrm>
            <a:off x="1905000" y="48985"/>
            <a:ext cx="5698608" cy="6809015"/>
          </a:xfrm>
          <a:prstGeom prst="rect">
            <a:avLst/>
          </a:prstGeom>
        </p:spPr>
      </p:pic>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5).jpg"/>
          <p:cNvPicPr>
            <a:picLocks noChangeAspect="1"/>
          </p:cNvPicPr>
          <p:nvPr/>
        </p:nvPicPr>
        <p:blipFill>
          <a:blip r:embed="rId2"/>
          <a:stretch>
            <a:fillRect/>
          </a:stretch>
        </p:blipFill>
        <p:spPr>
          <a:xfrm>
            <a:off x="-1" y="0"/>
            <a:ext cx="9150783" cy="6852920"/>
          </a:xfrm>
          <a:prstGeom prst="rect">
            <a:avLst/>
          </a:prstGeom>
        </p:spPr>
      </p:pic>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6).jpg"/>
          <p:cNvPicPr>
            <a:picLocks noChangeAspect="1"/>
          </p:cNvPicPr>
          <p:nvPr/>
        </p:nvPicPr>
        <p:blipFill>
          <a:blip r:embed="rId2"/>
          <a:stretch>
            <a:fillRect/>
          </a:stretch>
        </p:blipFill>
        <p:spPr>
          <a:xfrm>
            <a:off x="0" y="4155"/>
            <a:ext cx="9143999" cy="6849687"/>
          </a:xfrm>
          <a:prstGeom prst="rect">
            <a:avLst/>
          </a:prstGeom>
        </p:spPr>
      </p:pic>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jpg"/>
          <p:cNvPicPr>
            <a:picLocks noChangeAspect="1"/>
          </p:cNvPicPr>
          <p:nvPr/>
        </p:nvPicPr>
        <p:blipFill>
          <a:blip r:embed="rId2"/>
          <a:stretch>
            <a:fillRect/>
          </a:stretch>
        </p:blipFill>
        <p:spPr>
          <a:xfrm>
            <a:off x="0" y="333494"/>
            <a:ext cx="9144000" cy="6191012"/>
          </a:xfrm>
          <a:prstGeom prst="rect">
            <a:avLst/>
          </a:prstGeom>
        </p:spPr>
      </p:pic>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3.jpg"/>
          <p:cNvPicPr>
            <a:picLocks noChangeAspect="1"/>
          </p:cNvPicPr>
          <p:nvPr/>
        </p:nvPicPr>
        <p:blipFill>
          <a:blip r:embed="rId2"/>
          <a:stretch>
            <a:fillRect/>
          </a:stretch>
        </p:blipFill>
        <p:spPr>
          <a:xfrm>
            <a:off x="1676400" y="28662"/>
            <a:ext cx="5791200" cy="6800676"/>
          </a:xfrm>
          <a:prstGeom prst="rect">
            <a:avLst/>
          </a:prstGeom>
        </p:spPr>
      </p:pic>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5.jpg"/>
          <p:cNvPicPr>
            <a:picLocks noChangeAspect="1"/>
          </p:cNvPicPr>
          <p:nvPr/>
        </p:nvPicPr>
        <p:blipFill>
          <a:blip r:embed="rId2"/>
          <a:stretch>
            <a:fillRect/>
          </a:stretch>
        </p:blipFill>
        <p:spPr>
          <a:xfrm>
            <a:off x="2286000" y="-29966"/>
            <a:ext cx="4572000" cy="6917932"/>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www.shunya.net/Pictures/NorthIndia/Khajuraho/LakshmanTemple68.jpg"/>
          <p:cNvPicPr>
            <a:picLocks noChangeAspect="1" noChangeArrowheads="1"/>
          </p:cNvPicPr>
          <p:nvPr/>
        </p:nvPicPr>
        <p:blipFill>
          <a:blip r:embed="rId2"/>
          <a:srcRect b="7692"/>
          <a:stretch>
            <a:fillRect/>
          </a:stretch>
        </p:blipFill>
        <p:spPr bwMode="auto">
          <a:xfrm>
            <a:off x="0" y="346456"/>
            <a:ext cx="9144000" cy="5608320"/>
          </a:xfrm>
          <a:prstGeom prst="rect">
            <a:avLst/>
          </a:prstGeom>
          <a:noFill/>
        </p:spPr>
      </p:pic>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6.jpg"/>
          <p:cNvPicPr>
            <a:picLocks noChangeAspect="1"/>
          </p:cNvPicPr>
          <p:nvPr/>
        </p:nvPicPr>
        <p:blipFill>
          <a:blip r:embed="rId2"/>
          <a:stretch>
            <a:fillRect/>
          </a:stretch>
        </p:blipFill>
        <p:spPr>
          <a:xfrm>
            <a:off x="0" y="361709"/>
            <a:ext cx="9144000" cy="6134582"/>
          </a:xfrm>
          <a:prstGeom prst="rect">
            <a:avLst/>
          </a:prstGeom>
        </p:spPr>
      </p:pic>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8.jpg"/>
          <p:cNvPicPr>
            <a:picLocks noChangeAspect="1"/>
          </p:cNvPicPr>
          <p:nvPr/>
        </p:nvPicPr>
        <p:blipFill>
          <a:blip r:embed="rId2"/>
          <a:stretch>
            <a:fillRect/>
          </a:stretch>
        </p:blipFill>
        <p:spPr>
          <a:xfrm>
            <a:off x="0" y="388620"/>
            <a:ext cx="9144000" cy="6080760"/>
          </a:xfrm>
          <a:prstGeom prst="rect">
            <a:avLst/>
          </a:prstGeom>
        </p:spPr>
      </p:pic>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9.jpg"/>
          <p:cNvPicPr>
            <a:picLocks noChangeAspect="1"/>
          </p:cNvPicPr>
          <p:nvPr/>
        </p:nvPicPr>
        <p:blipFill>
          <a:blip r:embed="rId2"/>
          <a:stretch>
            <a:fillRect/>
          </a:stretch>
        </p:blipFill>
        <p:spPr>
          <a:xfrm>
            <a:off x="0" y="117819"/>
            <a:ext cx="9144000" cy="6622362"/>
          </a:xfrm>
          <a:prstGeom prst="rect">
            <a:avLst/>
          </a:prstGeom>
        </p:spPr>
      </p:pic>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10.jpg"/>
          <p:cNvPicPr>
            <a:picLocks noChangeAspect="1"/>
          </p:cNvPicPr>
          <p:nvPr/>
        </p:nvPicPr>
        <p:blipFill>
          <a:blip r:embed="rId2"/>
          <a:stretch>
            <a:fillRect/>
          </a:stretch>
        </p:blipFill>
        <p:spPr>
          <a:xfrm>
            <a:off x="0" y="277947"/>
            <a:ext cx="9144000" cy="6302106"/>
          </a:xfrm>
          <a:prstGeom prst="rect">
            <a:avLst/>
          </a:prstGeom>
        </p:spPr>
      </p:pic>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14.jpg"/>
          <p:cNvPicPr>
            <a:picLocks noChangeAspect="1"/>
          </p:cNvPicPr>
          <p:nvPr/>
        </p:nvPicPr>
        <p:blipFill>
          <a:blip r:embed="rId2"/>
          <a:stretch>
            <a:fillRect/>
          </a:stretch>
        </p:blipFill>
        <p:spPr>
          <a:xfrm>
            <a:off x="0" y="419005"/>
            <a:ext cx="9144000" cy="6019990"/>
          </a:xfrm>
          <a:prstGeom prst="rect">
            <a:avLst/>
          </a:prstGeom>
        </p:spPr>
      </p:pic>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19.jpg"/>
          <p:cNvPicPr>
            <a:picLocks noChangeAspect="1"/>
          </p:cNvPicPr>
          <p:nvPr/>
        </p:nvPicPr>
        <p:blipFill>
          <a:blip r:embed="rId2"/>
          <a:stretch>
            <a:fillRect/>
          </a:stretch>
        </p:blipFill>
        <p:spPr>
          <a:xfrm>
            <a:off x="2209800" y="23155"/>
            <a:ext cx="4648200" cy="6925218"/>
          </a:xfrm>
          <a:prstGeom prst="rect">
            <a:avLst/>
          </a:prstGeom>
        </p:spPr>
      </p:pic>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0.jpg"/>
          <p:cNvPicPr>
            <a:picLocks noChangeAspect="1"/>
          </p:cNvPicPr>
          <p:nvPr/>
        </p:nvPicPr>
        <p:blipFill>
          <a:blip r:embed="rId2"/>
          <a:stretch>
            <a:fillRect/>
          </a:stretch>
        </p:blipFill>
        <p:spPr>
          <a:xfrm>
            <a:off x="0" y="322385"/>
            <a:ext cx="9144000" cy="6213230"/>
          </a:xfrm>
          <a:prstGeom prst="rect">
            <a:avLst/>
          </a:prstGeom>
        </p:spPr>
      </p:pic>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2.jpg"/>
          <p:cNvPicPr>
            <a:picLocks noChangeAspect="1"/>
          </p:cNvPicPr>
          <p:nvPr/>
        </p:nvPicPr>
        <p:blipFill>
          <a:blip r:embed="rId2"/>
          <a:stretch>
            <a:fillRect/>
          </a:stretch>
        </p:blipFill>
        <p:spPr>
          <a:xfrm>
            <a:off x="0" y="356389"/>
            <a:ext cx="9144000" cy="6145222"/>
          </a:xfrm>
          <a:prstGeom prst="rect">
            <a:avLst/>
          </a:prstGeom>
        </p:spPr>
      </p:pic>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4.jpg"/>
          <p:cNvPicPr>
            <a:picLocks noChangeAspect="1"/>
          </p:cNvPicPr>
          <p:nvPr/>
        </p:nvPicPr>
        <p:blipFill>
          <a:blip r:embed="rId2"/>
          <a:stretch>
            <a:fillRect/>
          </a:stretch>
        </p:blipFill>
        <p:spPr>
          <a:xfrm>
            <a:off x="-65214" y="348736"/>
            <a:ext cx="9209214" cy="6204464"/>
          </a:xfrm>
          <a:prstGeom prst="rect">
            <a:avLst/>
          </a:prstGeom>
        </p:spPr>
      </p:pic>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9.jpg"/>
          <p:cNvPicPr>
            <a:picLocks noChangeAspect="1"/>
          </p:cNvPicPr>
          <p:nvPr/>
        </p:nvPicPr>
        <p:blipFill>
          <a:blip r:embed="rId2"/>
          <a:stretch>
            <a:fillRect/>
          </a:stretch>
        </p:blipFill>
        <p:spPr>
          <a:xfrm>
            <a:off x="2286000" y="52819"/>
            <a:ext cx="4572000" cy="6752362"/>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shunya.net/Pictures/NorthIndia/Khajuraho/LakshmanTemple32.jpg"/>
          <p:cNvPicPr>
            <a:picLocks noChangeAspect="1" noChangeArrowheads="1"/>
          </p:cNvPicPr>
          <p:nvPr/>
        </p:nvPicPr>
        <p:blipFill>
          <a:blip r:embed="rId2"/>
          <a:srcRect b="6355"/>
          <a:stretch>
            <a:fillRect/>
          </a:stretch>
        </p:blipFill>
        <p:spPr bwMode="auto">
          <a:xfrm>
            <a:off x="0" y="343747"/>
            <a:ext cx="9144000" cy="5689600"/>
          </a:xfrm>
          <a:prstGeom prst="rect">
            <a:avLst/>
          </a:prstGeom>
          <a:noFill/>
        </p:spPr>
      </p:pic>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8.jpg"/>
          <p:cNvPicPr>
            <a:picLocks noChangeAspect="1"/>
          </p:cNvPicPr>
          <p:nvPr/>
        </p:nvPicPr>
        <p:blipFill>
          <a:blip r:embed="rId2"/>
          <a:stretch>
            <a:fillRect/>
          </a:stretch>
        </p:blipFill>
        <p:spPr>
          <a:xfrm>
            <a:off x="0" y="430967"/>
            <a:ext cx="9144000" cy="5996066"/>
          </a:xfrm>
          <a:prstGeom prst="rect">
            <a:avLst/>
          </a:prstGeom>
        </p:spPr>
      </p:pic>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5.jpg"/>
          <p:cNvPicPr>
            <a:picLocks noChangeAspect="1"/>
          </p:cNvPicPr>
          <p:nvPr/>
        </p:nvPicPr>
        <p:blipFill>
          <a:blip r:embed="rId2"/>
          <a:stretch>
            <a:fillRect/>
          </a:stretch>
        </p:blipFill>
        <p:spPr>
          <a:xfrm>
            <a:off x="0" y="390573"/>
            <a:ext cx="9144000" cy="6076854"/>
          </a:xfrm>
          <a:prstGeom prst="rect">
            <a:avLst/>
          </a:prstGeom>
        </p:spPr>
      </p:pic>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26.jpg"/>
          <p:cNvPicPr>
            <a:picLocks noChangeAspect="1"/>
          </p:cNvPicPr>
          <p:nvPr/>
        </p:nvPicPr>
        <p:blipFill>
          <a:blip r:embed="rId2"/>
          <a:stretch>
            <a:fillRect/>
          </a:stretch>
        </p:blipFill>
        <p:spPr>
          <a:xfrm>
            <a:off x="2133600" y="-21403"/>
            <a:ext cx="4800600" cy="7012112"/>
          </a:xfrm>
          <a:prstGeom prst="rect">
            <a:avLst/>
          </a:prstGeom>
        </p:spPr>
      </p:pic>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jpg"/>
          <p:cNvPicPr>
            <a:picLocks noChangeAspect="1"/>
          </p:cNvPicPr>
          <p:nvPr/>
        </p:nvPicPr>
        <p:blipFill>
          <a:blip r:embed="rId2"/>
          <a:stretch>
            <a:fillRect/>
          </a:stretch>
        </p:blipFill>
        <p:spPr>
          <a:xfrm>
            <a:off x="-152400" y="114300"/>
            <a:ext cx="9296400" cy="6739890"/>
          </a:xfrm>
          <a:prstGeom prst="rect">
            <a:avLst/>
          </a:prstGeom>
        </p:spPr>
      </p:pic>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temple1.jpg"/>
          <p:cNvPicPr>
            <a:picLocks noChangeAspect="1"/>
          </p:cNvPicPr>
          <p:nvPr/>
        </p:nvPicPr>
        <p:blipFill>
          <a:blip r:embed="rId2"/>
          <a:stretch>
            <a:fillRect/>
          </a:stretch>
        </p:blipFill>
        <p:spPr>
          <a:xfrm>
            <a:off x="-33898" y="327793"/>
            <a:ext cx="9177898" cy="6225407"/>
          </a:xfrm>
          <a:prstGeom prst="rect">
            <a:avLst/>
          </a:prstGeom>
        </p:spPr>
      </p:pic>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_13.jpg"/>
          <p:cNvPicPr>
            <a:picLocks noChangeAspect="1"/>
          </p:cNvPicPr>
          <p:nvPr/>
        </p:nvPicPr>
        <p:blipFill>
          <a:blip r:embed="rId2"/>
          <a:stretch>
            <a:fillRect/>
          </a:stretch>
        </p:blipFill>
        <p:spPr>
          <a:xfrm>
            <a:off x="1486" y="0"/>
            <a:ext cx="9141027" cy="6858000"/>
          </a:xfrm>
          <a:prstGeom prst="rect">
            <a:avLst/>
          </a:prstGeom>
        </p:spPr>
      </p:pic>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1.jpg"/>
          <p:cNvPicPr>
            <a:picLocks noChangeAspect="1"/>
          </p:cNvPicPr>
          <p:nvPr/>
        </p:nvPicPr>
        <p:blipFill>
          <a:blip r:embed="rId2"/>
          <a:stretch>
            <a:fillRect/>
          </a:stretch>
        </p:blipFill>
        <p:spPr>
          <a:xfrm>
            <a:off x="-2286" y="0"/>
            <a:ext cx="9148572" cy="6858000"/>
          </a:xfrm>
          <a:prstGeom prst="rect">
            <a:avLst/>
          </a:prstGeom>
        </p:spPr>
      </p:pic>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02.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2.jpg"/>
          <p:cNvPicPr>
            <a:picLocks noChangeAspect="1"/>
          </p:cNvPicPr>
          <p:nvPr/>
        </p:nvPicPr>
        <p:blipFill>
          <a:blip r:embed="rId2"/>
          <a:stretch>
            <a:fillRect/>
          </a:stretch>
        </p:blipFill>
        <p:spPr>
          <a:xfrm>
            <a:off x="0" y="609600"/>
            <a:ext cx="9206769" cy="5600616"/>
          </a:xfrm>
          <a:prstGeom prst="rect">
            <a:avLst/>
          </a:prstGeom>
        </p:spPr>
      </p:pic>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8.jpg"/>
          <p:cNvPicPr>
            <a:picLocks noChangeAspect="1"/>
          </p:cNvPicPr>
          <p:nvPr/>
        </p:nvPicPr>
        <p:blipFill>
          <a:blip r:embed="rId2"/>
          <a:stretch>
            <a:fillRect/>
          </a:stretch>
        </p:blipFill>
        <p:spPr>
          <a:xfrm>
            <a:off x="0" y="367393"/>
            <a:ext cx="9144000" cy="6123214"/>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shunya.net/Pictures/NorthIndia/Khajuraho/LakshmanTemple66.jpg"/>
          <p:cNvPicPr>
            <a:picLocks noChangeAspect="1" noChangeArrowheads="1"/>
          </p:cNvPicPr>
          <p:nvPr/>
        </p:nvPicPr>
        <p:blipFill>
          <a:blip r:embed="rId2"/>
          <a:srcRect b="7692"/>
          <a:stretch>
            <a:fillRect/>
          </a:stretch>
        </p:blipFill>
        <p:spPr bwMode="auto">
          <a:xfrm>
            <a:off x="1" y="240793"/>
            <a:ext cx="9173816" cy="5626607"/>
          </a:xfrm>
          <a:prstGeom prst="rect">
            <a:avLst/>
          </a:prstGeom>
          <a:noFill/>
        </p:spPr>
      </p:pic>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12.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1166.jpg"/>
          <p:cNvPicPr>
            <a:picLocks noChangeAspect="1"/>
          </p:cNvPicPr>
          <p:nvPr/>
        </p:nvPicPr>
        <p:blipFill>
          <a:blip r:embed="rId2"/>
          <a:stretch>
            <a:fillRect/>
          </a:stretch>
        </p:blipFill>
        <p:spPr>
          <a:xfrm>
            <a:off x="-56847" y="533400"/>
            <a:ext cx="9257691" cy="5791200"/>
          </a:xfrm>
          <a:prstGeom prst="rect">
            <a:avLst/>
          </a:prstGeom>
        </p:spPr>
      </p:pic>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Khajuraho-Adinatha Temple.jpg"/>
          <p:cNvPicPr>
            <a:picLocks noChangeAspect="1"/>
          </p:cNvPicPr>
          <p:nvPr/>
        </p:nvPicPr>
        <p:blipFill>
          <a:blip r:embed="rId2"/>
          <a:stretch>
            <a:fillRect/>
          </a:stretch>
        </p:blipFill>
        <p:spPr>
          <a:xfrm>
            <a:off x="96253" y="626806"/>
            <a:ext cx="9047747" cy="5545393"/>
          </a:xfrm>
          <a:prstGeom prst="rect">
            <a:avLst/>
          </a:prstGeom>
        </p:spPr>
      </p:pic>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Monuments-of-India-are-known-for-erotic-sculpture.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Photos-Beautifully-sculpeted-temple-shareiq-412-1438411892-922932-jpg-destreviewimages-500x375-1438411892.jp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Temple_of_Love1108933252a.jpg"/>
          <p:cNvPicPr>
            <a:picLocks noChangeAspect="1"/>
          </p:cNvPicPr>
          <p:nvPr/>
        </p:nvPicPr>
        <p:blipFill>
          <a:blip r:embed="rId2"/>
          <a:srcRect t="7184"/>
          <a:stretch>
            <a:fillRect/>
          </a:stretch>
        </p:blipFill>
        <p:spPr>
          <a:xfrm>
            <a:off x="0" y="304800"/>
            <a:ext cx="9144000" cy="6111898"/>
          </a:xfrm>
          <a:prstGeom prst="rect">
            <a:avLst/>
          </a:prstGeom>
        </p:spPr>
      </p:pic>
    </p:spTree>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Temple1.jpg"/>
          <p:cNvPicPr>
            <a:picLocks noChangeAspect="1"/>
          </p:cNvPicPr>
          <p:nvPr/>
        </p:nvPicPr>
        <p:blipFill>
          <a:blip r:embed="rId2"/>
          <a:stretch>
            <a:fillRect/>
          </a:stretch>
        </p:blipFill>
        <p:spPr>
          <a:xfrm>
            <a:off x="-2859" y="381000"/>
            <a:ext cx="9149718" cy="6095999"/>
          </a:xfrm>
          <a:prstGeom prst="rect">
            <a:avLst/>
          </a:prstGeom>
        </p:spPr>
      </p:pic>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temple-history.jpg"/>
          <p:cNvPicPr>
            <a:picLocks noChangeAspect="1"/>
          </p:cNvPicPr>
          <p:nvPr/>
        </p:nvPicPr>
        <p:blipFill>
          <a:blip r:embed="rId2"/>
          <a:stretch>
            <a:fillRect/>
          </a:stretch>
        </p:blipFill>
        <p:spPr>
          <a:xfrm>
            <a:off x="0" y="304801"/>
            <a:ext cx="9129851" cy="6258098"/>
          </a:xfrm>
          <a:prstGeom prst="rect">
            <a:avLst/>
          </a:prstGeom>
        </p:spPr>
      </p:pic>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temples (2).jpg"/>
          <p:cNvPicPr>
            <a:picLocks noChangeAspect="1"/>
          </p:cNvPicPr>
          <p:nvPr/>
        </p:nvPicPr>
        <p:blipFill>
          <a:blip r:embed="rId2"/>
          <a:stretch>
            <a:fillRect/>
          </a:stretch>
        </p:blipFill>
        <p:spPr>
          <a:xfrm>
            <a:off x="0" y="0"/>
            <a:ext cx="9117417" cy="6878052"/>
          </a:xfrm>
          <a:prstGeom prst="rect">
            <a:avLst/>
          </a:prstGeom>
        </p:spPr>
      </p:pic>
    </p:spTree>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temples.jpg"/>
          <p:cNvPicPr>
            <a:picLocks noChangeAspect="1"/>
          </p:cNvPicPr>
          <p:nvPr/>
        </p:nvPicPr>
        <p:blipFill>
          <a:blip r:embed="rId2"/>
          <a:srcRect l="3509" t="2456" r="5263" b="4210"/>
          <a:stretch>
            <a:fillRect/>
          </a:stretch>
        </p:blipFill>
        <p:spPr>
          <a:xfrm>
            <a:off x="2286000" y="0"/>
            <a:ext cx="4495800" cy="7262447"/>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shunya.net/Pictures/NorthIndia/Khajuraho/LakshmanTemple20.jpg"/>
          <p:cNvPicPr>
            <a:picLocks noChangeAspect="1" noChangeArrowheads="1"/>
          </p:cNvPicPr>
          <p:nvPr/>
        </p:nvPicPr>
        <p:blipFill>
          <a:blip r:embed="rId2"/>
          <a:srcRect b="6355"/>
          <a:stretch>
            <a:fillRect/>
          </a:stretch>
        </p:blipFill>
        <p:spPr bwMode="auto">
          <a:xfrm>
            <a:off x="-16329" y="457200"/>
            <a:ext cx="9184822" cy="5715000"/>
          </a:xfrm>
          <a:prstGeom prst="rect">
            <a:avLst/>
          </a:prstGeom>
          <a:noFill/>
        </p:spPr>
      </p:pic>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temples-women.jpg"/>
          <p:cNvPicPr>
            <a:picLocks noChangeAspect="1"/>
          </p:cNvPicPr>
          <p:nvPr/>
        </p:nvPicPr>
        <p:blipFill>
          <a:blip r:embed="rId2"/>
          <a:stretch>
            <a:fillRect/>
          </a:stretch>
        </p:blipFill>
        <p:spPr>
          <a:xfrm>
            <a:off x="1905000" y="-1"/>
            <a:ext cx="5238750" cy="6984999"/>
          </a:xfrm>
          <a:prstGeom prst="rect">
            <a:avLst/>
          </a:prstGeom>
        </p:spPr>
      </p:pic>
    </p:spTree>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tour-l.jpg"/>
          <p:cNvPicPr>
            <a:picLocks noChangeAspect="1"/>
          </p:cNvPicPr>
          <p:nvPr/>
        </p:nvPicPr>
        <p:blipFill>
          <a:blip r:embed="rId2"/>
          <a:stretch>
            <a:fillRect/>
          </a:stretch>
        </p:blipFill>
        <p:spPr>
          <a:xfrm>
            <a:off x="0" y="1219200"/>
            <a:ext cx="9220200" cy="4383374"/>
          </a:xfrm>
          <a:prstGeom prst="rect">
            <a:avLst/>
          </a:prstGeom>
        </p:spPr>
      </p:pic>
    </p:spTree>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kshmanTemple58.jpg"/>
          <p:cNvPicPr>
            <a:picLocks noChangeAspect="1"/>
          </p:cNvPicPr>
          <p:nvPr/>
        </p:nvPicPr>
        <p:blipFill>
          <a:blip r:embed="rId2"/>
          <a:srcRect b="8528"/>
          <a:stretch>
            <a:fillRect/>
          </a:stretch>
        </p:blipFill>
        <p:spPr>
          <a:xfrm>
            <a:off x="-1" y="407352"/>
            <a:ext cx="9234373" cy="5612447"/>
          </a:xfrm>
          <a:prstGeom prst="rect">
            <a:avLst/>
          </a:prstGeom>
        </p:spPr>
      </p:pic>
      <p:sp>
        <p:nvSpPr>
          <p:cNvPr id="3" name="TextBox 2"/>
          <p:cNvSpPr txBox="1"/>
          <p:nvPr/>
        </p:nvSpPr>
        <p:spPr>
          <a:xfrm>
            <a:off x="3429000" y="6248400"/>
            <a:ext cx="2514600" cy="461665"/>
          </a:xfrm>
          <a:prstGeom prst="rect">
            <a:avLst/>
          </a:prstGeom>
          <a:solidFill>
            <a:srgbClr val="FFFF00"/>
          </a:solidFill>
        </p:spPr>
        <p:txBody>
          <a:bodyPr wrap="square" rtlCol="0">
            <a:spAutoFit/>
          </a:bodyPr>
          <a:lstStyle/>
          <a:p>
            <a:r>
              <a:rPr lang="en-US" sz="2400" b="1" dirty="0" err="1" smtClean="0">
                <a:solidFill>
                  <a:schemeClr val="bg1"/>
                </a:solidFill>
              </a:rPr>
              <a:t>Lakhsman</a:t>
            </a:r>
            <a:r>
              <a:rPr lang="en-US" sz="2400" b="1" dirty="0" smtClean="0">
                <a:solidFill>
                  <a:schemeClr val="bg1"/>
                </a:solidFill>
              </a:rPr>
              <a:t> temple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kshmanTemple15.jpg"/>
          <p:cNvPicPr>
            <a:picLocks noChangeAspect="1"/>
          </p:cNvPicPr>
          <p:nvPr/>
        </p:nvPicPr>
        <p:blipFill>
          <a:blip r:embed="rId2"/>
          <a:srcRect b="7191"/>
          <a:stretch>
            <a:fillRect/>
          </a:stretch>
        </p:blipFill>
        <p:spPr>
          <a:xfrm>
            <a:off x="1" y="404813"/>
            <a:ext cx="9228952" cy="5691187"/>
          </a:xfrm>
          <a:prstGeom prst="rect">
            <a:avLst/>
          </a:prstGeom>
        </p:spPr>
      </p:pic>
      <p:sp>
        <p:nvSpPr>
          <p:cNvPr id="3" name="TextBox 2"/>
          <p:cNvSpPr txBox="1"/>
          <p:nvPr/>
        </p:nvSpPr>
        <p:spPr>
          <a:xfrm>
            <a:off x="3352800" y="6248400"/>
            <a:ext cx="2590800" cy="461665"/>
          </a:xfrm>
          <a:prstGeom prst="rect">
            <a:avLst/>
          </a:prstGeom>
          <a:solidFill>
            <a:srgbClr val="FFFF00"/>
          </a:solidFill>
        </p:spPr>
        <p:txBody>
          <a:bodyPr wrap="square" rtlCol="0">
            <a:spAutoFit/>
          </a:bodyPr>
          <a:lstStyle/>
          <a:p>
            <a:r>
              <a:rPr lang="en-US" sz="2400" b="1" dirty="0" err="1" smtClean="0">
                <a:solidFill>
                  <a:schemeClr val="bg1"/>
                </a:solidFill>
              </a:rPr>
              <a:t>Lakhsman</a:t>
            </a:r>
            <a:r>
              <a:rPr lang="en-US" sz="2400" b="1" dirty="0" smtClean="0">
                <a:solidFill>
                  <a:schemeClr val="bg1"/>
                </a:solidFill>
              </a:rPr>
              <a:t> temple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kshmanTemple17.jpg"/>
          <p:cNvPicPr>
            <a:picLocks noChangeAspect="1"/>
          </p:cNvPicPr>
          <p:nvPr/>
        </p:nvPicPr>
        <p:blipFill>
          <a:blip r:embed="rId2"/>
          <a:stretch>
            <a:fillRect/>
          </a:stretch>
        </p:blipFill>
        <p:spPr>
          <a:xfrm>
            <a:off x="1" y="381000"/>
            <a:ext cx="9159290" cy="6085839"/>
          </a:xfrm>
          <a:prstGeom prst="rect">
            <a:avLst/>
          </a:prstGeom>
        </p:spPr>
      </p:pic>
      <p:sp>
        <p:nvSpPr>
          <p:cNvPr id="3" name="TextBox 2"/>
          <p:cNvSpPr txBox="1"/>
          <p:nvPr/>
        </p:nvSpPr>
        <p:spPr>
          <a:xfrm>
            <a:off x="6858000" y="5943600"/>
            <a:ext cx="2133600" cy="369332"/>
          </a:xfrm>
          <a:prstGeom prst="rect">
            <a:avLst/>
          </a:prstGeom>
          <a:solidFill>
            <a:schemeClr val="tx2">
              <a:lumMod val="75000"/>
            </a:schemeClr>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kshmanTemple20.jpg"/>
          <p:cNvPicPr>
            <a:picLocks noChangeAspect="1"/>
          </p:cNvPicPr>
          <p:nvPr/>
        </p:nvPicPr>
        <p:blipFill>
          <a:blip r:embed="rId2"/>
          <a:stretch>
            <a:fillRect/>
          </a:stretch>
        </p:blipFill>
        <p:spPr>
          <a:xfrm>
            <a:off x="285750" y="581025"/>
            <a:ext cx="8572500" cy="5695950"/>
          </a:xfrm>
          <a:prstGeom prst="rect">
            <a:avLst/>
          </a:prstGeom>
        </p:spPr>
      </p:pic>
      <p:sp>
        <p:nvSpPr>
          <p:cNvPr id="3" name="TextBox 2"/>
          <p:cNvSpPr txBox="1"/>
          <p:nvPr/>
        </p:nvSpPr>
        <p:spPr>
          <a:xfrm>
            <a:off x="6705600" y="5791200"/>
            <a:ext cx="2133600" cy="381000"/>
          </a:xfrm>
          <a:prstGeom prst="rect">
            <a:avLst/>
          </a:prstGeom>
          <a:solidFill>
            <a:schemeClr val="tx1">
              <a:lumMod val="75000"/>
            </a:schemeClr>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kshmanTemple22.jpg"/>
          <p:cNvPicPr>
            <a:picLocks noChangeAspect="1"/>
          </p:cNvPicPr>
          <p:nvPr/>
        </p:nvPicPr>
        <p:blipFill>
          <a:blip r:embed="rId2"/>
          <a:stretch>
            <a:fillRect/>
          </a:stretch>
        </p:blipFill>
        <p:spPr>
          <a:xfrm>
            <a:off x="1" y="391160"/>
            <a:ext cx="9159290" cy="6085839"/>
          </a:xfrm>
          <a:prstGeom prst="rect">
            <a:avLst/>
          </a:prstGeom>
        </p:spPr>
      </p:pic>
      <p:sp>
        <p:nvSpPr>
          <p:cNvPr id="3" name="TextBox 2"/>
          <p:cNvSpPr txBox="1"/>
          <p:nvPr/>
        </p:nvSpPr>
        <p:spPr>
          <a:xfrm>
            <a:off x="6858000" y="5943600"/>
            <a:ext cx="2286000" cy="369332"/>
          </a:xfrm>
          <a:prstGeom prst="rect">
            <a:avLst/>
          </a:prstGeom>
          <a:solidFill>
            <a:srgbClr val="996633"/>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kshmanTemple70.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kshmanTemple72.jpg"/>
          <p:cNvPicPr>
            <a:picLocks noChangeAspect="1"/>
          </p:cNvPicPr>
          <p:nvPr/>
        </p:nvPicPr>
        <p:blipFill>
          <a:blip r:embed="rId2"/>
          <a:srcRect b="3333"/>
          <a:stretch>
            <a:fillRect/>
          </a:stretch>
        </p:blipFill>
        <p:spPr>
          <a:xfrm>
            <a:off x="2362200" y="-1"/>
            <a:ext cx="4724400" cy="6873291"/>
          </a:xfrm>
          <a:prstGeom prst="rect">
            <a:avLst/>
          </a:prstGeom>
        </p:spPr>
      </p:pic>
    </p:spTree>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kshmanTemple74.jpg"/>
          <p:cNvPicPr>
            <a:picLocks noChangeAspect="1"/>
          </p:cNvPicPr>
          <p:nvPr/>
        </p:nvPicPr>
        <p:blipFill>
          <a:blip r:embed="rId2"/>
          <a:stretch>
            <a:fillRect/>
          </a:stretch>
        </p:blipFill>
        <p:spPr>
          <a:xfrm>
            <a:off x="2293620" y="0"/>
            <a:ext cx="4556760" cy="685800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www.shunya.net/Pictures/NorthIndia/Khajuraho/LakshmanTemple10.jpg"/>
          <p:cNvPicPr>
            <a:picLocks noChangeAspect="1" noChangeArrowheads="1"/>
          </p:cNvPicPr>
          <p:nvPr/>
        </p:nvPicPr>
        <p:blipFill>
          <a:blip r:embed="rId2"/>
          <a:srcRect b="7692"/>
          <a:stretch>
            <a:fillRect/>
          </a:stretch>
        </p:blipFill>
        <p:spPr bwMode="auto">
          <a:xfrm>
            <a:off x="0" y="240792"/>
            <a:ext cx="9144000" cy="5608320"/>
          </a:xfrm>
          <a:prstGeom prst="rect">
            <a:avLst/>
          </a:prstGeom>
          <a:noFill/>
        </p:spPr>
      </p:pic>
    </p:spTree>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kshmanTemple77.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arshvanath.jpg"/>
          <p:cNvPicPr>
            <a:picLocks noChangeAspect="1"/>
          </p:cNvPicPr>
          <p:nvPr/>
        </p:nvPicPr>
        <p:blipFill>
          <a:blip r:embed="rId2"/>
          <a:stretch>
            <a:fillRect/>
          </a:stretch>
        </p:blipFill>
        <p:spPr>
          <a:xfrm>
            <a:off x="0" y="374904"/>
            <a:ext cx="9144000" cy="6108192"/>
          </a:xfrm>
          <a:prstGeom prst="rect">
            <a:avLst/>
          </a:prstGeom>
        </p:spPr>
      </p:pic>
      <p:sp>
        <p:nvSpPr>
          <p:cNvPr id="4" name="TextBox 3"/>
          <p:cNvSpPr txBox="1"/>
          <p:nvPr/>
        </p:nvSpPr>
        <p:spPr>
          <a:xfrm>
            <a:off x="5715000" y="762000"/>
            <a:ext cx="2895600" cy="461665"/>
          </a:xfrm>
          <a:prstGeom prst="rect">
            <a:avLst/>
          </a:prstGeom>
          <a:solidFill>
            <a:srgbClr val="FFFF00"/>
          </a:solidFill>
        </p:spPr>
        <p:txBody>
          <a:bodyPr wrap="square" rtlCol="0">
            <a:spAutoFit/>
          </a:bodyPr>
          <a:lstStyle/>
          <a:p>
            <a:r>
              <a:rPr lang="en-US" sz="2400" b="1" dirty="0" err="1" smtClean="0">
                <a:solidFill>
                  <a:schemeClr val="bg1"/>
                </a:solidFill>
              </a:rPr>
              <a:t>Parshvanath</a:t>
            </a:r>
            <a:r>
              <a:rPr lang="en-US" sz="2400" b="1" dirty="0" smtClean="0">
                <a:solidFill>
                  <a:schemeClr val="bg1"/>
                </a:solidFill>
              </a:rPr>
              <a:t> temple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svanathTemple02.jpg"/>
          <p:cNvPicPr>
            <a:picLocks noChangeAspect="1"/>
          </p:cNvPicPr>
          <p:nvPr/>
        </p:nvPicPr>
        <p:blipFill>
          <a:blip r:embed="rId2"/>
          <a:srcRect b="7191"/>
          <a:stretch>
            <a:fillRect/>
          </a:stretch>
        </p:blipFill>
        <p:spPr>
          <a:xfrm>
            <a:off x="1" y="581025"/>
            <a:ext cx="9228952" cy="5691187"/>
          </a:xfrm>
          <a:prstGeom prst="rect">
            <a:avLst/>
          </a:prstGeom>
        </p:spPr>
      </p:pic>
    </p:spTree>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svanathTemple03.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svanathTemple04.jpg"/>
          <p:cNvPicPr>
            <a:picLocks noChangeAspect="1"/>
          </p:cNvPicPr>
          <p:nvPr/>
        </p:nvPicPr>
        <p:blipFill>
          <a:blip r:embed="rId2"/>
          <a:srcRect b="4444"/>
          <a:stretch>
            <a:fillRect/>
          </a:stretch>
        </p:blipFill>
        <p:spPr>
          <a:xfrm>
            <a:off x="2293620" y="0"/>
            <a:ext cx="4768702" cy="6858000"/>
          </a:xfrm>
          <a:prstGeom prst="rect">
            <a:avLst/>
          </a:prstGeom>
        </p:spPr>
      </p:pic>
    </p:spTree>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svanathTemple06.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aman-temple.jpg"/>
          <p:cNvPicPr>
            <a:picLocks noChangeAspect="1"/>
          </p:cNvPicPr>
          <p:nvPr/>
        </p:nvPicPr>
        <p:blipFill>
          <a:blip r:embed="rId2"/>
          <a:stretch>
            <a:fillRect/>
          </a:stretch>
        </p:blipFill>
        <p:spPr>
          <a:xfrm>
            <a:off x="0" y="0"/>
            <a:ext cx="9149549" cy="6853844"/>
          </a:xfrm>
          <a:prstGeom prst="rect">
            <a:avLst/>
          </a:prstGeom>
        </p:spPr>
      </p:pic>
      <p:sp>
        <p:nvSpPr>
          <p:cNvPr id="3" name="TextBox 2"/>
          <p:cNvSpPr txBox="1"/>
          <p:nvPr/>
        </p:nvSpPr>
        <p:spPr>
          <a:xfrm>
            <a:off x="533400" y="533400"/>
            <a:ext cx="2286000" cy="461665"/>
          </a:xfrm>
          <a:prstGeom prst="rect">
            <a:avLst/>
          </a:prstGeom>
          <a:solidFill>
            <a:srgbClr val="FFFF00"/>
          </a:solidFill>
        </p:spPr>
        <p:txBody>
          <a:bodyPr wrap="square" rtlCol="0">
            <a:spAutoFit/>
          </a:bodyPr>
          <a:lstStyle/>
          <a:p>
            <a:r>
              <a:rPr lang="en-US" sz="2400" b="1" dirty="0" err="1" smtClean="0">
                <a:solidFill>
                  <a:schemeClr val="bg1"/>
                </a:solidFill>
              </a:rPr>
              <a:t>Vamana</a:t>
            </a:r>
            <a:r>
              <a:rPr lang="en-US" sz="2400" b="1" dirty="0" smtClean="0">
                <a:solidFill>
                  <a:schemeClr val="bg1"/>
                </a:solidFill>
              </a:rPr>
              <a:t>  temple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hwanathTemple05.jpg"/>
          <p:cNvPicPr>
            <a:picLocks noChangeAspect="1"/>
          </p:cNvPicPr>
          <p:nvPr/>
        </p:nvPicPr>
        <p:blipFill>
          <a:blip r:embed="rId2"/>
          <a:srcRect b="4444"/>
          <a:stretch>
            <a:fillRect/>
          </a:stretch>
        </p:blipFill>
        <p:spPr>
          <a:xfrm>
            <a:off x="2293620" y="0"/>
            <a:ext cx="4768702" cy="6858000"/>
          </a:xfrm>
          <a:prstGeom prst="rect">
            <a:avLst/>
          </a:prstGeom>
        </p:spPr>
      </p:pic>
      <p:sp>
        <p:nvSpPr>
          <p:cNvPr id="3" name="TextBox 2"/>
          <p:cNvSpPr txBox="1"/>
          <p:nvPr/>
        </p:nvSpPr>
        <p:spPr>
          <a:xfrm>
            <a:off x="3048000" y="6096000"/>
            <a:ext cx="2819400" cy="461665"/>
          </a:xfrm>
          <a:prstGeom prst="rect">
            <a:avLst/>
          </a:prstGeom>
          <a:solidFill>
            <a:srgbClr val="FFFF00"/>
          </a:solidFill>
        </p:spPr>
        <p:txBody>
          <a:bodyPr wrap="square" rtlCol="0">
            <a:spAutoFit/>
          </a:bodyPr>
          <a:lstStyle/>
          <a:p>
            <a:r>
              <a:rPr lang="en-US" sz="2400" b="1" dirty="0" err="1" smtClean="0">
                <a:solidFill>
                  <a:schemeClr val="bg1"/>
                </a:solidFill>
              </a:rPr>
              <a:t>VishwaNath</a:t>
            </a:r>
            <a:r>
              <a:rPr lang="en-US" sz="2400" b="1" dirty="0" smtClean="0">
                <a:solidFill>
                  <a:schemeClr val="bg1"/>
                </a:solidFill>
              </a:rPr>
              <a:t> temple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hwanathTemple11.jpg"/>
          <p:cNvPicPr>
            <a:picLocks noChangeAspect="1"/>
          </p:cNvPicPr>
          <p:nvPr/>
        </p:nvPicPr>
        <p:blipFill>
          <a:blip r:embed="rId2"/>
          <a:srcRect b="3333"/>
          <a:stretch>
            <a:fillRect/>
          </a:stretch>
        </p:blipFill>
        <p:spPr>
          <a:xfrm>
            <a:off x="2293620" y="0"/>
            <a:ext cx="4713890" cy="6858000"/>
          </a:xfrm>
          <a:prstGeom prst="rect">
            <a:avLst/>
          </a:prstGeom>
        </p:spPr>
      </p:pic>
    </p:spTree>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hwanathTemple12.jpg"/>
          <p:cNvPicPr>
            <a:picLocks noChangeAspect="1"/>
          </p:cNvPicPr>
          <p:nvPr/>
        </p:nvPicPr>
        <p:blipFill>
          <a:blip r:embed="rId2"/>
          <a:stretch>
            <a:fillRect/>
          </a:stretch>
        </p:blipFill>
        <p:spPr>
          <a:xfrm>
            <a:off x="2293620" y="0"/>
            <a:ext cx="4556760" cy="6858000"/>
          </a:xfrm>
          <a:prstGeom prst="rect">
            <a:avLst/>
          </a:prstGeom>
        </p:spPr>
      </p:pic>
      <p:sp>
        <p:nvSpPr>
          <p:cNvPr id="3" name="TextBox 2"/>
          <p:cNvSpPr txBox="1"/>
          <p:nvPr/>
        </p:nvSpPr>
        <p:spPr>
          <a:xfrm>
            <a:off x="5791200" y="6488668"/>
            <a:ext cx="1066800" cy="369332"/>
          </a:xfrm>
          <a:prstGeom prst="rect">
            <a:avLst/>
          </a:prstGeom>
          <a:solidFill>
            <a:schemeClr val="tx2">
              <a:lumMod val="90000"/>
            </a:schemeClr>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609600"/>
            <a:ext cx="3962400" cy="923330"/>
          </a:xfrm>
          <a:prstGeom prst="rect">
            <a:avLst/>
          </a:prstGeom>
          <a:noFill/>
        </p:spPr>
        <p:txBody>
          <a:bodyPr wrap="square" rtlCol="0">
            <a:spAutoFit/>
          </a:bodyPr>
          <a:lstStyle/>
          <a:p>
            <a:r>
              <a:rPr lang="en-US" sz="5400" b="1" dirty="0" smtClean="0"/>
              <a:t>Editor’s note</a:t>
            </a:r>
            <a:endParaRPr lang="fil-PH" sz="5400" b="1" dirty="0"/>
          </a:p>
        </p:txBody>
      </p:sp>
      <p:sp>
        <p:nvSpPr>
          <p:cNvPr id="3" name="TextBox 2"/>
          <p:cNvSpPr txBox="1"/>
          <p:nvPr/>
        </p:nvSpPr>
        <p:spPr>
          <a:xfrm>
            <a:off x="990600" y="1447800"/>
            <a:ext cx="7391400" cy="4524315"/>
          </a:xfrm>
          <a:prstGeom prst="rect">
            <a:avLst/>
          </a:prstGeom>
          <a:noFill/>
        </p:spPr>
        <p:txBody>
          <a:bodyPr wrap="square" rtlCol="0">
            <a:spAutoFit/>
          </a:bodyPr>
          <a:lstStyle/>
          <a:p>
            <a:pPr algn="just"/>
            <a:r>
              <a:rPr lang="en-US" sz="2000" b="1" dirty="0" err="1" smtClean="0"/>
              <a:t>Khajuraho</a:t>
            </a:r>
            <a:r>
              <a:rPr lang="en-US" sz="2000" b="1" dirty="0" smtClean="0"/>
              <a:t>  temples are  a world renowned site  in India  that have survived the ravages of time  and Islamic  destruction  but  alas  not  in  their  entirety. Still what remains dazzles your eyes and fills you with wonder. The erotic sculptures are  an integral part of the temple complex and should be  understood in the context of  Hindu  philosophy prevalent at  ancient times when people  expressed their  sexuality  freely  as  found in </a:t>
            </a:r>
            <a:r>
              <a:rPr lang="en-US" sz="2000" b="1" dirty="0" err="1" smtClean="0"/>
              <a:t>Khajuraho</a:t>
            </a:r>
            <a:r>
              <a:rPr lang="en-US" sz="2000" b="1" dirty="0" smtClean="0"/>
              <a:t>. India has regressed since then .</a:t>
            </a:r>
            <a:r>
              <a:rPr lang="fil-PH" sz="2000" dirty="0" smtClean="0"/>
              <a:t>  </a:t>
            </a:r>
            <a:r>
              <a:rPr lang="fil-PH" sz="2000" b="1" dirty="0" smtClean="0"/>
              <a:t>In 1838 a British army captain, TS Burt, employed by the Asiatic Society in Kolkata , came upon information that led him to the rediscovery of the complex of temples in the jungle in Khajuraho. We were fortunate to visit Khajuraho.</a:t>
            </a:r>
          </a:p>
          <a:p>
            <a:pPr algn="just"/>
            <a:r>
              <a:rPr lang="en-US" sz="2000" b="1" dirty="0" smtClean="0"/>
              <a:t>It is for your private  use only.</a:t>
            </a:r>
          </a:p>
          <a:p>
            <a:endParaRPr lang="en-US" sz="2400" b="1" dirty="0" smtClean="0"/>
          </a:p>
          <a:p>
            <a:r>
              <a:rPr lang="en-US" sz="2400" b="1" dirty="0" smtClean="0"/>
              <a:t>AKC/December 2015  </a:t>
            </a:r>
            <a:endParaRPr lang="fil-PH" sz="2400" b="1" dirty="0"/>
          </a:p>
        </p:txBody>
      </p:sp>
      <p:sp>
        <p:nvSpPr>
          <p:cNvPr id="4" name="Rectangle 3"/>
          <p:cNvSpPr/>
          <p:nvPr/>
        </p:nvSpPr>
        <p:spPr>
          <a:xfrm>
            <a:off x="2623101" y="3244334"/>
            <a:ext cx="298480" cy="369332"/>
          </a:xfrm>
          <a:prstGeom prst="rect">
            <a:avLst/>
          </a:prstGeom>
        </p:spPr>
        <p:txBody>
          <a:bodyPr wrap="none">
            <a:spAutoFit/>
          </a:bodyPr>
          <a:lstStyle/>
          <a:p>
            <a:r>
              <a:rPr lang="en-US" b="1" dirty="0" smtClean="0"/>
              <a:t>. </a:t>
            </a:r>
            <a:endParaRPr lang="fil-PH"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shunya.net/Pictures/NorthIndia/Khajuraho/LakshmanTemple15.jpg"/>
          <p:cNvPicPr>
            <a:picLocks noChangeAspect="1" noChangeArrowheads="1"/>
          </p:cNvPicPr>
          <p:nvPr/>
        </p:nvPicPr>
        <p:blipFill>
          <a:blip r:embed="rId2"/>
          <a:srcRect b="7692"/>
          <a:stretch>
            <a:fillRect/>
          </a:stretch>
        </p:blipFill>
        <p:spPr bwMode="auto">
          <a:xfrm>
            <a:off x="1" y="411480"/>
            <a:ext cx="9144000" cy="5608320"/>
          </a:xfrm>
          <a:prstGeom prst="rect">
            <a:avLst/>
          </a:prstGeom>
          <a:noFill/>
        </p:spPr>
      </p:pic>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hwanathTemple14.jpg"/>
          <p:cNvPicPr>
            <a:picLocks noChangeAspect="1"/>
          </p:cNvPicPr>
          <p:nvPr/>
        </p:nvPicPr>
        <p:blipFill>
          <a:blip r:embed="rId2"/>
          <a:srcRect b="3333"/>
          <a:stretch>
            <a:fillRect/>
          </a:stretch>
        </p:blipFill>
        <p:spPr>
          <a:xfrm>
            <a:off x="2293620" y="-1"/>
            <a:ext cx="4716780" cy="6862205"/>
          </a:xfrm>
          <a:prstGeom prst="rect">
            <a:avLst/>
          </a:prstGeom>
        </p:spPr>
      </p:pic>
    </p:spTree>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hwanathTemple17.jpg"/>
          <p:cNvPicPr>
            <a:picLocks noChangeAspect="1"/>
          </p:cNvPicPr>
          <p:nvPr/>
        </p:nvPicPr>
        <p:blipFill>
          <a:blip r:embed="rId2"/>
          <a:srcRect b="8528"/>
          <a:stretch>
            <a:fillRect/>
          </a:stretch>
        </p:blipFill>
        <p:spPr>
          <a:xfrm>
            <a:off x="0" y="581025"/>
            <a:ext cx="9109000" cy="5536247"/>
          </a:xfrm>
          <a:prstGeom prst="rect">
            <a:avLst/>
          </a:prstGeom>
        </p:spPr>
      </p:pic>
    </p:spTree>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hwanathTemple21.jpg"/>
          <p:cNvPicPr>
            <a:picLocks noChangeAspect="1"/>
          </p:cNvPicPr>
          <p:nvPr/>
        </p:nvPicPr>
        <p:blipFill>
          <a:blip r:embed="rId2"/>
          <a:srcRect b="6814"/>
          <a:stretch>
            <a:fillRect/>
          </a:stretch>
        </p:blipFill>
        <p:spPr>
          <a:xfrm>
            <a:off x="0" y="407353"/>
            <a:ext cx="9109000" cy="5536247"/>
          </a:xfrm>
          <a:prstGeom prst="rect">
            <a:avLst/>
          </a:prstGeom>
        </p:spPr>
      </p:pic>
    </p:spTree>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onark_dance1.jpg"/>
          <p:cNvPicPr>
            <a:picLocks noChangeAspect="1"/>
          </p:cNvPicPr>
          <p:nvPr/>
        </p:nvPicPr>
        <p:blipFill>
          <a:blip r:embed="rId2"/>
          <a:stretch>
            <a:fillRect/>
          </a:stretch>
        </p:blipFill>
        <p:spPr>
          <a:xfrm>
            <a:off x="1" y="838199"/>
            <a:ext cx="9177866" cy="5162549"/>
          </a:xfrm>
          <a:prstGeom prst="rect">
            <a:avLst/>
          </a:prstGeom>
        </p:spPr>
      </p:pic>
      <p:sp>
        <p:nvSpPr>
          <p:cNvPr id="3" name="TextBox 2"/>
          <p:cNvSpPr txBox="1"/>
          <p:nvPr/>
        </p:nvSpPr>
        <p:spPr>
          <a:xfrm>
            <a:off x="4191000" y="6172200"/>
            <a:ext cx="1371600" cy="461665"/>
          </a:xfrm>
          <a:prstGeom prst="rect">
            <a:avLst/>
          </a:prstGeom>
          <a:solidFill>
            <a:srgbClr val="FFFF00"/>
          </a:solidFill>
        </p:spPr>
        <p:txBody>
          <a:bodyPr wrap="square" rtlCol="0">
            <a:spAutoFit/>
          </a:bodyPr>
          <a:lstStyle/>
          <a:p>
            <a:r>
              <a:rPr lang="en-US" sz="2400" b="1" dirty="0" smtClean="0">
                <a:solidFill>
                  <a:schemeClr val="bg1"/>
                </a:solidFill>
              </a:rPr>
              <a:t>The end</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www.shunya.net/Pictures/NorthIndia/Khajuraho/LakshmanTemple18.jpg"/>
          <p:cNvPicPr>
            <a:picLocks noChangeAspect="1" noChangeArrowheads="1"/>
          </p:cNvPicPr>
          <p:nvPr/>
        </p:nvPicPr>
        <p:blipFill>
          <a:blip r:embed="rId2"/>
          <a:srcRect/>
          <a:stretch>
            <a:fillRect/>
          </a:stretch>
        </p:blipFill>
        <p:spPr bwMode="auto">
          <a:xfrm>
            <a:off x="1676400" y="0"/>
            <a:ext cx="5695950" cy="85725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shunya.net/Pictures/NorthIndia/Khajuraho/LakshmanTemple70.jpg"/>
          <p:cNvPicPr>
            <a:picLocks noChangeAspect="1" noChangeArrowheads="1"/>
          </p:cNvPicPr>
          <p:nvPr/>
        </p:nvPicPr>
        <p:blipFill>
          <a:blip r:embed="rId2"/>
          <a:srcRect/>
          <a:stretch>
            <a:fillRect/>
          </a:stretch>
        </p:blipFill>
        <p:spPr bwMode="auto">
          <a:xfrm>
            <a:off x="1752600" y="0"/>
            <a:ext cx="5695950" cy="85725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www.shunya.net/Pictures/NorthIndia/Khajuraho/LakshmanTemple62.jpg"/>
          <p:cNvPicPr>
            <a:picLocks noChangeAspect="1" noChangeArrowheads="1"/>
          </p:cNvPicPr>
          <p:nvPr/>
        </p:nvPicPr>
        <p:blipFill>
          <a:blip r:embed="rId2"/>
          <a:srcRect b="9030"/>
          <a:stretch>
            <a:fillRect/>
          </a:stretch>
        </p:blipFill>
        <p:spPr bwMode="auto">
          <a:xfrm>
            <a:off x="0" y="379307"/>
            <a:ext cx="9205632" cy="5564293"/>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shunya.net/Pictures/NorthIndia/Khajuraho/LakshmanTemple63.jpg"/>
          <p:cNvPicPr>
            <a:picLocks noChangeAspect="1" noChangeArrowheads="1"/>
          </p:cNvPicPr>
          <p:nvPr/>
        </p:nvPicPr>
        <p:blipFill>
          <a:blip r:embed="rId2"/>
          <a:srcRect b="7692"/>
          <a:stretch>
            <a:fillRect/>
          </a:stretch>
        </p:blipFill>
        <p:spPr bwMode="auto">
          <a:xfrm>
            <a:off x="1" y="270257"/>
            <a:ext cx="9144000" cy="5673344"/>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shunya.net/Pictures/NorthIndia/Khajuraho/LakshmanTemple13.jpg"/>
          <p:cNvPicPr>
            <a:picLocks noChangeAspect="1" noChangeArrowheads="1"/>
          </p:cNvPicPr>
          <p:nvPr/>
        </p:nvPicPr>
        <p:blipFill>
          <a:blip r:embed="rId2"/>
          <a:srcRect t="11556" b="4000"/>
          <a:stretch>
            <a:fillRect/>
          </a:stretch>
        </p:blipFill>
        <p:spPr bwMode="auto">
          <a:xfrm>
            <a:off x="1524000" y="228600"/>
            <a:ext cx="5695950" cy="72390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www.shunya.net/Pictures/NorthIndia/Khajuraho/LakshmanTemple72.jpg"/>
          <p:cNvPicPr>
            <a:picLocks noChangeAspect="1" noChangeArrowheads="1"/>
          </p:cNvPicPr>
          <p:nvPr/>
        </p:nvPicPr>
        <p:blipFill>
          <a:blip r:embed="rId2"/>
          <a:srcRect t="14222" b="3111"/>
          <a:stretch>
            <a:fillRect/>
          </a:stretch>
        </p:blipFill>
        <p:spPr bwMode="auto">
          <a:xfrm>
            <a:off x="1981200" y="0"/>
            <a:ext cx="5695950" cy="70866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shunya.net/Pictures/NorthIndia/Khajuraho/LakshmanTemple78.jpg"/>
          <p:cNvPicPr>
            <a:picLocks noChangeAspect="1" noChangeArrowheads="1"/>
          </p:cNvPicPr>
          <p:nvPr/>
        </p:nvPicPr>
        <p:blipFill>
          <a:blip r:embed="rId2"/>
          <a:srcRect t="23111" b="3535"/>
          <a:stretch>
            <a:fillRect/>
          </a:stretch>
        </p:blipFill>
        <p:spPr bwMode="auto">
          <a:xfrm>
            <a:off x="1600200" y="0"/>
            <a:ext cx="6176331" cy="6858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shunya.net/Pictures/NorthIndia/Khajuraho/LakshmanTemple77.jpg"/>
          <p:cNvPicPr>
            <a:picLocks noChangeAspect="1" noChangeArrowheads="1"/>
          </p:cNvPicPr>
          <p:nvPr/>
        </p:nvPicPr>
        <p:blipFill>
          <a:blip r:embed="rId2"/>
          <a:srcRect t="4444"/>
          <a:stretch>
            <a:fillRect/>
          </a:stretch>
        </p:blipFill>
        <p:spPr bwMode="auto">
          <a:xfrm>
            <a:off x="1905000" y="0"/>
            <a:ext cx="5695950" cy="819150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shunya.net/Pictures/NorthIndia/Khajuraho/ChitraguptaTemple18.jpg"/>
          <p:cNvPicPr>
            <a:picLocks noChangeAspect="1" noChangeArrowheads="1"/>
          </p:cNvPicPr>
          <p:nvPr/>
        </p:nvPicPr>
        <p:blipFill>
          <a:blip r:embed="rId2"/>
          <a:srcRect b="7692"/>
          <a:stretch>
            <a:fillRect/>
          </a:stretch>
        </p:blipFill>
        <p:spPr bwMode="auto">
          <a:xfrm>
            <a:off x="-19878" y="457200"/>
            <a:ext cx="9163878" cy="562051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28600"/>
            <a:ext cx="7543800" cy="7201972"/>
          </a:xfrm>
          <a:prstGeom prst="rect">
            <a:avLst/>
          </a:prstGeom>
          <a:noFill/>
        </p:spPr>
        <p:txBody>
          <a:bodyPr wrap="square" rtlCol="0">
            <a:spAutoFit/>
          </a:bodyPr>
          <a:lstStyle/>
          <a:p>
            <a:r>
              <a:rPr lang="fil-PH" sz="2400" b="1" dirty="0" smtClean="0"/>
              <a:t>Most Khajuraho temples were built between 950 and 1050 CE by the </a:t>
            </a:r>
            <a:r>
              <a:rPr lang="fil-PH" sz="2400" b="1" dirty="0" smtClean="0">
                <a:solidFill>
                  <a:srgbClr val="FFFF00"/>
                </a:solidFill>
              </a:rPr>
              <a:t>Chandela</a:t>
            </a:r>
            <a:r>
              <a:rPr lang="fil-PH" sz="2400" b="1" dirty="0" smtClean="0"/>
              <a:t>  dynasty. Historical records note that the Khajuraho temple site had 85 temples by 12th century, spread over 20 square kilometers. Of these, only about 20 temples have survived, spread over 6 square kilometers. Of the various surviving temples, the largest and most famous</a:t>
            </a:r>
            <a:r>
              <a:rPr lang="fil-PH" sz="2400" b="1" dirty="0" smtClean="0">
                <a:solidFill>
                  <a:srgbClr val="FFFF00"/>
                </a:solidFill>
              </a:rPr>
              <a:t> Kandaria Mahadeva temple</a:t>
            </a:r>
            <a:r>
              <a:rPr lang="fil-PH" sz="2400" b="1" dirty="0" smtClean="0"/>
              <a:t> is decorated with a profusion of sculptures with intricate details, symbolism and expressiveness of ancient Indian art. It was built in the reign of King</a:t>
            </a:r>
            <a:r>
              <a:rPr lang="fil-PH" sz="2400" b="1" dirty="0" smtClean="0">
                <a:solidFill>
                  <a:srgbClr val="FFFF00"/>
                </a:solidFill>
              </a:rPr>
              <a:t> Ganda</a:t>
            </a:r>
            <a:r>
              <a:rPr lang="fil-PH" sz="2400" b="1" dirty="0" smtClean="0"/>
              <a:t> from 1017-1029 CE. The temple inscriptions suggest many of the currently surviving temples were complete between 970 to 1030 CE, with few more temples completed in decades thereafter. Central India was seized by Delhi Sultanate in 13th century. Under Muslim rule, some temples were destroyed and the rest left in neglect. Ruins of some old temples  are still visible.</a:t>
            </a:r>
          </a:p>
          <a:p>
            <a:endParaRPr lang="fil-PH" dirty="0" smtClean="0"/>
          </a:p>
          <a:p>
            <a:r>
              <a:rPr lang="fil-PH" baseline="30000" dirty="0" smtClean="0">
                <a:hlinkClick r:id="rId2"/>
              </a:rPr>
              <a:t>5]</a:t>
            </a:r>
            <a:endParaRPr lang="fil-PH" dirty="0" smtClean="0"/>
          </a:p>
          <a:p>
            <a:endParaRPr lang="fil-PH"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shunya.net/Pictures/NorthIndia/Khajuraho/LakshmanTemple02.jpg"/>
          <p:cNvPicPr>
            <a:picLocks noChangeAspect="1" noChangeArrowheads="1"/>
          </p:cNvPicPr>
          <p:nvPr/>
        </p:nvPicPr>
        <p:blipFill>
          <a:blip r:embed="rId2"/>
          <a:srcRect b="7693"/>
          <a:stretch>
            <a:fillRect/>
          </a:stretch>
        </p:blipFill>
        <p:spPr bwMode="auto">
          <a:xfrm>
            <a:off x="1" y="545593"/>
            <a:ext cx="9173816" cy="5626607"/>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shunya.net/Pictures/NorthIndia/Khajuraho/LakshmanTemple41.jpg"/>
          <p:cNvPicPr>
            <a:picLocks noChangeAspect="1" noChangeArrowheads="1"/>
          </p:cNvPicPr>
          <p:nvPr/>
        </p:nvPicPr>
        <p:blipFill>
          <a:blip r:embed="rId2"/>
          <a:srcRect b="7692"/>
          <a:stretch>
            <a:fillRect/>
          </a:stretch>
        </p:blipFill>
        <p:spPr bwMode="auto">
          <a:xfrm>
            <a:off x="1" y="469393"/>
            <a:ext cx="9173816" cy="5626607"/>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shunya.net/Pictures/NorthIndia/Khajuraho/LakshmanTemple19.jpg"/>
          <p:cNvPicPr>
            <a:picLocks noChangeAspect="1" noChangeArrowheads="1"/>
          </p:cNvPicPr>
          <p:nvPr/>
        </p:nvPicPr>
        <p:blipFill>
          <a:blip r:embed="rId2"/>
          <a:srcRect t="3556"/>
          <a:stretch>
            <a:fillRect/>
          </a:stretch>
        </p:blipFill>
        <p:spPr bwMode="auto">
          <a:xfrm>
            <a:off x="1676400" y="0"/>
            <a:ext cx="5695950" cy="82677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shunya.net/Pictures/NorthIndia/Khajuraho/LakshmanTemple17.jpg"/>
          <p:cNvPicPr>
            <a:picLocks noChangeAspect="1" noChangeArrowheads="1"/>
          </p:cNvPicPr>
          <p:nvPr/>
        </p:nvPicPr>
        <p:blipFill>
          <a:blip r:embed="rId2"/>
          <a:srcRect b="7692"/>
          <a:stretch>
            <a:fillRect/>
          </a:stretch>
        </p:blipFill>
        <p:spPr bwMode="auto">
          <a:xfrm>
            <a:off x="1" y="240793"/>
            <a:ext cx="9173816" cy="5626607"/>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shunya.net/Pictures/NorthIndia/Khajuraho/LakshmanTemple32.jpg"/>
          <p:cNvPicPr>
            <a:picLocks noChangeAspect="1" noChangeArrowheads="1"/>
          </p:cNvPicPr>
          <p:nvPr/>
        </p:nvPicPr>
        <p:blipFill>
          <a:blip r:embed="rId2"/>
          <a:srcRect b="7692"/>
          <a:stretch>
            <a:fillRect/>
          </a:stretch>
        </p:blipFill>
        <p:spPr bwMode="auto">
          <a:xfrm>
            <a:off x="0" y="346456"/>
            <a:ext cx="9144000" cy="560832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shunya.net/Pictures/NorthIndia/Khajuraho/ChitraguptaTemple04.jpg"/>
          <p:cNvPicPr>
            <a:picLocks noChangeAspect="1" noChangeArrowheads="1"/>
          </p:cNvPicPr>
          <p:nvPr/>
        </p:nvPicPr>
        <p:blipFill>
          <a:blip r:embed="rId2"/>
          <a:srcRect b="7692"/>
          <a:stretch>
            <a:fillRect/>
          </a:stretch>
        </p:blipFill>
        <p:spPr bwMode="auto">
          <a:xfrm>
            <a:off x="0" y="270256"/>
            <a:ext cx="9144000" cy="560832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hunya.net/Pictures/NorthIndia/Khajuraho/ChitraguptaTemple27.jpg"/>
          <p:cNvPicPr>
            <a:picLocks noChangeAspect="1" noChangeArrowheads="1"/>
          </p:cNvPicPr>
          <p:nvPr/>
        </p:nvPicPr>
        <p:blipFill>
          <a:blip r:embed="rId2"/>
          <a:srcRect b="7692"/>
          <a:stretch>
            <a:fillRect/>
          </a:stretch>
        </p:blipFill>
        <p:spPr bwMode="auto">
          <a:xfrm>
            <a:off x="1" y="393193"/>
            <a:ext cx="9173816" cy="5626607"/>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shunya.net/Pictures/NorthIndia/Khajuraho/ChitraguptaTemple14.jpg"/>
          <p:cNvPicPr>
            <a:picLocks noChangeAspect="1" noChangeArrowheads="1"/>
          </p:cNvPicPr>
          <p:nvPr/>
        </p:nvPicPr>
        <p:blipFill>
          <a:blip r:embed="rId2"/>
          <a:srcRect b="7692"/>
          <a:stretch>
            <a:fillRect/>
          </a:stretch>
        </p:blipFill>
        <p:spPr bwMode="auto">
          <a:xfrm>
            <a:off x="0" y="346456"/>
            <a:ext cx="9125778" cy="5597144"/>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www.shunya.net/Pictures/NorthIndia/Khajuraho/ChitraguptaTemple29.jpg"/>
          <p:cNvPicPr>
            <a:picLocks noChangeAspect="1" noChangeArrowheads="1"/>
          </p:cNvPicPr>
          <p:nvPr/>
        </p:nvPicPr>
        <p:blipFill>
          <a:blip r:embed="rId2"/>
          <a:srcRect b="7692"/>
          <a:stretch>
            <a:fillRect/>
          </a:stretch>
        </p:blipFill>
        <p:spPr bwMode="auto">
          <a:xfrm>
            <a:off x="-19879" y="457200"/>
            <a:ext cx="9193695" cy="56388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www.shunya.net/Pictures/NorthIndia/Khajuraho/ChitraguptaTemple11.jpg"/>
          <p:cNvPicPr>
            <a:picLocks noChangeAspect="1" noChangeArrowheads="1"/>
          </p:cNvPicPr>
          <p:nvPr/>
        </p:nvPicPr>
        <p:blipFill>
          <a:blip r:embed="rId2"/>
          <a:srcRect b="-334"/>
          <a:stretch>
            <a:fillRect/>
          </a:stretch>
        </p:blipFill>
        <p:spPr bwMode="auto">
          <a:xfrm>
            <a:off x="0" y="254000"/>
            <a:ext cx="9144000" cy="6096000"/>
          </a:xfrm>
          <a:prstGeom prst="rect">
            <a:avLst/>
          </a:prstGeom>
          <a:noFill/>
        </p:spPr>
      </p:pic>
      <p:sp>
        <p:nvSpPr>
          <p:cNvPr id="3" name="TextBox 2"/>
          <p:cNvSpPr txBox="1"/>
          <p:nvPr/>
        </p:nvSpPr>
        <p:spPr>
          <a:xfrm>
            <a:off x="6934200" y="5867400"/>
            <a:ext cx="2209800" cy="369332"/>
          </a:xfrm>
          <a:prstGeom prst="rect">
            <a:avLst/>
          </a:prstGeom>
          <a:solidFill>
            <a:srgbClr val="663300"/>
          </a:solidFill>
        </p:spPr>
        <p:txBody>
          <a:bodyPr wrap="square" rtlCol="0">
            <a:spAutoFit/>
          </a:bodyPr>
          <a:lstStyle/>
          <a:p>
            <a:endParaRPr lang="fil-PH"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upload.wikimedia.org/wikipedia/commons/thumb/1/15/A_ruin%2C_pillars_at_Khajuraho%2C_India.jpg/220px-A_ruin%2C_pillars_at_Khajuraho%2C_India.jpg">
            <a:hlinkClick r:id="rId2"/>
          </p:cNvPr>
          <p:cNvPicPr/>
          <p:nvPr/>
        </p:nvPicPr>
        <p:blipFill>
          <a:blip r:embed="rId3"/>
          <a:srcRect/>
          <a:stretch>
            <a:fillRect/>
          </a:stretch>
        </p:blipFill>
        <p:spPr bwMode="auto">
          <a:xfrm>
            <a:off x="0" y="685800"/>
            <a:ext cx="9144000" cy="5181600"/>
          </a:xfrm>
          <a:prstGeom prst="rect">
            <a:avLst/>
          </a:prstGeom>
          <a:noFill/>
          <a:ln w="9525">
            <a:noFill/>
            <a:miter lim="800000"/>
            <a:headEnd/>
            <a:tailEnd/>
          </a:ln>
        </p:spPr>
      </p:pic>
      <p:sp>
        <p:nvSpPr>
          <p:cNvPr id="3" name="TextBox 2"/>
          <p:cNvSpPr txBox="1"/>
          <p:nvPr/>
        </p:nvSpPr>
        <p:spPr>
          <a:xfrm>
            <a:off x="1981200" y="5867400"/>
            <a:ext cx="6019800" cy="461665"/>
          </a:xfrm>
          <a:prstGeom prst="rect">
            <a:avLst/>
          </a:prstGeom>
          <a:noFill/>
        </p:spPr>
        <p:txBody>
          <a:bodyPr wrap="square" rtlCol="0">
            <a:spAutoFit/>
          </a:bodyPr>
          <a:lstStyle/>
          <a:p>
            <a:r>
              <a:rPr lang="en-US" sz="2400" b="1" dirty="0" smtClean="0"/>
              <a:t>Ruins of temples after the Moslem attacks</a:t>
            </a:r>
            <a:endParaRPr lang="fil-PH" sz="2400"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www.shunya.net/Pictures/NorthIndia/Khajuraho/ChitraguptaTemple02.jpg"/>
          <p:cNvPicPr>
            <a:picLocks noChangeAspect="1" noChangeArrowheads="1"/>
          </p:cNvPicPr>
          <p:nvPr/>
        </p:nvPicPr>
        <p:blipFill>
          <a:blip r:embed="rId2"/>
          <a:srcRect/>
          <a:stretch>
            <a:fillRect/>
          </a:stretch>
        </p:blipFill>
        <p:spPr bwMode="auto">
          <a:xfrm>
            <a:off x="1828800" y="0"/>
            <a:ext cx="5695950" cy="8572500"/>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www.shunya.net/Pictures/NorthIndia/Khajuraho/ChitraguptaTemple13.jpg"/>
          <p:cNvPicPr>
            <a:picLocks noChangeAspect="1" noChangeArrowheads="1"/>
          </p:cNvPicPr>
          <p:nvPr/>
        </p:nvPicPr>
        <p:blipFill>
          <a:blip r:embed="rId2"/>
          <a:srcRect/>
          <a:stretch>
            <a:fillRect/>
          </a:stretch>
        </p:blipFill>
        <p:spPr bwMode="auto">
          <a:xfrm>
            <a:off x="1676400" y="0"/>
            <a:ext cx="5695950" cy="857250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http://www.shunya.net/Pictures/NorthIndia/Khajuraho/ChitraguptaTemple20.jpg"/>
          <p:cNvPicPr>
            <a:picLocks noChangeAspect="1" noChangeArrowheads="1"/>
          </p:cNvPicPr>
          <p:nvPr/>
        </p:nvPicPr>
        <p:blipFill>
          <a:blip r:embed="rId2"/>
          <a:srcRect/>
          <a:stretch>
            <a:fillRect/>
          </a:stretch>
        </p:blipFill>
        <p:spPr bwMode="auto">
          <a:xfrm>
            <a:off x="1524000" y="-685800"/>
            <a:ext cx="5695950" cy="857250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www.shunya.net/Pictures/NorthIndia/Khajuraho/ChitraguptaTemple22.jpg"/>
          <p:cNvPicPr>
            <a:picLocks noChangeAspect="1" noChangeArrowheads="1"/>
          </p:cNvPicPr>
          <p:nvPr/>
        </p:nvPicPr>
        <p:blipFill>
          <a:blip r:embed="rId2"/>
          <a:srcRect/>
          <a:stretch>
            <a:fillRect/>
          </a:stretch>
        </p:blipFill>
        <p:spPr bwMode="auto">
          <a:xfrm>
            <a:off x="1676400" y="0"/>
            <a:ext cx="5695950" cy="857250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www.shunya.net/Pictures/NorthIndia/Khajuraho/ChitraguptaTemple26.jpg"/>
          <p:cNvPicPr>
            <a:picLocks noChangeAspect="1" noChangeArrowheads="1"/>
          </p:cNvPicPr>
          <p:nvPr/>
        </p:nvPicPr>
        <p:blipFill>
          <a:blip r:embed="rId2"/>
          <a:srcRect/>
          <a:stretch>
            <a:fillRect/>
          </a:stretch>
        </p:blipFill>
        <p:spPr bwMode="auto">
          <a:xfrm>
            <a:off x="1828800" y="0"/>
            <a:ext cx="5695950" cy="85725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www.shunya.net/Pictures/NorthIndia/Khajuraho/ChitraguptaTemple32.jpg"/>
          <p:cNvPicPr>
            <a:picLocks noChangeAspect="1" noChangeArrowheads="1"/>
          </p:cNvPicPr>
          <p:nvPr/>
        </p:nvPicPr>
        <p:blipFill>
          <a:blip r:embed="rId2"/>
          <a:srcRect/>
          <a:stretch>
            <a:fillRect/>
          </a:stretch>
        </p:blipFill>
        <p:spPr bwMode="auto">
          <a:xfrm>
            <a:off x="1905000" y="0"/>
            <a:ext cx="5695950" cy="834390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shunya.net/Pictures/NorthIndia/Khajuraho/ChitraguptaTemple24.jpg"/>
          <p:cNvPicPr>
            <a:picLocks noChangeAspect="1" noChangeArrowheads="1"/>
          </p:cNvPicPr>
          <p:nvPr/>
        </p:nvPicPr>
        <p:blipFill>
          <a:blip r:embed="rId2"/>
          <a:srcRect/>
          <a:stretch>
            <a:fillRect/>
          </a:stretch>
        </p:blipFill>
        <p:spPr bwMode="auto">
          <a:xfrm>
            <a:off x="1676400" y="0"/>
            <a:ext cx="5695950" cy="8572500"/>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shunya.net/Pictures/NorthIndia/Khajuraho/ChitraguptaTemple05.jpg"/>
          <p:cNvPicPr>
            <a:picLocks noChangeAspect="1" noChangeArrowheads="1"/>
          </p:cNvPicPr>
          <p:nvPr/>
        </p:nvPicPr>
        <p:blipFill>
          <a:blip r:embed="rId2"/>
          <a:srcRect/>
          <a:stretch>
            <a:fillRect/>
          </a:stretch>
        </p:blipFill>
        <p:spPr bwMode="auto">
          <a:xfrm>
            <a:off x="1905000" y="0"/>
            <a:ext cx="5695950" cy="85725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www.shunya.net/Pictures/NorthIndia/Khajuraho/KandariyaMahadev11.jpg"/>
          <p:cNvPicPr>
            <a:picLocks noChangeAspect="1" noChangeArrowheads="1"/>
          </p:cNvPicPr>
          <p:nvPr/>
        </p:nvPicPr>
        <p:blipFill>
          <a:blip r:embed="rId2"/>
          <a:srcRect b="8270"/>
          <a:stretch>
            <a:fillRect/>
          </a:stretch>
        </p:blipFill>
        <p:spPr bwMode="auto">
          <a:xfrm>
            <a:off x="0" y="407670"/>
            <a:ext cx="9144000" cy="5535930"/>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http://www.shunya.net/Pictures/NorthIndia/Khajuraho/KandariyaMahadev12.jpg"/>
          <p:cNvPicPr>
            <a:picLocks noChangeAspect="1" noChangeArrowheads="1"/>
          </p:cNvPicPr>
          <p:nvPr/>
        </p:nvPicPr>
        <p:blipFill>
          <a:blip r:embed="rId2"/>
          <a:srcRect b="7692"/>
          <a:stretch>
            <a:fillRect/>
          </a:stretch>
        </p:blipFill>
        <p:spPr bwMode="auto">
          <a:xfrm>
            <a:off x="1" y="316993"/>
            <a:ext cx="9173816" cy="5626607"/>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upload.wikimedia.org/wikipedia/commons/thumb/6/60/Architecture_of_the_Khajuraho_temples.jpg/360px-Architecture_of_the_Khajuraho_temples.jpg">
            <a:hlinkClick r:id="rId2"/>
          </p:cNvPr>
          <p:cNvPicPr/>
          <p:nvPr/>
        </p:nvPicPr>
        <p:blipFill>
          <a:blip r:embed="rId3"/>
          <a:srcRect t="5714" b="5714"/>
          <a:stretch>
            <a:fillRect/>
          </a:stretch>
        </p:blipFill>
        <p:spPr bwMode="auto">
          <a:xfrm>
            <a:off x="0" y="228600"/>
            <a:ext cx="9144000" cy="5638800"/>
          </a:xfrm>
          <a:prstGeom prst="rect">
            <a:avLst/>
          </a:prstGeom>
          <a:noFill/>
          <a:ln w="9525">
            <a:noFill/>
            <a:miter lim="800000"/>
            <a:headEnd/>
            <a:tailEnd/>
          </a:ln>
        </p:spPr>
      </p:pic>
      <p:sp>
        <p:nvSpPr>
          <p:cNvPr id="3" name="TextBox 2"/>
          <p:cNvSpPr txBox="1"/>
          <p:nvPr/>
        </p:nvSpPr>
        <p:spPr>
          <a:xfrm>
            <a:off x="2133600" y="5943600"/>
            <a:ext cx="4876800" cy="461665"/>
          </a:xfrm>
          <a:prstGeom prst="rect">
            <a:avLst/>
          </a:prstGeom>
          <a:solidFill>
            <a:srgbClr val="FFFF00"/>
          </a:solidFill>
        </p:spPr>
        <p:txBody>
          <a:bodyPr wrap="square" rtlCol="0">
            <a:spAutoFit/>
          </a:bodyPr>
          <a:lstStyle/>
          <a:p>
            <a:r>
              <a:rPr lang="en-US" sz="2400" b="1" dirty="0" smtClean="0">
                <a:solidFill>
                  <a:schemeClr val="bg1"/>
                </a:solidFill>
              </a:rPr>
              <a:t>Architecture of temples at </a:t>
            </a:r>
            <a:r>
              <a:rPr lang="en-US" sz="2400" b="1" dirty="0" err="1" smtClean="0">
                <a:solidFill>
                  <a:schemeClr val="bg1"/>
                </a:solidFill>
              </a:rPr>
              <a:t>Khajuraho</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www.shunya.net/Pictures/NorthIndia/Khajuraho/KandariyaMahadev05.jpg"/>
          <p:cNvPicPr>
            <a:picLocks noChangeAspect="1" noChangeArrowheads="1"/>
          </p:cNvPicPr>
          <p:nvPr/>
        </p:nvPicPr>
        <p:blipFill>
          <a:blip r:embed="rId2"/>
          <a:srcRect b="7692"/>
          <a:stretch>
            <a:fillRect/>
          </a:stretch>
        </p:blipFill>
        <p:spPr bwMode="auto">
          <a:xfrm>
            <a:off x="1" y="240793"/>
            <a:ext cx="9173816" cy="5626607"/>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http://www.shunya.net/Pictures/NorthIndia/Khajuraho/KandariyaMahadev08.jpg"/>
          <p:cNvPicPr>
            <a:picLocks noChangeAspect="1" noChangeArrowheads="1"/>
          </p:cNvPicPr>
          <p:nvPr/>
        </p:nvPicPr>
        <p:blipFill>
          <a:blip r:embed="rId2"/>
          <a:srcRect b="7692"/>
          <a:stretch>
            <a:fillRect/>
          </a:stretch>
        </p:blipFill>
        <p:spPr bwMode="auto">
          <a:xfrm>
            <a:off x="-19879" y="457200"/>
            <a:ext cx="9193695" cy="563880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http://www.shunya.net/Pictures/NorthIndia/Khajuraho/KandariyaMahadev09.jpg"/>
          <p:cNvPicPr>
            <a:picLocks noChangeAspect="1" noChangeArrowheads="1"/>
          </p:cNvPicPr>
          <p:nvPr/>
        </p:nvPicPr>
        <p:blipFill>
          <a:blip r:embed="rId2"/>
          <a:srcRect b="6355"/>
          <a:stretch>
            <a:fillRect/>
          </a:stretch>
        </p:blipFill>
        <p:spPr bwMode="auto">
          <a:xfrm>
            <a:off x="1" y="514774"/>
            <a:ext cx="9214756" cy="5733626"/>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http://www.shunya.net/Pictures/NorthIndia/Khajuraho/KandariyaMahadev31.jpg"/>
          <p:cNvPicPr>
            <a:picLocks noChangeAspect="1" noChangeArrowheads="1"/>
          </p:cNvPicPr>
          <p:nvPr/>
        </p:nvPicPr>
        <p:blipFill>
          <a:blip r:embed="rId2"/>
          <a:srcRect/>
          <a:stretch>
            <a:fillRect/>
          </a:stretch>
        </p:blipFill>
        <p:spPr bwMode="auto">
          <a:xfrm>
            <a:off x="1447800" y="-762000"/>
            <a:ext cx="5695950" cy="8572500"/>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www.shunya.net/Pictures/NorthIndia/Khajuraho/KandariyaMahadev13.jpg"/>
          <p:cNvPicPr>
            <a:picLocks noChangeAspect="1" noChangeArrowheads="1"/>
          </p:cNvPicPr>
          <p:nvPr/>
        </p:nvPicPr>
        <p:blipFill>
          <a:blip r:embed="rId2"/>
          <a:srcRect/>
          <a:stretch>
            <a:fillRect/>
          </a:stretch>
        </p:blipFill>
        <p:spPr bwMode="auto">
          <a:xfrm>
            <a:off x="1752600" y="-1066800"/>
            <a:ext cx="5695950" cy="8572500"/>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www.shunya.net/Pictures/NorthIndia/Khajuraho/KandariyaMahadev30.jpg"/>
          <p:cNvPicPr>
            <a:picLocks noChangeAspect="1" noChangeArrowheads="1"/>
          </p:cNvPicPr>
          <p:nvPr/>
        </p:nvPicPr>
        <p:blipFill>
          <a:blip r:embed="rId2"/>
          <a:srcRect/>
          <a:stretch>
            <a:fillRect/>
          </a:stretch>
        </p:blipFill>
        <p:spPr bwMode="auto">
          <a:xfrm>
            <a:off x="1905000" y="-914400"/>
            <a:ext cx="5695950" cy="8572500"/>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www.shunya.net/Pictures/NorthIndia/Khajuraho/KandariyaMahadev27.jpg"/>
          <p:cNvPicPr>
            <a:picLocks noChangeAspect="1" noChangeArrowheads="1"/>
          </p:cNvPicPr>
          <p:nvPr/>
        </p:nvPicPr>
        <p:blipFill>
          <a:blip r:embed="rId2"/>
          <a:srcRect/>
          <a:stretch>
            <a:fillRect/>
          </a:stretch>
        </p:blipFill>
        <p:spPr bwMode="auto">
          <a:xfrm>
            <a:off x="1752600" y="-457200"/>
            <a:ext cx="5695950" cy="85725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ttp://www.shunya.net/Pictures/NorthIndia/Khajuraho/KandariyaMahadev28.jpg"/>
          <p:cNvPicPr>
            <a:picLocks noChangeAspect="1" noChangeArrowheads="1"/>
          </p:cNvPicPr>
          <p:nvPr/>
        </p:nvPicPr>
        <p:blipFill>
          <a:blip r:embed="rId2"/>
          <a:srcRect/>
          <a:stretch>
            <a:fillRect/>
          </a:stretch>
        </p:blipFill>
        <p:spPr bwMode="auto">
          <a:xfrm>
            <a:off x="1752600" y="-1219200"/>
            <a:ext cx="5695950" cy="85725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www.shunya.net/Pictures/NorthIndia/Khajuraho/KandariyaMahadev20.jpg"/>
          <p:cNvPicPr>
            <a:picLocks noChangeAspect="1" noChangeArrowheads="1"/>
          </p:cNvPicPr>
          <p:nvPr/>
        </p:nvPicPr>
        <p:blipFill>
          <a:blip r:embed="rId2"/>
          <a:srcRect/>
          <a:stretch>
            <a:fillRect/>
          </a:stretch>
        </p:blipFill>
        <p:spPr bwMode="auto">
          <a:xfrm>
            <a:off x="1676400" y="-1219200"/>
            <a:ext cx="5695950" cy="8572500"/>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www.shunya.net/Pictures/NorthIndia/Khajuraho/KandariyaMahadev29.jpg"/>
          <p:cNvPicPr>
            <a:picLocks noChangeAspect="1" noChangeArrowheads="1"/>
          </p:cNvPicPr>
          <p:nvPr/>
        </p:nvPicPr>
        <p:blipFill>
          <a:blip r:embed="rId2"/>
          <a:srcRect/>
          <a:stretch>
            <a:fillRect/>
          </a:stretch>
        </p:blipFill>
        <p:spPr bwMode="auto">
          <a:xfrm>
            <a:off x="1905000" y="-381000"/>
            <a:ext cx="5695950" cy="85725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f306a5e57fe87a027d3a4bd3ea84e55.jpg"/>
          <p:cNvPicPr>
            <a:picLocks noChangeAspect="1"/>
          </p:cNvPicPr>
          <p:nvPr/>
        </p:nvPicPr>
        <p:blipFill>
          <a:blip r:embed="rId2"/>
          <a:stretch>
            <a:fillRect/>
          </a:stretch>
        </p:blipFill>
        <p:spPr>
          <a:xfrm>
            <a:off x="-37082" y="990600"/>
            <a:ext cx="9218163" cy="4876799"/>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www.shunya.net/Pictures/NorthIndia/Khajuraho/KandariyaMahadev22.jpg"/>
          <p:cNvPicPr>
            <a:picLocks noChangeAspect="1" noChangeArrowheads="1"/>
          </p:cNvPicPr>
          <p:nvPr/>
        </p:nvPicPr>
        <p:blipFill>
          <a:blip r:embed="rId2"/>
          <a:srcRect/>
          <a:stretch>
            <a:fillRect/>
          </a:stretch>
        </p:blipFill>
        <p:spPr bwMode="auto">
          <a:xfrm>
            <a:off x="1752600" y="0"/>
            <a:ext cx="5695950" cy="857250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www.shunya.net/Pictures/NorthIndia/Khajuraho/KandariyaMahadev33.jpg"/>
          <p:cNvPicPr>
            <a:picLocks noChangeAspect="1" noChangeArrowheads="1"/>
          </p:cNvPicPr>
          <p:nvPr/>
        </p:nvPicPr>
        <p:blipFill>
          <a:blip r:embed="rId2"/>
          <a:srcRect/>
          <a:stretch>
            <a:fillRect/>
          </a:stretch>
        </p:blipFill>
        <p:spPr bwMode="auto">
          <a:xfrm>
            <a:off x="1828800" y="0"/>
            <a:ext cx="5695950" cy="8572500"/>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http://www.shunya.net/Pictures/NorthIndia/Khajuraho/KandariyaMahadev16.jpg"/>
          <p:cNvPicPr>
            <a:picLocks noChangeAspect="1" noChangeArrowheads="1"/>
          </p:cNvPicPr>
          <p:nvPr/>
        </p:nvPicPr>
        <p:blipFill>
          <a:blip r:embed="rId2"/>
          <a:srcRect/>
          <a:stretch>
            <a:fillRect/>
          </a:stretch>
        </p:blipFill>
        <p:spPr bwMode="auto">
          <a:xfrm>
            <a:off x="1752600" y="0"/>
            <a:ext cx="5695950" cy="8572500"/>
          </a:xfrm>
          <a:prstGeom prst="rect">
            <a:avLst/>
          </a:prstGeom>
          <a:noFill/>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www.shunya.net/Pictures/NorthIndia/Khajuraho/KandariyaMahadev35.jpg"/>
          <p:cNvPicPr>
            <a:picLocks noChangeAspect="1" noChangeArrowheads="1"/>
          </p:cNvPicPr>
          <p:nvPr/>
        </p:nvPicPr>
        <p:blipFill>
          <a:blip r:embed="rId2"/>
          <a:srcRect/>
          <a:stretch>
            <a:fillRect/>
          </a:stretch>
        </p:blipFill>
        <p:spPr bwMode="auto">
          <a:xfrm>
            <a:off x="1752600" y="0"/>
            <a:ext cx="5695950" cy="8572500"/>
          </a:xfrm>
          <a:prstGeom prst="rect">
            <a:avLst/>
          </a:prstGeom>
          <a:noFill/>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www.shunya.net/Pictures/NorthIndia/Khajuraho/VishwanathTempleNandiMandap.jpg"/>
          <p:cNvPicPr>
            <a:picLocks noChangeAspect="1" noChangeArrowheads="1"/>
          </p:cNvPicPr>
          <p:nvPr/>
        </p:nvPicPr>
        <p:blipFill>
          <a:blip r:embed="rId2"/>
          <a:srcRect b="9030"/>
          <a:stretch>
            <a:fillRect/>
          </a:stretch>
        </p:blipFill>
        <p:spPr bwMode="auto">
          <a:xfrm>
            <a:off x="0" y="425365"/>
            <a:ext cx="9129432" cy="5518235"/>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www.shunya.net/Pictures/NorthIndia/Khajuraho/VishwanathTemple21.jpg"/>
          <p:cNvPicPr>
            <a:picLocks noChangeAspect="1" noChangeArrowheads="1"/>
          </p:cNvPicPr>
          <p:nvPr/>
        </p:nvPicPr>
        <p:blipFill>
          <a:blip r:embed="rId2"/>
          <a:srcRect b="7692"/>
          <a:stretch>
            <a:fillRect/>
          </a:stretch>
        </p:blipFill>
        <p:spPr bwMode="auto">
          <a:xfrm>
            <a:off x="1" y="316993"/>
            <a:ext cx="9173816" cy="5626607"/>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www.shunya.net/Pictures/NorthIndia/Khajuraho/VishwanathTemple05.jpg"/>
          <p:cNvPicPr>
            <a:picLocks noChangeAspect="1" noChangeArrowheads="1"/>
          </p:cNvPicPr>
          <p:nvPr/>
        </p:nvPicPr>
        <p:blipFill>
          <a:blip r:embed="rId2"/>
          <a:srcRect/>
          <a:stretch>
            <a:fillRect/>
          </a:stretch>
        </p:blipFill>
        <p:spPr bwMode="auto">
          <a:xfrm>
            <a:off x="1524000" y="-1143000"/>
            <a:ext cx="5695950" cy="8572500"/>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www.shunya.net/Pictures/NorthIndia/Khajuraho/DeviJagadambi02.jpg"/>
          <p:cNvPicPr>
            <a:picLocks noChangeAspect="1" noChangeArrowheads="1"/>
          </p:cNvPicPr>
          <p:nvPr/>
        </p:nvPicPr>
        <p:blipFill>
          <a:blip r:embed="rId2"/>
          <a:srcRect b="7692"/>
          <a:stretch>
            <a:fillRect/>
          </a:stretch>
        </p:blipFill>
        <p:spPr bwMode="auto">
          <a:xfrm>
            <a:off x="0" y="194056"/>
            <a:ext cx="9125778" cy="5597144"/>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www.shunya.net/Pictures/NorthIndia/Khajuraho/DeviJagadambi03.jpg"/>
          <p:cNvPicPr>
            <a:picLocks noChangeAspect="1" noChangeArrowheads="1"/>
          </p:cNvPicPr>
          <p:nvPr/>
        </p:nvPicPr>
        <p:blipFill>
          <a:blip r:embed="rId2"/>
          <a:srcRect b="7500"/>
          <a:stretch>
            <a:fillRect/>
          </a:stretch>
        </p:blipFill>
        <p:spPr bwMode="auto">
          <a:xfrm>
            <a:off x="0" y="228600"/>
            <a:ext cx="9174582" cy="5638800"/>
          </a:xfrm>
          <a:prstGeom prst="rect">
            <a:avLst/>
          </a:prstGeom>
          <a:noFill/>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www.shunya.net/Pictures/NorthIndia/Khajuraho/DeviJagadambi01.jpg"/>
          <p:cNvPicPr>
            <a:picLocks noChangeAspect="1" noChangeArrowheads="1"/>
          </p:cNvPicPr>
          <p:nvPr/>
        </p:nvPicPr>
        <p:blipFill>
          <a:blip r:embed="rId2"/>
          <a:srcRect b="6355"/>
          <a:stretch>
            <a:fillRect/>
          </a:stretch>
        </p:blipFill>
        <p:spPr bwMode="auto">
          <a:xfrm>
            <a:off x="0" y="296333"/>
            <a:ext cx="9075964" cy="564726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8_Khajuraho_Temple.jpg"/>
          <p:cNvPicPr>
            <a:picLocks noChangeAspect="1"/>
          </p:cNvPicPr>
          <p:nvPr/>
        </p:nvPicPr>
        <p:blipFill>
          <a:blip r:embed="rId2"/>
          <a:stretch>
            <a:fillRect/>
          </a:stretch>
        </p:blipFill>
        <p:spPr>
          <a:xfrm>
            <a:off x="228600" y="33019"/>
            <a:ext cx="8610600" cy="6852603"/>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www.shunya.net/Pictures/NorthIndia/Khajuraho/DeviJagadambi09.jpg"/>
          <p:cNvPicPr>
            <a:picLocks noChangeAspect="1" noChangeArrowheads="1"/>
          </p:cNvPicPr>
          <p:nvPr/>
        </p:nvPicPr>
        <p:blipFill>
          <a:blip r:embed="rId2"/>
          <a:srcRect/>
          <a:stretch>
            <a:fillRect/>
          </a:stretch>
        </p:blipFill>
        <p:spPr bwMode="auto">
          <a:xfrm>
            <a:off x="1524000" y="-990600"/>
            <a:ext cx="5695950" cy="8572500"/>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www.shunya.net/Pictures/NorthIndia/Khajuraho/DeviJagadambi11.jpg"/>
          <p:cNvPicPr>
            <a:picLocks noChangeAspect="1" noChangeArrowheads="1"/>
          </p:cNvPicPr>
          <p:nvPr/>
        </p:nvPicPr>
        <p:blipFill>
          <a:blip r:embed="rId2"/>
          <a:srcRect/>
          <a:stretch>
            <a:fillRect/>
          </a:stretch>
        </p:blipFill>
        <p:spPr bwMode="auto">
          <a:xfrm>
            <a:off x="1447800" y="-609600"/>
            <a:ext cx="6029325" cy="8572500"/>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www.shunya.net/Pictures/NorthIndia/Khajuraho/DeviJagadambi14.jpg"/>
          <p:cNvPicPr>
            <a:picLocks noChangeAspect="1" noChangeArrowheads="1"/>
          </p:cNvPicPr>
          <p:nvPr/>
        </p:nvPicPr>
        <p:blipFill>
          <a:blip r:embed="rId2"/>
          <a:srcRect/>
          <a:stretch>
            <a:fillRect/>
          </a:stretch>
        </p:blipFill>
        <p:spPr bwMode="auto">
          <a:xfrm>
            <a:off x="1981200" y="0"/>
            <a:ext cx="5695950" cy="8572500"/>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www.shunya.net/Pictures/NorthIndia/Khajuraho/DeviJagadambi13.jpg"/>
          <p:cNvPicPr>
            <a:picLocks noChangeAspect="1" noChangeArrowheads="1"/>
          </p:cNvPicPr>
          <p:nvPr/>
        </p:nvPicPr>
        <p:blipFill>
          <a:blip r:embed="rId2"/>
          <a:srcRect t="7111"/>
          <a:stretch>
            <a:fillRect/>
          </a:stretch>
        </p:blipFill>
        <p:spPr bwMode="auto">
          <a:xfrm>
            <a:off x="1752600" y="0"/>
            <a:ext cx="5695950" cy="7962900"/>
          </a:xfrm>
          <a:prstGeom prst="rect">
            <a:avLst/>
          </a:prstGeom>
          <a:noFill/>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www.shunya.net/Pictures/NorthIndia/Khajuraho/DeviJagadambi05.jpg"/>
          <p:cNvPicPr>
            <a:picLocks noChangeAspect="1" noChangeArrowheads="1"/>
          </p:cNvPicPr>
          <p:nvPr/>
        </p:nvPicPr>
        <p:blipFill>
          <a:blip r:embed="rId2"/>
          <a:srcRect b="7692"/>
          <a:stretch>
            <a:fillRect/>
          </a:stretch>
        </p:blipFill>
        <p:spPr bwMode="auto">
          <a:xfrm>
            <a:off x="-19879" y="457200"/>
            <a:ext cx="9193695" cy="5638800"/>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shunya.net/Pictures/NorthIndia/Khajuraho/DeviJagadambi04.jpg"/>
          <p:cNvPicPr>
            <a:picLocks noChangeAspect="1" noChangeArrowheads="1"/>
          </p:cNvPicPr>
          <p:nvPr/>
        </p:nvPicPr>
        <p:blipFill>
          <a:blip r:embed="rId2"/>
          <a:srcRect/>
          <a:stretch>
            <a:fillRect/>
          </a:stretch>
        </p:blipFill>
        <p:spPr bwMode="auto">
          <a:xfrm>
            <a:off x="1828800" y="-1143000"/>
            <a:ext cx="5695950" cy="8572500"/>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www.shunya.net/Pictures/NorthIndia/Khajuraho/ChitraguptaTemple26.jpg"/>
          <p:cNvPicPr>
            <a:picLocks noChangeAspect="1" noChangeArrowheads="1"/>
          </p:cNvPicPr>
          <p:nvPr/>
        </p:nvPicPr>
        <p:blipFill>
          <a:blip r:embed="rId2"/>
          <a:srcRect/>
          <a:stretch>
            <a:fillRect/>
          </a:stretch>
        </p:blipFill>
        <p:spPr bwMode="auto">
          <a:xfrm>
            <a:off x="1752600" y="-838200"/>
            <a:ext cx="5695950" cy="8572500"/>
          </a:xfrm>
          <a:prstGeom prst="rect">
            <a:avLst/>
          </a:prstGeo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www.shunya.net/Pictures/NorthIndia/Khajuraho/LakshmanTemple41.jpg"/>
          <p:cNvPicPr>
            <a:picLocks noChangeAspect="1" noChangeArrowheads="1"/>
          </p:cNvPicPr>
          <p:nvPr/>
        </p:nvPicPr>
        <p:blipFill>
          <a:blip r:embed="rId2"/>
          <a:srcRect b="7692"/>
          <a:stretch>
            <a:fillRect/>
          </a:stretch>
        </p:blipFill>
        <p:spPr bwMode="auto">
          <a:xfrm>
            <a:off x="1" y="621793"/>
            <a:ext cx="9173816" cy="5626607"/>
          </a:xfrm>
          <a:prstGeom prst="rect">
            <a:avLst/>
          </a:prstGeom>
          <a:noFill/>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shunya.net/Pictures/NorthIndia/Khajuraho/LakshmanTemple17.jpg"/>
          <p:cNvPicPr>
            <a:picLocks noChangeAspect="1" noChangeArrowheads="1"/>
          </p:cNvPicPr>
          <p:nvPr/>
        </p:nvPicPr>
        <p:blipFill>
          <a:blip r:embed="rId2"/>
          <a:srcRect/>
          <a:stretch>
            <a:fillRect/>
          </a:stretch>
        </p:blipFill>
        <p:spPr bwMode="auto">
          <a:xfrm>
            <a:off x="228600" y="533400"/>
            <a:ext cx="8572500" cy="5695950"/>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www.shunya.net/Pictures/NorthIndia/Khajuraho/LakshmanTemple24.jpg"/>
          <p:cNvPicPr>
            <a:picLocks noChangeAspect="1" noChangeArrowheads="1"/>
          </p:cNvPicPr>
          <p:nvPr/>
        </p:nvPicPr>
        <p:blipFill>
          <a:blip r:embed="rId2"/>
          <a:srcRect b="7692"/>
          <a:stretch>
            <a:fillRect/>
          </a:stretch>
        </p:blipFill>
        <p:spPr bwMode="auto">
          <a:xfrm>
            <a:off x="0" y="223520"/>
            <a:ext cx="9144000" cy="560832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hajuraho 12.jpg"/>
          <p:cNvPicPr>
            <a:picLocks noChangeAspect="1"/>
          </p:cNvPicPr>
          <p:nvPr/>
        </p:nvPicPr>
        <p:blipFill>
          <a:blip r:embed="rId2"/>
          <a:stretch>
            <a:fillRect/>
          </a:stretch>
        </p:blipFill>
        <p:spPr>
          <a:xfrm>
            <a:off x="0" y="460395"/>
            <a:ext cx="9144000" cy="5937210"/>
          </a:xfrm>
          <a:prstGeom prst="rect">
            <a:avLst/>
          </a:prstGeom>
        </p:spPr>
      </p:pic>
      <p:sp>
        <p:nvSpPr>
          <p:cNvPr id="3" name="TextBox 2"/>
          <p:cNvSpPr txBox="1"/>
          <p:nvPr/>
        </p:nvSpPr>
        <p:spPr>
          <a:xfrm>
            <a:off x="3048000" y="6324600"/>
            <a:ext cx="2590800" cy="461665"/>
          </a:xfrm>
          <a:prstGeom prst="rect">
            <a:avLst/>
          </a:prstGeom>
          <a:solidFill>
            <a:srgbClr val="FFFF00"/>
          </a:solidFill>
        </p:spPr>
        <p:txBody>
          <a:bodyPr wrap="square" rtlCol="0">
            <a:spAutoFit/>
          </a:bodyPr>
          <a:lstStyle/>
          <a:p>
            <a:r>
              <a:rPr lang="en-US" sz="2400" b="1" dirty="0" err="1" smtClean="0">
                <a:solidFill>
                  <a:schemeClr val="bg1"/>
                </a:solidFill>
              </a:rPr>
              <a:t>Tipin</a:t>
            </a:r>
            <a:r>
              <a:rPr lang="en-US" sz="2400" b="1" dirty="0" smtClean="0">
                <a:solidFill>
                  <a:schemeClr val="bg1"/>
                </a:solidFill>
              </a:rPr>
              <a:t> in </a:t>
            </a:r>
            <a:r>
              <a:rPr lang="en-US" sz="2400" b="1" dirty="0" err="1" smtClean="0">
                <a:solidFill>
                  <a:schemeClr val="bg1"/>
                </a:solidFill>
              </a:rPr>
              <a:t>Khajuraho</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www.shunya.net/Pictures/NorthIndia/Khajuraho/LakshmanTemple22.jpg"/>
          <p:cNvPicPr>
            <a:picLocks noChangeAspect="1" noChangeArrowheads="1"/>
          </p:cNvPicPr>
          <p:nvPr/>
        </p:nvPicPr>
        <p:blipFill>
          <a:blip r:embed="rId2"/>
          <a:srcRect b="7693"/>
          <a:stretch>
            <a:fillRect/>
          </a:stretch>
        </p:blipFill>
        <p:spPr bwMode="auto">
          <a:xfrm>
            <a:off x="0" y="346456"/>
            <a:ext cx="9144000" cy="5608320"/>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ttp://www.shunya.net/Pictures/NorthIndia/Khajuraho/LakshmanTemple32.jpg"/>
          <p:cNvPicPr>
            <a:picLocks noChangeAspect="1" noChangeArrowheads="1"/>
          </p:cNvPicPr>
          <p:nvPr/>
        </p:nvPicPr>
        <p:blipFill>
          <a:blip r:embed="rId2"/>
          <a:srcRect b="6355"/>
          <a:stretch>
            <a:fillRect/>
          </a:stretch>
        </p:blipFill>
        <p:spPr bwMode="auto">
          <a:xfrm>
            <a:off x="-1" y="533400"/>
            <a:ext cx="9184821" cy="5715000"/>
          </a:xfrm>
          <a:prstGeom prst="rect">
            <a:avLst/>
          </a:prstGeom>
          <a:noFill/>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http://www.shunya.net/Pictures/NorthIndia/Khajuraho/LakshmanTemple15.jpg"/>
          <p:cNvPicPr>
            <a:picLocks noChangeAspect="1" noChangeArrowheads="1"/>
          </p:cNvPicPr>
          <p:nvPr/>
        </p:nvPicPr>
        <p:blipFill>
          <a:blip r:embed="rId2"/>
          <a:srcRect b="7693"/>
          <a:stretch>
            <a:fillRect/>
          </a:stretch>
        </p:blipFill>
        <p:spPr bwMode="auto">
          <a:xfrm>
            <a:off x="0" y="346456"/>
            <a:ext cx="9125778" cy="5597144"/>
          </a:xfrm>
          <a:prstGeom prst="rect">
            <a:avLst/>
          </a:prstGeom>
          <a:noFill/>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http://www.shunya.net/Pictures/NorthIndia/Khajuraho/ChitraguptaTemple04.jpg"/>
          <p:cNvPicPr>
            <a:picLocks noChangeAspect="1" noChangeArrowheads="1"/>
          </p:cNvPicPr>
          <p:nvPr/>
        </p:nvPicPr>
        <p:blipFill>
          <a:blip r:embed="rId2"/>
          <a:srcRect b="7692"/>
          <a:stretch>
            <a:fillRect/>
          </a:stretch>
        </p:blipFill>
        <p:spPr bwMode="auto">
          <a:xfrm>
            <a:off x="0" y="498856"/>
            <a:ext cx="9144000" cy="5608320"/>
          </a:xfrm>
          <a:prstGeom prst="rect">
            <a:avLst/>
          </a:prstGeom>
          <a:noFill/>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descr="http://www.shunya.net/Pictures/NorthIndia/Khajuraho/ChitraguptaTemple32.jpg"/>
          <p:cNvPicPr>
            <a:picLocks noChangeAspect="1" noChangeArrowheads="1"/>
          </p:cNvPicPr>
          <p:nvPr/>
        </p:nvPicPr>
        <p:blipFill>
          <a:blip r:embed="rId2"/>
          <a:srcRect/>
          <a:stretch>
            <a:fillRect/>
          </a:stretch>
        </p:blipFill>
        <p:spPr bwMode="auto">
          <a:xfrm>
            <a:off x="1981200" y="-762000"/>
            <a:ext cx="5695950" cy="8572500"/>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descr="http://www.shunya.net/Pictures/NorthIndia/Khajuraho/ChitraguptaTemple24.jpg"/>
          <p:cNvPicPr>
            <a:picLocks noChangeAspect="1" noChangeArrowheads="1"/>
          </p:cNvPicPr>
          <p:nvPr/>
        </p:nvPicPr>
        <p:blipFill>
          <a:blip r:embed="rId2"/>
          <a:srcRect/>
          <a:stretch>
            <a:fillRect/>
          </a:stretch>
        </p:blipFill>
        <p:spPr bwMode="auto">
          <a:xfrm>
            <a:off x="1752600" y="-914400"/>
            <a:ext cx="5695950" cy="8572500"/>
          </a:xfrm>
          <a:prstGeom prst="rect">
            <a:avLst/>
          </a:prstGeom>
          <a:noFill/>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descr="http://www.shunya.net/Pictures/NorthIndia/Khajuraho/KandariyaMahadev05.jpg"/>
          <p:cNvPicPr>
            <a:picLocks noChangeAspect="1" noChangeArrowheads="1"/>
          </p:cNvPicPr>
          <p:nvPr/>
        </p:nvPicPr>
        <p:blipFill>
          <a:blip r:embed="rId2"/>
          <a:srcRect b="7692"/>
          <a:stretch>
            <a:fillRect/>
          </a:stretch>
        </p:blipFill>
        <p:spPr bwMode="auto">
          <a:xfrm>
            <a:off x="0" y="498856"/>
            <a:ext cx="9144000" cy="5608320"/>
          </a:xfrm>
          <a:prstGeom prst="rect">
            <a:avLst/>
          </a:prstGeom>
          <a:noFill/>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descr="http://www.shunya.net/Pictures/NorthIndia/Khajuraho/KandariyaMahadev09.jpg"/>
          <p:cNvPicPr>
            <a:picLocks noChangeAspect="1" noChangeArrowheads="1"/>
          </p:cNvPicPr>
          <p:nvPr/>
        </p:nvPicPr>
        <p:blipFill>
          <a:blip r:embed="rId2"/>
          <a:srcRect b="7692"/>
          <a:stretch>
            <a:fillRect/>
          </a:stretch>
        </p:blipFill>
        <p:spPr bwMode="auto">
          <a:xfrm>
            <a:off x="-19878" y="609600"/>
            <a:ext cx="9163878" cy="5620512"/>
          </a:xfrm>
          <a:prstGeom prst="rect">
            <a:avLst/>
          </a:prstGeom>
          <a:no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http://www.shunya.net/Pictures/NorthIndia/Khajuraho/KandariyaMahadev30.jpg"/>
          <p:cNvPicPr>
            <a:picLocks noChangeAspect="1" noChangeArrowheads="1"/>
          </p:cNvPicPr>
          <p:nvPr/>
        </p:nvPicPr>
        <p:blipFill>
          <a:blip r:embed="rId2"/>
          <a:srcRect t="13333"/>
          <a:stretch>
            <a:fillRect/>
          </a:stretch>
        </p:blipFill>
        <p:spPr bwMode="auto">
          <a:xfrm>
            <a:off x="1828800" y="381000"/>
            <a:ext cx="5695950" cy="7429500"/>
          </a:xfrm>
          <a:prstGeom prst="rect">
            <a:avLst/>
          </a:prstGeom>
          <a:noFill/>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http://www.shunya.net/Pictures/NorthIndia/Khajuraho/KandariyaMahadev27.jpg"/>
          <p:cNvPicPr>
            <a:picLocks noChangeAspect="1" noChangeArrowheads="1"/>
          </p:cNvPicPr>
          <p:nvPr/>
        </p:nvPicPr>
        <p:blipFill>
          <a:blip r:embed="rId2"/>
          <a:srcRect/>
          <a:stretch>
            <a:fillRect/>
          </a:stretch>
        </p:blipFill>
        <p:spPr bwMode="auto">
          <a:xfrm>
            <a:off x="1524000" y="-609600"/>
            <a:ext cx="5695950" cy="85725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344</TotalTime>
  <Words>196</Words>
  <Application>Microsoft Office PowerPoint</Application>
  <PresentationFormat>On-screen Show (4:3)</PresentationFormat>
  <Paragraphs>25</Paragraphs>
  <Slides>303</Slides>
  <Notes>0</Notes>
  <HiddenSlides>0</HiddenSlides>
  <MMClips>0</MMClips>
  <ScaleCrop>false</ScaleCrop>
  <HeadingPairs>
    <vt:vector size="4" baseType="variant">
      <vt:variant>
        <vt:lpstr>Theme</vt:lpstr>
      </vt:variant>
      <vt:variant>
        <vt:i4>1</vt:i4>
      </vt:variant>
      <vt:variant>
        <vt:lpstr>Slide Titles</vt:lpstr>
      </vt:variant>
      <vt:variant>
        <vt:i4>303</vt:i4>
      </vt:variant>
    </vt:vector>
  </HeadingPairs>
  <TitlesOfParts>
    <vt:vector size="304" baseType="lpstr">
      <vt:lpstr>Office Theme</vt:lpstr>
      <vt:lpstr>Khajuraho</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Khajuraho</dc:title>
  <dc:creator>Amal</dc:creator>
  <cp:lastModifiedBy>Amal</cp:lastModifiedBy>
  <cp:revision>45</cp:revision>
  <dcterms:created xsi:type="dcterms:W3CDTF">2015-12-11T14:28:04Z</dcterms:created>
  <dcterms:modified xsi:type="dcterms:W3CDTF">2015-12-14T00:08:53Z</dcterms:modified>
</cp:coreProperties>
</file>