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353" r:id="rId4"/>
    <p:sldId id="354" r:id="rId5"/>
    <p:sldId id="355" r:id="rId6"/>
    <p:sldId id="356" r:id="rId7"/>
    <p:sldId id="357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98" r:id="rId47"/>
    <p:sldId id="400" r:id="rId48"/>
    <p:sldId id="401" r:id="rId49"/>
    <p:sldId id="402" r:id="rId50"/>
    <p:sldId id="403" r:id="rId51"/>
    <p:sldId id="404" r:id="rId52"/>
    <p:sldId id="405" r:id="rId53"/>
    <p:sldId id="406" r:id="rId54"/>
    <p:sldId id="407" r:id="rId55"/>
    <p:sldId id="410" r:id="rId56"/>
    <p:sldId id="451" r:id="rId57"/>
    <p:sldId id="430" r:id="rId58"/>
    <p:sldId id="288" r:id="rId59"/>
    <p:sldId id="408" r:id="rId60"/>
    <p:sldId id="409" r:id="rId61"/>
    <p:sldId id="411" r:id="rId62"/>
    <p:sldId id="412" r:id="rId63"/>
    <p:sldId id="413" r:id="rId64"/>
    <p:sldId id="414" r:id="rId65"/>
    <p:sldId id="415" r:id="rId66"/>
    <p:sldId id="416" r:id="rId67"/>
    <p:sldId id="417" r:id="rId68"/>
    <p:sldId id="418" r:id="rId69"/>
    <p:sldId id="419" r:id="rId70"/>
    <p:sldId id="420" r:id="rId71"/>
    <p:sldId id="421" r:id="rId72"/>
    <p:sldId id="422" r:id="rId73"/>
    <p:sldId id="423" r:id="rId74"/>
    <p:sldId id="424" r:id="rId75"/>
    <p:sldId id="425" r:id="rId76"/>
    <p:sldId id="427" r:id="rId77"/>
    <p:sldId id="428" r:id="rId78"/>
    <p:sldId id="429" r:id="rId79"/>
    <p:sldId id="431" r:id="rId80"/>
    <p:sldId id="432" r:id="rId81"/>
    <p:sldId id="433" r:id="rId82"/>
    <p:sldId id="434" r:id="rId83"/>
    <p:sldId id="435" r:id="rId84"/>
    <p:sldId id="436" r:id="rId85"/>
    <p:sldId id="437" r:id="rId86"/>
    <p:sldId id="438" r:id="rId87"/>
    <p:sldId id="439" r:id="rId88"/>
    <p:sldId id="440" r:id="rId89"/>
    <p:sldId id="441" r:id="rId90"/>
    <p:sldId id="442" r:id="rId91"/>
    <p:sldId id="443" r:id="rId92"/>
    <p:sldId id="444" r:id="rId93"/>
    <p:sldId id="446" r:id="rId94"/>
    <p:sldId id="447" r:id="rId95"/>
    <p:sldId id="448" r:id="rId96"/>
    <p:sldId id="449" r:id="rId97"/>
    <p:sldId id="450" r:id="rId98"/>
    <p:sldId id="452" r:id="rId99"/>
    <p:sldId id="453" r:id="rId100"/>
    <p:sldId id="454" r:id="rId101"/>
    <p:sldId id="455" r:id="rId10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878" autoAdjust="0"/>
    <p:restoredTop sz="94660"/>
  </p:normalViewPr>
  <p:slideViewPr>
    <p:cSldViewPr>
      <p:cViewPr varScale="1">
        <p:scale>
          <a:sx n="68" d="100"/>
          <a:sy n="68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11/27/2015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851648" cy="17526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Kanchipuram</a:t>
            </a:r>
            <a:r>
              <a:rPr lang="en-US" dirty="0" smtClean="0">
                <a:solidFill>
                  <a:schemeClr val="bg1"/>
                </a:solidFill>
              </a:rPr>
              <a:t> silk </a:t>
            </a:r>
            <a:r>
              <a:rPr lang="en-US" dirty="0" err="1" smtClean="0">
                <a:solidFill>
                  <a:schemeClr val="bg1"/>
                </a:solidFill>
              </a:rPr>
              <a:t>sarees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/>
              <a:t>Part  Two</a:t>
            </a:r>
            <a:endParaRPr lang="fil-PH" sz="4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ystic-multicolor-patli-style-kanchipuram-silk-saree-34sp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3958881" cy="6858000"/>
          </a:xfrm>
          <a:prstGeom prst="rect">
            <a:avLst/>
          </a:prstGeom>
        </p:spPr>
      </p:pic>
      <p:pic>
        <p:nvPicPr>
          <p:cNvPr id="5" name="Picture 4" descr="NAK01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sa3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usa3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sa3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usa3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AK3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3429000" cy="6858000"/>
          </a:xfrm>
          <a:prstGeom prst="rect">
            <a:avLst/>
          </a:prstGeom>
        </p:spPr>
      </p:pic>
      <p:pic>
        <p:nvPicPr>
          <p:cNvPr id="5" name="Picture 4" descr="Navy Blue Color Kanchipuram Silk 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3460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avy-blue-kanchipuram-silk-trendy-saree_9179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143000" y="0"/>
            <a:ext cx="3352800" cy="6858000"/>
          </a:xfrm>
          <a:prstGeom prst="rect">
            <a:avLst/>
          </a:prstGeom>
        </p:spPr>
      </p:pic>
      <p:pic>
        <p:nvPicPr>
          <p:cNvPr id="5" name="Picture 4" descr="navy-blue-with-mustard-kanchipuram-silk-trendy-saree_16846-800x1100.jpg"/>
          <p:cNvPicPr>
            <a:picLocks noChangeAspect="1"/>
          </p:cNvPicPr>
          <p:nvPr/>
        </p:nvPicPr>
        <p:blipFill>
          <a:blip r:embed="rId3"/>
          <a:srcRect l="15278" r="15972"/>
          <a:stretch>
            <a:fillRect/>
          </a:stretch>
        </p:blipFill>
        <p:spPr>
          <a:xfrm>
            <a:off x="44958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avy-blue-with-orange-kanchipuram-silk-trendy-saree_9183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143000" y="0"/>
            <a:ext cx="3352800" cy="6858000"/>
          </a:xfrm>
          <a:prstGeom prst="rect">
            <a:avLst/>
          </a:prstGeom>
        </p:spPr>
      </p:pic>
      <p:pic>
        <p:nvPicPr>
          <p:cNvPr id="5" name="Picture 4" descr="opulent-orange-n-green-kanchipuram-silk-saree-34sp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31840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kanchipuram-silk-trendy-saree_9185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143000" y="0"/>
            <a:ext cx="3352800" cy="6858000"/>
          </a:xfrm>
          <a:prstGeom prst="rect">
            <a:avLst/>
          </a:prstGeom>
        </p:spPr>
      </p:pic>
      <p:pic>
        <p:nvPicPr>
          <p:cNvPr id="5" name="Picture 4" descr="orange-kanchipuram-silk-trendy-saree-dk-024_16851-800x1100.jpg"/>
          <p:cNvPicPr>
            <a:picLocks noChangeAspect="1"/>
          </p:cNvPicPr>
          <p:nvPr/>
        </p:nvPicPr>
        <p:blipFill>
          <a:blip r:embed="rId3"/>
          <a:srcRect l="15278" r="15972"/>
          <a:stretch>
            <a:fillRect/>
          </a:stretch>
        </p:blipFill>
        <p:spPr>
          <a:xfrm>
            <a:off x="44958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turquoise-pure-crepe-kanchipuram-silk-saree_29551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with-dark-maroon-kanchipuram-silk-trendy-saree_9188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with-deep-pink-kanchipuram-silk-trendy-saree_9189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ange-with-red-kanchipuram-silk-trendy-saree_9194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30803000407.jpg"/>
          <p:cNvPicPr>
            <a:picLocks noChangeAspect="1"/>
          </p:cNvPicPr>
          <p:nvPr/>
        </p:nvPicPr>
        <p:blipFill>
          <a:blip r:embed="rId2"/>
          <a:srcRect b="3333"/>
          <a:stretch>
            <a:fillRect/>
          </a:stretch>
        </p:blipFill>
        <p:spPr>
          <a:xfrm>
            <a:off x="2196638" y="0"/>
            <a:ext cx="49145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4953000"/>
          </a:xfrm>
        </p:spPr>
        <p:txBody>
          <a:bodyPr/>
          <a:lstStyle/>
          <a:p>
            <a:r>
              <a:rPr lang="en-US" dirty="0" err="1" smtClean="0"/>
              <a:t>Kanchipuram</a:t>
            </a:r>
            <a:r>
              <a:rPr lang="en-US" dirty="0" smtClean="0"/>
              <a:t> 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7930896" cy="46482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Kanchipuram</a:t>
            </a:r>
            <a:r>
              <a:rPr lang="en-US" sz="2400" b="1" dirty="0" smtClean="0">
                <a:solidFill>
                  <a:schemeClr val="bg1"/>
                </a:solidFill>
              </a:rPr>
              <a:t>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are truly the jewels of the South where silk weaving is  as ancient as the country itself. The variety and colors dazzle the eyes and cater to every desire of a beautiful woman in making herself more alluring.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It is famous all over the world for it’s workmanship and  design  just like the silk </a:t>
            </a:r>
            <a:r>
              <a:rPr lang="en-US" sz="2400" b="1" dirty="0" err="1" smtClean="0">
                <a:solidFill>
                  <a:schemeClr val="bg1"/>
                </a:solidFill>
              </a:rPr>
              <a:t>sarees</a:t>
            </a:r>
            <a:r>
              <a:rPr lang="en-US" sz="2400" b="1" dirty="0" smtClean="0">
                <a:solidFill>
                  <a:schemeClr val="bg1"/>
                </a:solidFill>
              </a:rPr>
              <a:t> of Benares. It is presented here for your visual pleasure.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AKC/November 2015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685800"/>
            <a:ext cx="44958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Editor’s note</a:t>
            </a:r>
            <a:endParaRPr lang="fil-PH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308280146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638" y="0"/>
            <a:ext cx="47507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30831052611.jpg"/>
          <p:cNvPicPr>
            <a:picLocks noChangeAspect="1"/>
          </p:cNvPicPr>
          <p:nvPr/>
        </p:nvPicPr>
        <p:blipFill>
          <a:blip r:embed="rId2"/>
          <a:srcRect b="2222"/>
          <a:stretch>
            <a:fillRect/>
          </a:stretch>
        </p:blipFill>
        <p:spPr>
          <a:xfrm>
            <a:off x="2196637" y="0"/>
            <a:ext cx="4858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30906235314.jpg"/>
          <p:cNvPicPr>
            <a:picLocks noChangeAspect="1"/>
          </p:cNvPicPr>
          <p:nvPr/>
        </p:nvPicPr>
        <p:blipFill>
          <a:blip r:embed="rId2"/>
          <a:srcRect l="14713" r="9901"/>
          <a:stretch>
            <a:fillRect/>
          </a:stretch>
        </p:blipFill>
        <p:spPr>
          <a:xfrm>
            <a:off x="1066800" y="0"/>
            <a:ext cx="3581400" cy="6858000"/>
          </a:xfrm>
          <a:prstGeom prst="rect">
            <a:avLst/>
          </a:prstGeom>
        </p:spPr>
      </p:pic>
      <p:pic>
        <p:nvPicPr>
          <p:cNvPr id="5" name="Picture 4" descr="org_20131017075324.jpg"/>
          <p:cNvPicPr>
            <a:picLocks noChangeAspect="1"/>
          </p:cNvPicPr>
          <p:nvPr/>
        </p:nvPicPr>
        <p:blipFill>
          <a:blip r:embed="rId3"/>
          <a:srcRect l="9901" r="9901"/>
          <a:stretch>
            <a:fillRect/>
          </a:stretch>
        </p:blipFill>
        <p:spPr>
          <a:xfrm>
            <a:off x="4572000" y="0"/>
            <a:ext cx="3810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2151135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638" y="0"/>
            <a:ext cx="47507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215115001.jpg"/>
          <p:cNvPicPr>
            <a:picLocks noChangeAspect="1"/>
          </p:cNvPicPr>
          <p:nvPr/>
        </p:nvPicPr>
        <p:blipFill>
          <a:blip r:embed="rId2"/>
          <a:srcRect r="14713"/>
          <a:stretch>
            <a:fillRect/>
          </a:stretch>
        </p:blipFill>
        <p:spPr>
          <a:xfrm>
            <a:off x="838200" y="0"/>
            <a:ext cx="4051762" cy="6858000"/>
          </a:xfrm>
          <a:prstGeom prst="rect">
            <a:avLst/>
          </a:prstGeom>
        </p:spPr>
      </p:pic>
      <p:pic>
        <p:nvPicPr>
          <p:cNvPr id="5" name="Picture 4" descr="org_20140220134644.jpg"/>
          <p:cNvPicPr>
            <a:picLocks noChangeAspect="1"/>
          </p:cNvPicPr>
          <p:nvPr/>
        </p:nvPicPr>
        <p:blipFill>
          <a:blip r:embed="rId3"/>
          <a:srcRect l="10178" r="14436"/>
          <a:stretch>
            <a:fillRect/>
          </a:stretch>
        </p:blipFill>
        <p:spPr>
          <a:xfrm>
            <a:off x="4876800" y="0"/>
            <a:ext cx="3581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3191156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34" y="0"/>
            <a:ext cx="47881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319115721 (1).jpg"/>
          <p:cNvPicPr>
            <a:picLocks noChangeAspect="1"/>
          </p:cNvPicPr>
          <p:nvPr/>
        </p:nvPicPr>
        <p:blipFill>
          <a:blip r:embed="rId2"/>
          <a:srcRect l="13274" r="20499"/>
          <a:stretch>
            <a:fillRect/>
          </a:stretch>
        </p:blipFill>
        <p:spPr>
          <a:xfrm>
            <a:off x="609600" y="0"/>
            <a:ext cx="3200400" cy="6858000"/>
          </a:xfrm>
          <a:prstGeom prst="rect">
            <a:avLst/>
          </a:prstGeom>
        </p:spPr>
      </p:pic>
      <p:pic>
        <p:nvPicPr>
          <p:cNvPr id="5" name="Picture 4" descr="org_201403191229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47881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3191329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8131" cy="6858000"/>
          </a:xfrm>
          <a:prstGeom prst="rect">
            <a:avLst/>
          </a:prstGeom>
        </p:spPr>
      </p:pic>
      <p:pic>
        <p:nvPicPr>
          <p:cNvPr id="5" name="Picture 4" descr="org_201403301432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276" y="0"/>
            <a:ext cx="47507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g_201404010758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0724" cy="6858000"/>
          </a:xfrm>
          <a:prstGeom prst="rect">
            <a:avLst/>
          </a:prstGeom>
        </p:spPr>
      </p:pic>
      <p:pic>
        <p:nvPicPr>
          <p:cNvPr id="5" name="Picture 4" descr="origina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original.jpg"/>
          <p:cNvPicPr>
            <a:picLocks noChangeAspect="1"/>
          </p:cNvPicPr>
          <p:nvPr/>
        </p:nvPicPr>
        <p:blipFill>
          <a:blip r:embed="rId2"/>
          <a:srcRect l="16031" r="15550"/>
          <a:stretch>
            <a:fillRect/>
          </a:stretch>
        </p:blipFill>
        <p:spPr>
          <a:xfrm>
            <a:off x="4648200" y="0"/>
            <a:ext cx="3352800" cy="6858000"/>
          </a:xfrm>
          <a:prstGeom prst="rect">
            <a:avLst/>
          </a:prstGeom>
        </p:spPr>
      </p:pic>
      <p:pic>
        <p:nvPicPr>
          <p:cNvPr id="6" name="Picture 5" descr="peach-embroidered-kanchipuram-silk-saree_29518-800x1100.jpg"/>
          <p:cNvPicPr>
            <a:picLocks noChangeAspect="1"/>
          </p:cNvPicPr>
          <p:nvPr/>
        </p:nvPicPr>
        <p:blipFill>
          <a:blip r:embed="rId3"/>
          <a:srcRect r="25139"/>
          <a:stretch>
            <a:fillRect/>
          </a:stretch>
        </p:blipFill>
        <p:spPr>
          <a:xfrm>
            <a:off x="914400" y="0"/>
            <a:ext cx="3733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pure-crepe-kanchipuram-silk-saree_29550-800x1100.jpg"/>
          <p:cNvPicPr>
            <a:picLocks noChangeAspect="1"/>
          </p:cNvPicPr>
          <p:nvPr/>
        </p:nvPicPr>
        <p:blipFill>
          <a:blip r:embed="rId2"/>
          <a:srcRect l="5694" r="33194"/>
          <a:stretch>
            <a:fillRect/>
          </a:stretch>
        </p:blipFill>
        <p:spPr>
          <a:xfrm>
            <a:off x="838200" y="0"/>
            <a:ext cx="3048000" cy="6858000"/>
          </a:xfrm>
          <a:prstGeom prst="rect">
            <a:avLst/>
          </a:prstGeom>
        </p:spPr>
      </p:pic>
      <p:pic>
        <p:nvPicPr>
          <p:cNvPr id="5" name="Picture 4" descr="Maroon-Pure-Kanchipuram-Handloom-Silk-Saree-with-Blou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800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ach-pure-crepe-kanchipuram-silk-saree_29536-800x1100.jpg"/>
          <p:cNvPicPr>
            <a:picLocks noChangeAspect="1"/>
          </p:cNvPicPr>
          <p:nvPr/>
        </p:nvPicPr>
        <p:blipFill>
          <a:blip r:embed="rId2"/>
          <a:srcRect l="7222" r="27083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pic>
        <p:nvPicPr>
          <p:cNvPr id="5" name="Picture 4" descr="peach-silk-kanchipuram-silk-sarees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cream-pure-crepe-kanchipuram-silk-saree_29555-800x1100.jpg"/>
          <p:cNvPicPr>
            <a:picLocks noChangeAspect="1"/>
          </p:cNvPicPr>
          <p:nvPr/>
        </p:nvPicPr>
        <p:blipFill>
          <a:blip r:embed="rId2"/>
          <a:srcRect r="10278"/>
          <a:stretch>
            <a:fillRect/>
          </a:stretch>
        </p:blipFill>
        <p:spPr>
          <a:xfrm>
            <a:off x="4668982" y="0"/>
            <a:ext cx="4475018" cy="6858000"/>
          </a:xfrm>
          <a:prstGeom prst="rect">
            <a:avLst/>
          </a:prstGeom>
        </p:spPr>
      </p:pic>
      <p:pic>
        <p:nvPicPr>
          <p:cNvPr id="5" name="Picture 4" descr="pink-embroidered-kanchipuram-silk-saree_29516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ish-purple-kanchipuram-silk-trendy-saree_16864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533400" y="0"/>
            <a:ext cx="3352800" cy="6858000"/>
          </a:xfrm>
          <a:prstGeom prst="rect">
            <a:avLst/>
          </a:prstGeom>
        </p:spPr>
      </p:pic>
      <p:pic>
        <p:nvPicPr>
          <p:cNvPr id="6" name="Picture 5" descr="pink-pure-crepe-kanchipuram-silk-saree_29529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pure-silk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15" y="0"/>
            <a:ext cx="56991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stone-with-pure-kanchipuram-silk-saree_36321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nk-with-gold-coll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211" y="0"/>
            <a:ext cx="482957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pink-with-green-kanchipuram-silk-trendy-saree_9199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066800" y="0"/>
            <a:ext cx="3352800" cy="6858000"/>
          </a:xfrm>
          <a:prstGeom prst="rect">
            <a:avLst/>
          </a:prstGeom>
        </p:spPr>
      </p:pic>
      <p:pic>
        <p:nvPicPr>
          <p:cNvPr id="5" name="Picture 4" descr="pink-with-orange-kanchipuram-silk-trendy-saree_9200-800x1100.jpg"/>
          <p:cNvPicPr>
            <a:picLocks noChangeAspect="1"/>
          </p:cNvPicPr>
          <p:nvPr/>
        </p:nvPicPr>
        <p:blipFill>
          <a:blip r:embed="rId3"/>
          <a:srcRect l="15972" r="15278"/>
          <a:stretch>
            <a:fillRect/>
          </a:stretch>
        </p:blipFill>
        <p:spPr>
          <a:xfrm>
            <a:off x="44196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pink-with-purple-kanchipuram-silk-trendy-saree_16863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533400" y="0"/>
            <a:ext cx="3352800" cy="6858000"/>
          </a:xfrm>
          <a:prstGeom prst="rect">
            <a:avLst/>
          </a:prstGeom>
        </p:spPr>
      </p:pic>
      <p:pic>
        <p:nvPicPr>
          <p:cNvPr id="5" name="Picture 4" descr="purple-cream-embroidered-kanchipuram-silk-saree_29514-800x1100.jpg"/>
          <p:cNvPicPr>
            <a:picLocks noChangeAspect="1"/>
          </p:cNvPicPr>
          <p:nvPr/>
        </p:nvPicPr>
        <p:blipFill>
          <a:blip r:embed="rId3"/>
          <a:srcRect l="2222"/>
          <a:stretch>
            <a:fillRect/>
          </a:stretch>
        </p:blipFill>
        <p:spPr>
          <a:xfrm>
            <a:off x="3886200" y="0"/>
            <a:ext cx="4876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crystals-work-kanchipuram-silk-saree_30215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purple-crystals-work-kanchipuram-silk-saree_30218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kanchipuram-silk-trendy-saree-dk-010_16867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purple-magenta-pure-kanchipuram-silk-saree_29549-800x1100.jpg"/>
          <p:cNvPicPr>
            <a:picLocks noChangeAspect="1"/>
          </p:cNvPicPr>
          <p:nvPr/>
        </p:nvPicPr>
        <p:blipFill>
          <a:blip r:embed="rId3"/>
          <a:srcRect l="695"/>
          <a:stretch>
            <a:fillRect/>
          </a:stretch>
        </p:blipFill>
        <p:spPr>
          <a:xfrm>
            <a:off x="4191000" y="0"/>
            <a:ext cx="495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roon-red-with-golden-kanchipuram-silk-trendy-saree_16835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457200" y="0"/>
            <a:ext cx="3352800" cy="6858000"/>
          </a:xfrm>
          <a:prstGeom prst="rect">
            <a:avLst/>
          </a:prstGeom>
        </p:spPr>
      </p:pic>
      <p:pic>
        <p:nvPicPr>
          <p:cNvPr id="5" name="Picture 4" descr="maroon-silk-handloom-kanchipuram-silk-saree_29521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pure-kanchipuram-silk-sare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18049" cy="6858000"/>
          </a:xfrm>
          <a:prstGeom prst="rect">
            <a:avLst/>
          </a:prstGeom>
        </p:spPr>
      </p:pic>
      <p:pic>
        <p:nvPicPr>
          <p:cNvPr id="5" name="Picture 4" descr="purple-pure-kanchipuram-silk-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51" y="0"/>
            <a:ext cx="5018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stone-with-pure-kanchipuram-silk-saree_36311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purple-with-green-kanchipuram-silk-trendy-saree_9215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rple-with-red-kanchipuram-silk-trendy-saree_9216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219200" y="0"/>
            <a:ext cx="3581400" cy="6858000"/>
          </a:xfrm>
          <a:prstGeom prst="rect">
            <a:avLst/>
          </a:prstGeom>
        </p:spPr>
      </p:pic>
      <p:pic>
        <p:nvPicPr>
          <p:cNvPr id="5" name="Picture 4" descr="rama-green-kanchipuram-silk-trendy-saree_9220-800x1100.jpg"/>
          <p:cNvPicPr>
            <a:picLocks noChangeAspect="1"/>
          </p:cNvPicPr>
          <p:nvPr/>
        </p:nvPicPr>
        <p:blipFill>
          <a:blip r:embed="rId3"/>
          <a:srcRect l="16806" r="15972"/>
          <a:stretch>
            <a:fillRect/>
          </a:stretch>
        </p:blipFill>
        <p:spPr>
          <a:xfrm>
            <a:off x="48006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ekha-Kanchipuram-sa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29723" cy="6858000"/>
          </a:xfrm>
          <a:prstGeom prst="rect">
            <a:avLst/>
          </a:prstGeom>
        </p:spPr>
      </p:pic>
      <p:pic>
        <p:nvPicPr>
          <p:cNvPr id="5" name="Picture 4" descr="rekha-Kanchipuram-silk-sa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984" y="0"/>
            <a:ext cx="455414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khi-Fashions-Kanchipuram-Silk-Sarees-Onl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01" y="0"/>
            <a:ext cx="56057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myakk-Samyakk-MultiColour-Kanchipuram-Silk-Saree-With-Zari-Work-26ac9d59-f85a-4253-a451-509e3b22083a-jpg-5c8b98a4-f1de-448d-9e40-947dd834cd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sandal-with-green-kanchipuram-silk-trendy-saree_9258-800x1100.jpg"/>
          <p:cNvPicPr>
            <a:picLocks noChangeAspect="1"/>
          </p:cNvPicPr>
          <p:nvPr/>
        </p:nvPicPr>
        <p:blipFill>
          <a:blip r:embed="rId3"/>
          <a:srcRect t="4444" b="2222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ridhoti-kanchipuram-silk-saree2.jpg"/>
          <p:cNvPicPr>
            <a:picLocks noChangeAspect="1"/>
          </p:cNvPicPr>
          <p:nvPr/>
        </p:nvPicPr>
        <p:blipFill>
          <a:blip r:embed="rId2"/>
          <a:srcRect l="14861" r="16389"/>
          <a:stretch>
            <a:fillRect/>
          </a:stretch>
        </p:blipFill>
        <p:spPr>
          <a:xfrm>
            <a:off x="1066800" y="0"/>
            <a:ext cx="3429000" cy="6858000"/>
          </a:xfrm>
          <a:prstGeom prst="rect">
            <a:avLst/>
          </a:prstGeom>
        </p:spPr>
      </p:pic>
      <p:pic>
        <p:nvPicPr>
          <p:cNvPr id="5" name="Picture 4" descr="scintillating-triple-colour-kanchipuram-silk-saree-34sp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31840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x73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33799" cy="6844410"/>
          </a:xfrm>
          <a:prstGeom prst="rect">
            <a:avLst/>
          </a:prstGeom>
        </p:spPr>
      </p:pic>
      <p:pic>
        <p:nvPicPr>
          <p:cNvPr id="5" name="Picture 4" descr="sfm72-en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389" y="849"/>
            <a:ext cx="4742611" cy="685715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fm193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3198" cy="6858000"/>
          </a:xfrm>
          <a:prstGeom prst="rect">
            <a:avLst/>
          </a:prstGeom>
        </p:spPr>
      </p:pic>
      <p:pic>
        <p:nvPicPr>
          <p:cNvPr id="5" name="Picture 4" descr="shp127-en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94" y="-67100"/>
            <a:ext cx="4789606" cy="69251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p147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33799" cy="6844410"/>
          </a:xfrm>
          <a:prstGeom prst="rect">
            <a:avLst/>
          </a:prstGeom>
        </p:spPr>
      </p:pic>
      <p:pic>
        <p:nvPicPr>
          <p:cNvPr id="5" name="Picture 4" descr="shp182-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264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Meghdoot-Orange-Silk-Kanchipuram-Saree-SDL184316150-1-ef68b.jpg"/>
          <p:cNvPicPr>
            <a:picLocks noChangeAspect="1"/>
          </p:cNvPicPr>
          <p:nvPr/>
        </p:nvPicPr>
        <p:blipFill>
          <a:blip r:embed="rId2"/>
          <a:srcRect l="23412"/>
          <a:stretch>
            <a:fillRect/>
          </a:stretch>
        </p:blipFill>
        <p:spPr>
          <a:xfrm>
            <a:off x="0" y="0"/>
            <a:ext cx="4486992" cy="6858000"/>
          </a:xfrm>
          <a:prstGeom prst="rect">
            <a:avLst/>
          </a:prstGeom>
        </p:spPr>
      </p:pic>
      <p:pic>
        <p:nvPicPr>
          <p:cNvPr id="6" name="Picture 5" descr="Mimosa-Maroon-Kanchipuram-Art-Silk-SDL226266772-1-4a72b.jpg"/>
          <p:cNvPicPr>
            <a:picLocks noChangeAspect="1"/>
          </p:cNvPicPr>
          <p:nvPr/>
        </p:nvPicPr>
        <p:blipFill>
          <a:blip r:embed="rId3"/>
          <a:srcRect r="10526"/>
          <a:stretch>
            <a:fillRect/>
          </a:stretch>
        </p:blipFill>
        <p:spPr>
          <a:xfrm>
            <a:off x="3962401" y="0"/>
            <a:ext cx="51815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p189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3198" cy="6858000"/>
          </a:xfrm>
          <a:prstGeom prst="rect">
            <a:avLst/>
          </a:prstGeom>
        </p:spPr>
      </p:pic>
      <p:pic>
        <p:nvPicPr>
          <p:cNvPr id="5" name="Picture 4" descr="Silk_Sarees_Kanchipu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jq4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90"/>
            <a:ext cx="4733799" cy="6844410"/>
          </a:xfrm>
          <a:prstGeom prst="rect">
            <a:avLst/>
          </a:prstGeom>
        </p:spPr>
      </p:pic>
      <p:pic>
        <p:nvPicPr>
          <p:cNvPr id="5" name="Picture 4" descr="sjq14c-en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0"/>
            <a:ext cx="4877387" cy="687389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ky-blue-kanchipuram-silk-trendy-saree-dk-012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mh58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90"/>
            <a:ext cx="4733799" cy="6844410"/>
          </a:xfrm>
          <a:prstGeom prst="rect">
            <a:avLst/>
          </a:prstGeom>
        </p:spPr>
      </p:pic>
      <p:pic>
        <p:nvPicPr>
          <p:cNvPr id="6" name="Picture 5" descr="Sonam-Silk-Elegance-Brocade-Saree-SABPSM1103-u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onali_Bendre_Kanchipuram_Silk_Saree_thumb[1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897" y="0"/>
            <a:ext cx="53242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sr3903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nnatisilks-Kanchipuram-Online-Silk-Sarees-Catalog-2015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621" y="0"/>
            <a:ext cx="47347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th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6" name="Picture 5" descr="th (2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kanchipuram-mayuri-pattu-silk-sare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r2042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3429" cy="6858000"/>
          </a:xfrm>
          <a:prstGeom prst="rect">
            <a:avLst/>
          </a:prstGeom>
        </p:spPr>
      </p:pic>
      <p:pic>
        <p:nvPicPr>
          <p:cNvPr id="5" name="Picture 4" descr="sr3716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mosa-turquoise-kanchipuram-art-silk-saree-with-blouse-piece-3-product.jpg"/>
          <p:cNvPicPr>
            <a:picLocks noChangeAspect="1"/>
          </p:cNvPicPr>
          <p:nvPr/>
        </p:nvPicPr>
        <p:blipFill>
          <a:blip r:embed="rId2"/>
          <a:srcRect l="10402" r="11584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Mimosa-Turquoise-Kanchipuram-Art-Silk-SDL181338351-1-355ff.jpg"/>
          <p:cNvPicPr>
            <a:picLocks noChangeAspect="1"/>
          </p:cNvPicPr>
          <p:nvPr/>
        </p:nvPicPr>
        <p:blipFill>
          <a:blip r:embed="rId3"/>
          <a:srcRect l="10254" r="11706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r2592-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4572000" cy="6858000"/>
          </a:xfrm>
          <a:prstGeom prst="rect">
            <a:avLst/>
          </a:prstGeom>
        </p:spPr>
      </p:pic>
      <p:pic>
        <p:nvPicPr>
          <p:cNvPr id="5" name="Picture 4" descr="sr3780.jpg"/>
          <p:cNvPicPr>
            <a:picLocks noChangeAspect="1"/>
          </p:cNvPicPr>
          <p:nvPr/>
        </p:nvPicPr>
        <p:blipFill>
          <a:blip r:embed="rId3"/>
          <a:srcRect l="10000" t="10000" r="20000" b="8889"/>
          <a:stretch>
            <a:fillRect/>
          </a:stretch>
        </p:blipFill>
        <p:spPr>
          <a:xfrm>
            <a:off x="4876800" y="23586"/>
            <a:ext cx="3932129" cy="6834414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R5067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sridevi-Kanchipuram-silk-sa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896" y="0"/>
            <a:ext cx="45781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sn455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5736" cy="6858000"/>
          </a:xfrm>
          <a:prstGeom prst="rect">
            <a:avLst/>
          </a:prstGeom>
        </p:spPr>
      </p:pic>
      <p:pic>
        <p:nvPicPr>
          <p:cNvPr id="5" name="Picture 4" descr="stu355-lar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264" y="0"/>
            <a:ext cx="47457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u436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3199" cy="6858000"/>
          </a:xfrm>
          <a:prstGeom prst="rect">
            <a:avLst/>
          </a:prstGeom>
        </p:spPr>
      </p:pic>
      <p:pic>
        <p:nvPicPr>
          <p:cNvPr id="5" name="Picture 4" descr="stunning-yellow-colour-kanchipuram-silk-saree-34s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0" y="0"/>
            <a:ext cx="44577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darshan-Silks-Kanchipuram-Sarees-SDL186944176-1-51f6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58593" cy="6858000"/>
          </a:xfrm>
          <a:prstGeom prst="rect">
            <a:avLst/>
          </a:prstGeom>
        </p:spPr>
      </p:pic>
      <p:pic>
        <p:nvPicPr>
          <p:cNvPr id="5" name="Picture 4" descr="Sudarshan-Silks-Kanchipuram-Sarees-SDL711839169-1-00167.jpg"/>
          <p:cNvPicPr>
            <a:picLocks noChangeAspect="1"/>
          </p:cNvPicPr>
          <p:nvPr/>
        </p:nvPicPr>
        <p:blipFill>
          <a:blip r:embed="rId3"/>
          <a:srcRect l="19359"/>
          <a:stretch>
            <a:fillRect/>
          </a:stretch>
        </p:blipFill>
        <p:spPr>
          <a:xfrm>
            <a:off x="4419600" y="0"/>
            <a:ext cx="472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V46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3376246" cy="6858000"/>
          </a:xfrm>
          <a:prstGeom prst="rect">
            <a:avLst/>
          </a:prstGeom>
        </p:spPr>
      </p:pic>
      <p:pic>
        <p:nvPicPr>
          <p:cNvPr id="5" name="Picture 4" descr="sxc993-en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7431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za1665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za1831-en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43198" cy="6858000"/>
          </a:xfrm>
          <a:prstGeom prst="rect">
            <a:avLst/>
          </a:prstGeom>
        </p:spPr>
      </p:pic>
      <p:pic>
        <p:nvPicPr>
          <p:cNvPr id="5" name="Picture 4" descr="teal-blue-kanchipuram-silk-trendy-saree_9260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eal-blue-with-purple-kanchipuram-silk-trendy-saree_9261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1219200" y="0"/>
            <a:ext cx="3352800" cy="6858000"/>
          </a:xfrm>
          <a:prstGeom prst="rect">
            <a:avLst/>
          </a:prstGeom>
        </p:spPr>
      </p:pic>
      <p:pic>
        <p:nvPicPr>
          <p:cNvPr id="5" name="Picture 4" descr="teal-green-kanchipuram-silk-trendy-saree_16882-800x11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4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eal-purple-pure-crepe-kanchipuram-silk-saree_29553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87636" cy="6858000"/>
          </a:xfrm>
          <a:prstGeom prst="rect">
            <a:avLst/>
          </a:prstGeom>
        </p:spPr>
      </p:pic>
      <p:pic>
        <p:nvPicPr>
          <p:cNvPr id="5" name="Picture 4" descr="th (1).jpg"/>
          <p:cNvPicPr>
            <a:picLocks noChangeAspect="1"/>
          </p:cNvPicPr>
          <p:nvPr/>
        </p:nvPicPr>
        <p:blipFill>
          <a:blip r:embed="rId3"/>
          <a:srcRect t="5556"/>
          <a:stretch>
            <a:fillRect/>
          </a:stretch>
        </p:blipFill>
        <p:spPr>
          <a:xfrm>
            <a:off x="4267200" y="0"/>
            <a:ext cx="4876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lti-color-kanchipuram-silk-trendy-saree_9176-800x1100.jpg"/>
          <p:cNvPicPr>
            <a:picLocks noChangeAspect="1"/>
          </p:cNvPicPr>
          <p:nvPr/>
        </p:nvPicPr>
        <p:blipFill>
          <a:blip r:embed="rId2"/>
          <a:srcRect l="14861" r="16389"/>
          <a:stretch>
            <a:fillRect/>
          </a:stretch>
        </p:blipFill>
        <p:spPr>
          <a:xfrm>
            <a:off x="1066800" y="0"/>
            <a:ext cx="3429000" cy="6858000"/>
          </a:xfrm>
          <a:prstGeom prst="rect">
            <a:avLst/>
          </a:prstGeom>
        </p:spPr>
      </p:pic>
      <p:pic>
        <p:nvPicPr>
          <p:cNvPr id="5" name="Picture 4" descr="multi-color-kanchipuram-silk-trendy-saree_16840-800x1100.jpg"/>
          <p:cNvPicPr>
            <a:picLocks noChangeAspect="1"/>
          </p:cNvPicPr>
          <p:nvPr/>
        </p:nvPicPr>
        <p:blipFill>
          <a:blip r:embed="rId3"/>
          <a:srcRect l="16389" r="14861"/>
          <a:stretch>
            <a:fillRect/>
          </a:stretch>
        </p:blipFill>
        <p:spPr>
          <a:xfrm>
            <a:off x="4724400" y="0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h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0131" cy="6858000"/>
          </a:xfrm>
          <a:prstGeom prst="rect">
            <a:avLst/>
          </a:prstGeom>
        </p:spPr>
      </p:pic>
      <p:pic>
        <p:nvPicPr>
          <p:cNvPr id="6" name="Picture 5" descr="th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0"/>
            <a:ext cx="48006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19707"/>
            <a:ext cx="5334000" cy="6897414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5).jpg"/>
          <p:cNvPicPr>
            <a:picLocks noChangeAspect="1"/>
          </p:cNvPicPr>
          <p:nvPr/>
        </p:nvPicPr>
        <p:blipFill>
          <a:blip r:embed="rId2"/>
          <a:srcRect l="20000" r="22222"/>
          <a:stretch>
            <a:fillRect/>
          </a:stretch>
        </p:blipFill>
        <p:spPr>
          <a:xfrm>
            <a:off x="457200" y="0"/>
            <a:ext cx="4038600" cy="6858000"/>
          </a:xfrm>
          <a:prstGeom prst="rect">
            <a:avLst/>
          </a:prstGeom>
        </p:spPr>
      </p:pic>
      <p:pic>
        <p:nvPicPr>
          <p:cNvPr id="5" name="Picture 4" descr="th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3115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26280" cy="6858000"/>
          </a:xfrm>
          <a:prstGeom prst="rect">
            <a:avLst/>
          </a:prstGeom>
        </p:spPr>
      </p:pic>
      <p:pic>
        <p:nvPicPr>
          <p:cNvPr id="5" name="Picture 4" descr="th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366" y="0"/>
            <a:ext cx="56007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6858000"/>
          </a:xfrm>
          <a:prstGeom prst="rect">
            <a:avLst/>
          </a:prstGeom>
        </p:spPr>
      </p:pic>
      <p:pic>
        <p:nvPicPr>
          <p:cNvPr id="5" name="Picture 4" descr="th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70" y="-61170"/>
            <a:ext cx="5027930" cy="691917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70400" cy="6858000"/>
          </a:xfrm>
          <a:prstGeom prst="rect">
            <a:avLst/>
          </a:prstGeom>
        </p:spPr>
      </p:pic>
      <p:pic>
        <p:nvPicPr>
          <p:cNvPr id="6" name="Picture 5" descr="th (1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441" y="-1"/>
            <a:ext cx="4983481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0"/>
            <a:ext cx="4648200" cy="7086600"/>
          </a:xfrm>
          <a:prstGeom prst="rect">
            <a:avLst/>
          </a:prstGeom>
        </p:spPr>
      </p:pic>
      <p:pic>
        <p:nvPicPr>
          <p:cNvPr id="5" name="Picture 4" descr="th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228600"/>
            <a:ext cx="4648200" cy="71247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54981" cy="6858000"/>
          </a:xfrm>
          <a:prstGeom prst="rect">
            <a:avLst/>
          </a:prstGeom>
        </p:spPr>
      </p:pic>
      <p:pic>
        <p:nvPicPr>
          <p:cNvPr id="5" name="Picture 4" descr="th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874" y="1"/>
            <a:ext cx="36751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5" name="Picture 4" descr="th (2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-76200"/>
            <a:ext cx="46228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h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6" name="Picture 5" descr="th (2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lti-color-kanchipuram-silk-trendy-saree_16841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990600" y="0"/>
            <a:ext cx="3352800" cy="6858000"/>
          </a:xfrm>
          <a:prstGeom prst="rect">
            <a:avLst/>
          </a:prstGeom>
        </p:spPr>
      </p:pic>
      <p:pic>
        <p:nvPicPr>
          <p:cNvPr id="5" name="Picture 4" descr="multi-colour-pure-kanchipuram-silk-saree_29545-800x1100.jpg"/>
          <p:cNvPicPr>
            <a:picLocks noChangeAspect="1"/>
          </p:cNvPicPr>
          <p:nvPr/>
        </p:nvPicPr>
        <p:blipFill>
          <a:blip r:embed="rId3"/>
          <a:srcRect r="19028"/>
          <a:stretch>
            <a:fillRect/>
          </a:stretch>
        </p:blipFill>
        <p:spPr>
          <a:xfrm>
            <a:off x="4343400" y="0"/>
            <a:ext cx="4038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h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48200" cy="69723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th (27).jpg"/>
          <p:cNvPicPr>
            <a:picLocks noChangeAspect="1"/>
          </p:cNvPicPr>
          <p:nvPr/>
        </p:nvPicPr>
        <p:blipFill>
          <a:blip r:embed="rId2"/>
          <a:srcRect r="-9685"/>
          <a:stretch>
            <a:fillRect/>
          </a:stretch>
        </p:blipFill>
        <p:spPr>
          <a:xfrm>
            <a:off x="-838200" y="0"/>
            <a:ext cx="3581400" cy="6858000"/>
          </a:xfrm>
          <a:prstGeom prst="rect">
            <a:avLst/>
          </a:prstGeom>
        </p:spPr>
      </p:pic>
      <p:pic>
        <p:nvPicPr>
          <p:cNvPr id="5" name="Picture 4" descr="th (28).jpg"/>
          <p:cNvPicPr>
            <a:picLocks noChangeAspect="1"/>
          </p:cNvPicPr>
          <p:nvPr/>
        </p:nvPicPr>
        <p:blipFill>
          <a:blip r:embed="rId3"/>
          <a:srcRect l="17836" r="19298"/>
          <a:stretch>
            <a:fillRect/>
          </a:stretch>
        </p:blipFill>
        <p:spPr>
          <a:xfrm>
            <a:off x="2362200" y="0"/>
            <a:ext cx="3276600" cy="6858000"/>
          </a:xfrm>
          <a:prstGeom prst="rect">
            <a:avLst/>
          </a:prstGeom>
        </p:spPr>
      </p:pic>
      <p:pic>
        <p:nvPicPr>
          <p:cNvPr id="6" name="Picture 5" descr="th (29).jpg"/>
          <p:cNvPicPr>
            <a:picLocks noChangeAspect="1"/>
          </p:cNvPicPr>
          <p:nvPr/>
        </p:nvPicPr>
        <p:blipFill>
          <a:blip r:embed="rId4"/>
          <a:srcRect r="17857"/>
          <a:stretch>
            <a:fillRect/>
          </a:stretch>
        </p:blipFill>
        <p:spPr>
          <a:xfrm>
            <a:off x="5638800" y="0"/>
            <a:ext cx="3505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3428999" cy="6857998"/>
          </a:xfrm>
          <a:prstGeom prst="rect">
            <a:avLst/>
          </a:prstGeom>
        </p:spPr>
      </p:pic>
      <p:pic>
        <p:nvPicPr>
          <p:cNvPr id="5" name="Picture 4" descr="th (3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3200400" cy="6907338"/>
          </a:xfrm>
          <a:prstGeom prst="rect">
            <a:avLst/>
          </a:prstGeom>
        </p:spPr>
      </p:pic>
      <p:pic>
        <p:nvPicPr>
          <p:cNvPr id="5" name="Picture 4" descr="th (3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" name="Picture 4" descr="th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06340" cy="6889459"/>
          </a:xfrm>
          <a:prstGeom prst="rect">
            <a:avLst/>
          </a:prstGeom>
        </p:spPr>
      </p:pic>
      <p:pic>
        <p:nvPicPr>
          <p:cNvPr id="6" name="Picture 5" descr="th (3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600" y="0"/>
            <a:ext cx="4597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th (36).jpg"/>
          <p:cNvPicPr>
            <a:picLocks noChangeAspect="1"/>
          </p:cNvPicPr>
          <p:nvPr/>
        </p:nvPicPr>
        <p:blipFill>
          <a:blip r:embed="rId2"/>
          <a:srcRect l="4167" t="2778" r="2083" b="2778"/>
          <a:stretch>
            <a:fillRect/>
          </a:stretch>
        </p:blipFill>
        <p:spPr>
          <a:xfrm>
            <a:off x="1636059" y="-5644"/>
            <a:ext cx="5450541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3657599" cy="6858000"/>
          </a:xfrm>
          <a:prstGeom prst="rect">
            <a:avLst/>
          </a:prstGeom>
        </p:spPr>
      </p:pic>
      <p:pic>
        <p:nvPicPr>
          <p:cNvPr id="5" name="Picture 4" descr="th (4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49" y="0"/>
            <a:ext cx="51435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509" y="0"/>
            <a:ext cx="55549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stard-yellow-kanchipuram-silk-trendy-saree_16843-800x1100.jpg"/>
          <p:cNvPicPr>
            <a:picLocks noChangeAspect="1"/>
          </p:cNvPicPr>
          <p:nvPr/>
        </p:nvPicPr>
        <p:blipFill>
          <a:blip r:embed="rId2"/>
          <a:srcRect l="16389" r="16389"/>
          <a:stretch>
            <a:fillRect/>
          </a:stretch>
        </p:blipFill>
        <p:spPr>
          <a:xfrm>
            <a:off x="533400" y="0"/>
            <a:ext cx="3352800" cy="6858000"/>
          </a:xfrm>
          <a:prstGeom prst="rect">
            <a:avLst/>
          </a:prstGeom>
        </p:spPr>
      </p:pic>
      <p:pic>
        <p:nvPicPr>
          <p:cNvPr id="5" name="Picture 4" descr="MVARK11356982290-Kanchivaram_Sarees-Varkala_Silk_Sarees-Craftsvil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0"/>
            <a:ext cx="46672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77741" cy="6858000"/>
          </a:xfrm>
          <a:prstGeom prst="rect">
            <a:avLst/>
          </a:prstGeom>
        </p:spPr>
      </p:pic>
      <p:pic>
        <p:nvPicPr>
          <p:cNvPr id="5" name="Picture 4" descr="th (43).jpg"/>
          <p:cNvPicPr>
            <a:picLocks noChangeAspect="1"/>
          </p:cNvPicPr>
          <p:nvPr/>
        </p:nvPicPr>
        <p:blipFill>
          <a:blip r:embed="rId3"/>
          <a:srcRect l="12701"/>
          <a:stretch>
            <a:fillRect/>
          </a:stretch>
        </p:blipFill>
        <p:spPr>
          <a:xfrm>
            <a:off x="4800600" y="0"/>
            <a:ext cx="43704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389" y="0"/>
            <a:ext cx="51892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09160" cy="6858000"/>
          </a:xfrm>
          <a:prstGeom prst="rect">
            <a:avLst/>
          </a:prstGeom>
        </p:spPr>
      </p:pic>
      <p:pic>
        <p:nvPicPr>
          <p:cNvPr id="5" name="Picture 4" descr="th (4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49140" cy="6892636"/>
          </a:xfrm>
          <a:prstGeom prst="rect">
            <a:avLst/>
          </a:prstGeom>
        </p:spPr>
      </p:pic>
      <p:pic>
        <p:nvPicPr>
          <p:cNvPr id="5" name="Picture 4" descr="th (50).jpg"/>
          <p:cNvPicPr>
            <a:picLocks noChangeAspect="1"/>
          </p:cNvPicPr>
          <p:nvPr/>
        </p:nvPicPr>
        <p:blipFill>
          <a:blip r:embed="rId3"/>
          <a:srcRect l="14923"/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60" y="0"/>
            <a:ext cx="49834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4941570" cy="6858000"/>
          </a:xfrm>
          <a:prstGeom prst="rect">
            <a:avLst/>
          </a:prstGeom>
        </p:spPr>
      </p:pic>
      <p:pic>
        <p:nvPicPr>
          <p:cNvPr id="5" name="Picture 4" descr="turquoise-green-kanchipuram-silk-trendy-saree_9277-800x1100.jpg"/>
          <p:cNvPicPr>
            <a:picLocks noChangeAspect="1"/>
          </p:cNvPicPr>
          <p:nvPr/>
        </p:nvPicPr>
        <p:blipFill>
          <a:blip r:embed="rId3"/>
          <a:srcRect l="15972" r="16806"/>
          <a:stretch>
            <a:fillRect/>
          </a:stretch>
        </p:blipFill>
        <p:spPr>
          <a:xfrm>
            <a:off x="5334000" y="0"/>
            <a:ext cx="335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urquoise-green-magenta-pure-kanchipuram-silk-saree_29546-800x1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turquouse-green-with-deep-purple-kanchipuram-silk-trendy-saree-dk-020-800x11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sa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1637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usa3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80725" cy="6858000"/>
          </a:xfrm>
          <a:prstGeom prst="rect">
            <a:avLst/>
          </a:prstGeom>
        </p:spPr>
      </p:pic>
      <p:pic>
        <p:nvPicPr>
          <p:cNvPr id="5" name="Picture 4" descr="usa3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3275" y="0"/>
            <a:ext cx="4580725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202</TotalTime>
  <Words>82</Words>
  <Application>Microsoft Office PowerPoint</Application>
  <PresentationFormat>On-screen Show (4:3)</PresentationFormat>
  <Paragraphs>9</Paragraphs>
  <Slides>101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2" baseType="lpstr">
      <vt:lpstr>Default Theme</vt:lpstr>
      <vt:lpstr>Kanchipuram silk sarees </vt:lpstr>
      <vt:lpstr>Kanchipuram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Kanchipuram silk sarees </dc:title>
  <dc:creator>Amal</dc:creator>
  <cp:lastModifiedBy>Amal</cp:lastModifiedBy>
  <cp:revision>26</cp:revision>
  <dcterms:created xsi:type="dcterms:W3CDTF">2015-11-26T03:44:23Z</dcterms:created>
  <dcterms:modified xsi:type="dcterms:W3CDTF">2015-11-27T07:19:44Z</dcterms:modified>
</cp:coreProperties>
</file>