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8" r:id="rId4"/>
    <p:sldId id="295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445" r:id="rId55"/>
    <p:sldId id="396" r:id="rId56"/>
    <p:sldId id="397" r:id="rId57"/>
    <p:sldId id="399" r:id="rId58"/>
    <p:sldId id="426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2" r:id="rId80"/>
    <p:sldId id="331" r:id="rId81"/>
    <p:sldId id="330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878" autoAdjust="0"/>
    <p:restoredTop sz="94660"/>
  </p:normalViewPr>
  <p:slideViewPr>
    <p:cSldViewPr>
      <p:cViewPr varScale="1">
        <p:scale>
          <a:sx n="68" d="100"/>
          <a:sy n="68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50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11/27/2015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gif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9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2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1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5.jpe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9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6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7851648" cy="17526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Kanchipuram</a:t>
            </a:r>
            <a:r>
              <a:rPr lang="en-US" dirty="0" smtClean="0">
                <a:solidFill>
                  <a:schemeClr val="bg1"/>
                </a:solidFill>
              </a:rPr>
              <a:t> silk </a:t>
            </a:r>
            <a:r>
              <a:rPr lang="en-US" dirty="0" err="1" smtClean="0">
                <a:solidFill>
                  <a:schemeClr val="bg1"/>
                </a:solidFill>
              </a:rPr>
              <a:t>sarees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/>
              <a:t>Part One</a:t>
            </a:r>
            <a:endParaRPr lang="fil-PH" sz="4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48200" cy="6858000"/>
          </a:xfrm>
          <a:prstGeom prst="rect">
            <a:avLst/>
          </a:prstGeom>
        </p:spPr>
      </p:pic>
      <p:pic>
        <p:nvPicPr>
          <p:cNvPr id="5" name="Picture 4" descr="46a123828c1981f194ffda46c082203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1" y="0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oon-handloom-pure-kanchipuram-silk-saree-with-blo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955" y="0"/>
            <a:ext cx="47380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oon-kanjeeva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0783" cy="6858000"/>
          </a:xfrm>
          <a:prstGeom prst="rect">
            <a:avLst/>
          </a:prstGeom>
        </p:spPr>
      </p:pic>
      <p:pic>
        <p:nvPicPr>
          <p:cNvPr id="5" name="Picture 4" descr="2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919" y="-19896"/>
            <a:ext cx="4962081" cy="68778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43" y="0"/>
            <a:ext cx="450591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37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15060" cy="6858000"/>
          </a:xfrm>
          <a:prstGeom prst="rect">
            <a:avLst/>
          </a:prstGeom>
        </p:spPr>
      </p:pic>
      <p:pic>
        <p:nvPicPr>
          <p:cNvPr id="5" name="Picture 4" descr="5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5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551f4a60ae37a913f5884842c45f68c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995" y="-28260"/>
            <a:ext cx="3984005" cy="68862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6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-12860"/>
            <a:ext cx="4593662" cy="68708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6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6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4953000"/>
          </a:xfrm>
        </p:spPr>
        <p:txBody>
          <a:bodyPr/>
          <a:lstStyle/>
          <a:p>
            <a:r>
              <a:rPr lang="en-US" dirty="0" err="1" smtClean="0"/>
              <a:t>Kanchipuram</a:t>
            </a:r>
            <a:r>
              <a:rPr lang="en-US" dirty="0" smtClean="0"/>
              <a:t> 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28800"/>
            <a:ext cx="7930896" cy="464820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Kanchipuram</a:t>
            </a:r>
            <a:r>
              <a:rPr lang="en-US" sz="2400" b="1" dirty="0" smtClean="0">
                <a:solidFill>
                  <a:schemeClr val="bg1"/>
                </a:solidFill>
              </a:rPr>
              <a:t>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are truly the jewels of the South where silk weaving is  as ancient as the country itself. The variety and colors dazzle the eyes and cater to every desire of a beautiful woman in making herself more alluring.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It is famous all over the world for it’s workmanship and  design  just like the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of Benares. It is presented here for your visual pleasure.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AKC/November 2015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685800"/>
            <a:ext cx="44958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Editor’s note</a:t>
            </a:r>
            <a:endParaRPr lang="fil-PH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6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6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6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806144d61c1a8c91b9ebc34852664c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052" y="0"/>
            <a:ext cx="49114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0873284273779123-varkala-silk-saree-red-kanchipuram-a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58596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A144885 11708 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65306" cy="6858000"/>
          </a:xfrm>
          <a:prstGeom prst="rect">
            <a:avLst/>
          </a:prstGeom>
        </p:spPr>
      </p:pic>
      <p:pic>
        <p:nvPicPr>
          <p:cNvPr id="5" name="Picture 4" descr="AA144903 8708 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159" y="0"/>
            <a:ext cx="46653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aa_pure-silk-wedding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163" y="0"/>
            <a:ext cx="49456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AA13976 14020 10515 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94852" cy="6858000"/>
          </a:xfrm>
          <a:prstGeom prst="rect">
            <a:avLst/>
          </a:prstGeom>
        </p:spPr>
      </p:pic>
      <p:pic>
        <p:nvPicPr>
          <p:cNvPr id="5" name="Picture 4" descr="acd35729c45eb126539bb546aee656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824" y="0"/>
            <a:ext cx="47477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ctress-Pranitha-Subhash-in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67089" cy="6858000"/>
          </a:xfrm>
          <a:prstGeom prst="rect">
            <a:avLst/>
          </a:prstGeom>
        </p:spPr>
      </p:pic>
      <p:pic>
        <p:nvPicPr>
          <p:cNvPr id="5" name="Picture 4" descr="AD324537_Burnt orange and purple kanchipuram saree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0" y="0"/>
            <a:ext cx="469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ffluent-yellow-kanchipuram-silk-saree-34sp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57700" cy="6858000"/>
          </a:xfrm>
          <a:prstGeom prst="rect">
            <a:avLst/>
          </a:prstGeom>
        </p:spPr>
      </p:pic>
      <p:pic>
        <p:nvPicPr>
          <p:cNvPr id="5" name="Picture 4" descr="Anahita-Zesty-Orange-Red-Silk-1608677-1-17670.jpg"/>
          <p:cNvPicPr>
            <a:picLocks noChangeAspect="1"/>
          </p:cNvPicPr>
          <p:nvPr/>
        </p:nvPicPr>
        <p:blipFill>
          <a:blip r:embed="rId3"/>
          <a:srcRect l="19333"/>
          <a:stretch>
            <a:fillRect/>
          </a:stretch>
        </p:blipFill>
        <p:spPr>
          <a:xfrm>
            <a:off x="4419600" y="0"/>
            <a:ext cx="4724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_mg_1444_2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85" y="0"/>
            <a:ext cx="42454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h-color-kanchipuram-silk-trendy-saree_9013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685800" y="0"/>
            <a:ext cx="3352800" cy="6858000"/>
          </a:xfrm>
          <a:prstGeom prst="rect">
            <a:avLst/>
          </a:prstGeom>
        </p:spPr>
      </p:pic>
      <p:pic>
        <p:nvPicPr>
          <p:cNvPr id="5" name="Picture 4" descr="attractive-silk-collec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0"/>
            <a:ext cx="45734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BS20336 6020 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65306" cy="6858000"/>
          </a:xfrm>
          <a:prstGeom prst="rect">
            <a:avLst/>
          </a:prstGeom>
        </p:spPr>
      </p:pic>
      <p:pic>
        <p:nvPicPr>
          <p:cNvPr id="5" name="Picture 4" descr="BBS21873 4708 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-1"/>
            <a:ext cx="4624354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neficial-triple-colour-patli-style-kanchipuram-silk-saree-34sp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Picture 4" descr="benevolence-blue-kanchipuram-silk-saree.jpg"/>
          <p:cNvPicPr>
            <a:picLocks noChangeAspect="1"/>
          </p:cNvPicPr>
          <p:nvPr/>
        </p:nvPicPr>
        <p:blipFill>
          <a:blip r:embed="rId3"/>
          <a:srcRect r="9167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crystals-work-kanchipuram-silk-saree_30211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blue-kanchipuram-silk-trendy-saree_9027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457200" y="0"/>
            <a:ext cx="3352800" cy="6858000"/>
          </a:xfrm>
          <a:prstGeom prst="rect">
            <a:avLst/>
          </a:prstGeom>
        </p:spPr>
      </p:pic>
      <p:pic>
        <p:nvPicPr>
          <p:cNvPr id="5" name="Picture 4" descr="blue-magenta-stone-with-pure-kanchipuram-silk-saree_36317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orange-embroidered-kanchipuram-silk-saree_29506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blue-pure-crepe-kanchipuram-silk-saree_29530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pure-crepe-kanchipuram-silk-saree_29531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blue-pure-crepe-kanchipuram-silk-saree_29532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pure-crepe-kanchipuram-silk-saree_29565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blue-pure-crepe-kanchipuram-silk-saree_29566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blue-with-orange-kanchipuram-silk-trendy-saree_9028-800x11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blue-with-red-kanchipuram-silk-trendy-saree_9030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0" y="0"/>
            <a:ext cx="3352800" cy="6858000"/>
          </a:xfrm>
          <a:prstGeom prst="rect">
            <a:avLst/>
          </a:prstGeom>
        </p:spPr>
      </p:pic>
      <p:pic>
        <p:nvPicPr>
          <p:cNvPr id="5" name="Picture 4" descr="bomkai-saree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032" y="0"/>
            <a:ext cx="3327935" cy="6858000"/>
          </a:xfrm>
          <a:prstGeom prst="rect">
            <a:avLst/>
          </a:prstGeom>
        </p:spPr>
      </p:pic>
      <p:pic>
        <p:nvPicPr>
          <p:cNvPr id="6" name="Picture 5" descr="bottle-green-kanchipuram-silk-trendy-saree_9034-800x1100.jpg"/>
          <p:cNvPicPr>
            <a:picLocks noChangeAspect="1"/>
          </p:cNvPicPr>
          <p:nvPr/>
        </p:nvPicPr>
        <p:blipFill>
          <a:blip r:embed="rId4"/>
          <a:srcRect l="16389" r="16389"/>
          <a:stretch>
            <a:fillRect/>
          </a:stretch>
        </p:blipFill>
        <p:spPr>
          <a:xfrm>
            <a:off x="5791200" y="0"/>
            <a:ext cx="335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brick-red-kanchipuram-silk-trendy-saree_9039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838200" y="0"/>
            <a:ext cx="3352800" cy="6858000"/>
          </a:xfrm>
          <a:prstGeom prst="rect">
            <a:avLst/>
          </a:prstGeom>
        </p:spPr>
      </p:pic>
      <p:pic>
        <p:nvPicPr>
          <p:cNvPr id="5" name="Picture 4" descr="brisk-sky-blue-kanchipuram-silk-saree-34sp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0"/>
            <a:ext cx="3962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brown-pure-crepe-kanchipuram-silk-saree_29533-800x1100.jpg"/>
          <p:cNvPicPr>
            <a:picLocks noChangeAspect="1"/>
          </p:cNvPicPr>
          <p:nvPr/>
        </p:nvPicPr>
        <p:blipFill>
          <a:blip r:embed="rId2"/>
          <a:srcRect l="24444" r="6806"/>
          <a:stretch>
            <a:fillRect/>
          </a:stretch>
        </p:blipFill>
        <p:spPr>
          <a:xfrm>
            <a:off x="457200" y="0"/>
            <a:ext cx="3429000" cy="6858000"/>
          </a:xfrm>
          <a:prstGeom prst="rect">
            <a:avLst/>
          </a:prstGeom>
        </p:spPr>
      </p:pic>
      <p:pic>
        <p:nvPicPr>
          <p:cNvPr id="6" name="Picture 5" descr="buy_kanchipuram_silk_sarees_on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0"/>
            <a:ext cx="52326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ocolate-brown-pure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17606 13705 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94852" cy="6901433"/>
          </a:xfrm>
          <a:prstGeom prst="rect">
            <a:avLst/>
          </a:prstGeom>
        </p:spPr>
      </p:pic>
      <p:pic>
        <p:nvPicPr>
          <p:cNvPr id="5" name="Picture 4" descr="cream-orange-embroidered-kanchipuram-silk-saree_29528-800x1100 (1).jpg"/>
          <p:cNvPicPr>
            <a:picLocks noChangeAspect="1"/>
          </p:cNvPicPr>
          <p:nvPr/>
        </p:nvPicPr>
        <p:blipFill>
          <a:blip r:embed="rId3"/>
          <a:srcRect l="9861"/>
          <a:stretch>
            <a:fillRect/>
          </a:stretch>
        </p:blipFill>
        <p:spPr>
          <a:xfrm>
            <a:off x="4648200" y="0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eam-pure-crepe-kanchipuram-silk-saree_29535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cream-stone-with-pure-kanchipuram-silk-saree_36323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0"/>
            <a:ext cx="4800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ystal-cream-kanchipuram-silk-saree-34sp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3184071" cy="6858000"/>
          </a:xfrm>
          <a:prstGeom prst="rect">
            <a:avLst/>
          </a:prstGeom>
        </p:spPr>
      </p:pic>
      <p:pic>
        <p:nvPicPr>
          <p:cNvPr id="5" name="Picture 4" descr="CV-MVARK92380031980-Sarees-Varkala_Silk_Sarees-Craftsvilla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dark-green-kanchipuram-silk-trendy-saree_9057-800x1100.jpg"/>
          <p:cNvPicPr>
            <a:picLocks noChangeAspect="1"/>
          </p:cNvPicPr>
          <p:nvPr/>
        </p:nvPicPr>
        <p:blipFill>
          <a:blip r:embed="rId2"/>
          <a:srcRect l="21389"/>
          <a:stretch>
            <a:fillRect/>
          </a:stretch>
        </p:blipFill>
        <p:spPr>
          <a:xfrm>
            <a:off x="304800" y="0"/>
            <a:ext cx="3920836" cy="6858000"/>
          </a:xfrm>
          <a:prstGeom prst="rect">
            <a:avLst/>
          </a:prstGeom>
        </p:spPr>
      </p:pic>
      <p:pic>
        <p:nvPicPr>
          <p:cNvPr id="6" name="Picture 5" descr="DD58074 5715 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1" y="-1"/>
            <a:ext cx="4700554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ep-green-with-orange-kanchipuram-silk-trendy-saree_9067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4953000" y="0"/>
            <a:ext cx="3352800" cy="6858000"/>
          </a:xfrm>
          <a:prstGeom prst="rect">
            <a:avLst/>
          </a:prstGeom>
        </p:spPr>
      </p:pic>
      <p:pic>
        <p:nvPicPr>
          <p:cNvPr id="5" name="Picture 4" descr="deep-pink-kanchipuram-silk-trendy-saree_9077-800x1100.jpg"/>
          <p:cNvPicPr>
            <a:picLocks noChangeAspect="1"/>
          </p:cNvPicPr>
          <p:nvPr/>
        </p:nvPicPr>
        <p:blipFill>
          <a:blip r:embed="rId3"/>
          <a:srcRect l="15278"/>
          <a:stretch>
            <a:fillRect/>
          </a:stretch>
        </p:blipFill>
        <p:spPr>
          <a:xfrm>
            <a:off x="762000" y="0"/>
            <a:ext cx="4225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ep-pink-kanchipuram-silk-trendy-saree_9078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5334000" y="0"/>
            <a:ext cx="3352800" cy="6858000"/>
          </a:xfrm>
          <a:prstGeom prst="rect">
            <a:avLst/>
          </a:prstGeom>
        </p:spPr>
      </p:pic>
      <p:pic>
        <p:nvPicPr>
          <p:cNvPr id="5" name="Picture 4" descr="deep-pink-kanchipuram-silk-trendy-saree_9079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deep-pink-with-green-kanchipuram-silk-trendy-saree_9081-800x1100 (1).jpg"/>
          <p:cNvPicPr>
            <a:picLocks noChangeAspect="1"/>
          </p:cNvPicPr>
          <p:nvPr/>
        </p:nvPicPr>
        <p:blipFill>
          <a:blip r:embed="rId2"/>
          <a:srcRect l="15609" r="16005"/>
          <a:stretch>
            <a:fillRect/>
          </a:stretch>
        </p:blipFill>
        <p:spPr>
          <a:xfrm>
            <a:off x="457200" y="0"/>
            <a:ext cx="3581400" cy="6858000"/>
          </a:xfrm>
          <a:prstGeom prst="rect">
            <a:avLst/>
          </a:prstGeom>
        </p:spPr>
      </p:pic>
      <p:pic>
        <p:nvPicPr>
          <p:cNvPr id="6" name="Picture 5" descr="deep-pink-with-orange-kanchipuram-silk-trendy-saree_9085-800x1100.jpg"/>
          <p:cNvPicPr>
            <a:picLocks noChangeAspect="1"/>
          </p:cNvPicPr>
          <p:nvPr/>
        </p:nvPicPr>
        <p:blipFill>
          <a:blip r:embed="rId3"/>
          <a:srcRect l="6806"/>
          <a:stretch>
            <a:fillRect/>
          </a:stretch>
        </p:blipFill>
        <p:spPr>
          <a:xfrm>
            <a:off x="4038600" y="0"/>
            <a:ext cx="4648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_DSC9652-1500x1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deep-purple-kanchipuram-silk-trendy-saree_9092-800x1100.jpg"/>
          <p:cNvPicPr>
            <a:picLocks noChangeAspect="1"/>
          </p:cNvPicPr>
          <p:nvPr/>
        </p:nvPicPr>
        <p:blipFill>
          <a:blip r:embed="rId2"/>
          <a:srcRect l="14861" r="16389"/>
          <a:stretch>
            <a:fillRect/>
          </a:stretch>
        </p:blipFill>
        <p:spPr>
          <a:xfrm>
            <a:off x="0" y="0"/>
            <a:ext cx="3429000" cy="6858000"/>
          </a:xfrm>
          <a:prstGeom prst="rect">
            <a:avLst/>
          </a:prstGeom>
        </p:spPr>
      </p:pic>
      <p:pic>
        <p:nvPicPr>
          <p:cNvPr id="6" name="Picture 5" descr="deep-pink-with-purple-kanchipuram-silk-trendy-saree_9089-800x1100.jpg"/>
          <p:cNvPicPr>
            <a:picLocks noChangeAspect="1"/>
          </p:cNvPicPr>
          <p:nvPr/>
        </p:nvPicPr>
        <p:blipFill>
          <a:blip r:embed="rId3"/>
          <a:srcRect l="16389" r="16389"/>
          <a:stretch>
            <a:fillRect/>
          </a:stretch>
        </p:blipFill>
        <p:spPr>
          <a:xfrm>
            <a:off x="2895600" y="0"/>
            <a:ext cx="3352800" cy="6858000"/>
          </a:xfrm>
          <a:prstGeom prst="rect">
            <a:avLst/>
          </a:prstGeom>
        </p:spPr>
      </p:pic>
      <p:pic>
        <p:nvPicPr>
          <p:cNvPr id="7" name="Picture 6" descr="deep-purple-kanchipuram-silk-trendy-saree_9093-800x1100.jpg"/>
          <p:cNvPicPr>
            <a:picLocks noChangeAspect="1"/>
          </p:cNvPicPr>
          <p:nvPr/>
        </p:nvPicPr>
        <p:blipFill>
          <a:blip r:embed="rId4"/>
          <a:srcRect l="16806" r="15972"/>
          <a:stretch>
            <a:fillRect/>
          </a:stretch>
        </p:blipFill>
        <p:spPr>
          <a:xfrm>
            <a:off x="5791200" y="0"/>
            <a:ext cx="335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deep-pink-with-purple-kanchipuram-silk-trendy-saree_9087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0" y="0"/>
            <a:ext cx="3352800" cy="6858000"/>
          </a:xfrm>
          <a:prstGeom prst="rect">
            <a:avLst/>
          </a:prstGeom>
        </p:spPr>
      </p:pic>
      <p:pic>
        <p:nvPicPr>
          <p:cNvPr id="10" name="Picture 9" descr="deep-purple-with-green-kanchipuram-silk-trendy-saree_9096-800x1100.jpg"/>
          <p:cNvPicPr>
            <a:picLocks noChangeAspect="1"/>
          </p:cNvPicPr>
          <p:nvPr/>
        </p:nvPicPr>
        <p:blipFill>
          <a:blip r:embed="rId3"/>
          <a:srcRect l="16389" r="16389"/>
          <a:stretch>
            <a:fillRect/>
          </a:stretch>
        </p:blipFill>
        <p:spPr>
          <a:xfrm>
            <a:off x="2895600" y="0"/>
            <a:ext cx="3352800" cy="6858000"/>
          </a:xfrm>
          <a:prstGeom prst="rect">
            <a:avLst/>
          </a:prstGeom>
        </p:spPr>
      </p:pic>
      <p:pic>
        <p:nvPicPr>
          <p:cNvPr id="11" name="Picture 10" descr="deep-purple-with-orange-kanchipuram-silk-trendy-saree_9099-800x1100.jpg"/>
          <p:cNvPicPr>
            <a:picLocks noChangeAspect="1"/>
          </p:cNvPicPr>
          <p:nvPr/>
        </p:nvPicPr>
        <p:blipFill>
          <a:blip r:embed="rId4"/>
          <a:srcRect l="13333" r="16389"/>
          <a:stretch>
            <a:fillRect/>
          </a:stretch>
        </p:blipFill>
        <p:spPr>
          <a:xfrm>
            <a:off x="5791200" y="0"/>
            <a:ext cx="335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ep-red-kanchipuram-silk-trendy-saree_9101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0" y="0"/>
            <a:ext cx="3352800" cy="6858000"/>
          </a:xfrm>
          <a:prstGeom prst="rect">
            <a:avLst/>
          </a:prstGeom>
        </p:spPr>
      </p:pic>
      <p:pic>
        <p:nvPicPr>
          <p:cNvPr id="5" name="Picture 4" descr="deep-red-kanchipuram-silk-trendy-saree-9102-800x1100.jpg"/>
          <p:cNvPicPr>
            <a:picLocks noChangeAspect="1"/>
          </p:cNvPicPr>
          <p:nvPr/>
        </p:nvPicPr>
        <p:blipFill>
          <a:blip r:embed="rId3"/>
          <a:srcRect l="16389" r="16389"/>
          <a:stretch>
            <a:fillRect/>
          </a:stretch>
        </p:blipFill>
        <p:spPr>
          <a:xfrm>
            <a:off x="3352800" y="0"/>
            <a:ext cx="3352800" cy="6858000"/>
          </a:xfrm>
          <a:prstGeom prst="rect">
            <a:avLst/>
          </a:prstGeom>
        </p:spPr>
      </p:pic>
      <p:pic>
        <p:nvPicPr>
          <p:cNvPr id="6" name="Picture 5" descr="dharmavaramgold319._dharmavaram-pure-kanchipuram-semi-silk-saree-319.jpg"/>
          <p:cNvPicPr>
            <a:picLocks noChangeAspect="1"/>
          </p:cNvPicPr>
          <p:nvPr/>
        </p:nvPicPr>
        <p:blipFill>
          <a:blip r:embed="rId4"/>
          <a:srcRect l="18824" r="27791"/>
          <a:stretch>
            <a:fillRect/>
          </a:stretch>
        </p:blipFill>
        <p:spPr>
          <a:xfrm>
            <a:off x="6705600" y="0"/>
            <a:ext cx="2438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ignified-cream-kanchipuram-silk-saree-34sp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3184071" cy="6858000"/>
          </a:xfrm>
          <a:prstGeom prst="rect">
            <a:avLst/>
          </a:prstGeom>
        </p:spPr>
      </p:pic>
      <p:pic>
        <p:nvPicPr>
          <p:cNvPr id="5" name="Picture 4" descr="double-color-mixed-collec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0"/>
            <a:ext cx="50006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rees-in-Indi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8200"/>
            <a:ext cx="9242736" cy="512683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ridhoti-kanchipuram-silk-sare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965"/>
            <a:ext cx="9144000" cy="7009929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ENTED-SILK-SAREES-kanchipuram 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313" y="0"/>
            <a:ext cx="44793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32021" cy="6858000"/>
          </a:xfrm>
          <a:prstGeom prst="rect">
            <a:avLst/>
          </a:prstGeom>
        </p:spPr>
      </p:pic>
      <p:pic>
        <p:nvPicPr>
          <p:cNvPr id="5" name="Picture 4" descr="th (2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3499266" y="1163910"/>
            <a:ext cx="6857999" cy="4530179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legantsarees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53" y="0"/>
            <a:ext cx="47136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Picture 4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thrall-blue-n-pink-kanchipuram-silk-saree-34sp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0"/>
            <a:ext cx="4457700" cy="6858000"/>
          </a:xfrm>
          <a:prstGeom prst="rect">
            <a:avLst/>
          </a:prstGeom>
        </p:spPr>
      </p:pic>
      <p:pic>
        <p:nvPicPr>
          <p:cNvPr id="5" name="Picture 4" descr="fashioned-triple-patli-style-kanchipuram-silk-saree-34sp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0"/>
            <a:ext cx="34555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avola-blue-kanchipuram-silk-saree-rran32.jpg"/>
          <p:cNvPicPr>
            <a:picLocks noChangeAspect="1"/>
          </p:cNvPicPr>
          <p:nvPr/>
        </p:nvPicPr>
        <p:blipFill>
          <a:blip r:embed="rId2"/>
          <a:srcRect l="25280" r="9667"/>
          <a:stretch>
            <a:fillRect/>
          </a:stretch>
        </p:blipFill>
        <p:spPr>
          <a:xfrm>
            <a:off x="228600" y="0"/>
            <a:ext cx="3810000" cy="6858000"/>
          </a:xfrm>
          <a:prstGeom prst="rect">
            <a:avLst/>
          </a:prstGeom>
        </p:spPr>
      </p:pic>
      <p:pic>
        <p:nvPicPr>
          <p:cNvPr id="5" name="Picture 4" descr="favola-multicolour-kanchipuram-silk-saree-slnsa25.jpg"/>
          <p:cNvPicPr>
            <a:picLocks noChangeAspect="1"/>
          </p:cNvPicPr>
          <p:nvPr/>
        </p:nvPicPr>
        <p:blipFill>
          <a:blip r:embed="rId3"/>
          <a:srcRect r="17473"/>
          <a:stretch>
            <a:fillRect/>
          </a:stretch>
        </p:blipFill>
        <p:spPr>
          <a:xfrm>
            <a:off x="4038600" y="0"/>
            <a:ext cx="48333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avola-Pink-Kanchipuram-Silk-Sarees-SDL953755131-1-33064.jpg"/>
          <p:cNvPicPr>
            <a:picLocks noChangeAspect="1"/>
          </p:cNvPicPr>
          <p:nvPr/>
        </p:nvPicPr>
        <p:blipFill>
          <a:blip r:embed="rId2"/>
          <a:srcRect l="21359" r="25265"/>
          <a:stretch>
            <a:fillRect/>
          </a:stretch>
        </p:blipFill>
        <p:spPr>
          <a:xfrm>
            <a:off x="0" y="0"/>
            <a:ext cx="3124200" cy="6858000"/>
          </a:xfrm>
          <a:prstGeom prst="rect">
            <a:avLst/>
          </a:prstGeom>
        </p:spPr>
      </p:pic>
      <p:pic>
        <p:nvPicPr>
          <p:cNvPr id="5" name="Picture 4" descr="favola-red-kanchipuram-silk-saree-dhls9.jpg"/>
          <p:cNvPicPr>
            <a:picLocks noChangeAspect="1"/>
          </p:cNvPicPr>
          <p:nvPr/>
        </p:nvPicPr>
        <p:blipFill>
          <a:blip r:embed="rId3"/>
          <a:srcRect l="22677" r="18774"/>
          <a:stretch>
            <a:fillRect/>
          </a:stretch>
        </p:blipFill>
        <p:spPr>
          <a:xfrm>
            <a:off x="2971800" y="0"/>
            <a:ext cx="3429000" cy="6858000"/>
          </a:xfrm>
          <a:prstGeom prst="rect">
            <a:avLst/>
          </a:prstGeom>
        </p:spPr>
      </p:pic>
      <p:pic>
        <p:nvPicPr>
          <p:cNvPr id="6" name="Picture 5" descr="Favola-Yellow-Kanchipuram-Silk-Sarees-SDL953324485-1-aec80.jpg"/>
          <p:cNvPicPr>
            <a:picLocks noChangeAspect="1"/>
          </p:cNvPicPr>
          <p:nvPr/>
        </p:nvPicPr>
        <p:blipFill>
          <a:blip r:embed="rId4"/>
          <a:srcRect l="27868" r="18756"/>
          <a:stretch>
            <a:fillRect/>
          </a:stretch>
        </p:blipFill>
        <p:spPr>
          <a:xfrm>
            <a:off x="6019800" y="0"/>
            <a:ext cx="3124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awn-Pure-Kanchipuram-Silk-Saree-with-Blo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0593" cy="6858000"/>
          </a:xfrm>
          <a:prstGeom prst="rect">
            <a:avLst/>
          </a:prstGeom>
        </p:spPr>
      </p:pic>
      <p:pic>
        <p:nvPicPr>
          <p:cNvPr id="5" name="Picture 4" descr="full-golden-color-worked-sa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gold-crystals-work-kanchipuram-silk-saree_30209-800x1100.jpg"/>
          <p:cNvPicPr>
            <a:picLocks noChangeAspect="1"/>
          </p:cNvPicPr>
          <p:nvPr/>
        </p:nvPicPr>
        <p:blipFill>
          <a:blip r:embed="rId2"/>
          <a:srcRect l="14861" r="2638"/>
          <a:stretch>
            <a:fillRect/>
          </a:stretch>
        </p:blipFill>
        <p:spPr>
          <a:xfrm>
            <a:off x="381000" y="0"/>
            <a:ext cx="4114800" cy="6858000"/>
          </a:xfrm>
          <a:prstGeom prst="rect">
            <a:avLst/>
          </a:prstGeom>
        </p:spPr>
      </p:pic>
      <p:pic>
        <p:nvPicPr>
          <p:cNvPr id="5" name="Picture 4" descr="golden-orange-kanchipuram-silk-trendy-saree-9115_16805-800x1100.jpg"/>
          <p:cNvPicPr>
            <a:picLocks noChangeAspect="1"/>
          </p:cNvPicPr>
          <p:nvPr/>
        </p:nvPicPr>
        <p:blipFill>
          <a:blip r:embed="rId3"/>
          <a:srcRect l="15973"/>
          <a:stretch>
            <a:fillRect/>
          </a:stretch>
        </p:blipFill>
        <p:spPr>
          <a:xfrm>
            <a:off x="4419600" y="0"/>
            <a:ext cx="4191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lden-pink-kanchipuram-silk-trendy-saree_9116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golden-pink-kanchipuram-silk-trendy-saree_9117-800x1100.jpg"/>
          <p:cNvPicPr>
            <a:picLocks noChangeAspect="1"/>
          </p:cNvPicPr>
          <p:nvPr/>
        </p:nvPicPr>
        <p:blipFill>
          <a:blip r:embed="rId2"/>
          <a:srcRect l="16389" r="11806"/>
          <a:stretch>
            <a:fillRect/>
          </a:stretch>
        </p:blipFill>
        <p:spPr>
          <a:xfrm>
            <a:off x="0" y="0"/>
            <a:ext cx="3581400" cy="6858000"/>
          </a:xfrm>
          <a:prstGeom prst="rect">
            <a:avLst/>
          </a:prstGeom>
        </p:spPr>
      </p:pic>
      <p:pic>
        <p:nvPicPr>
          <p:cNvPr id="5" name="Picture 4" descr="golden-red-kanchipuram-silk-trendy-saree_16811-800x1100.jpg"/>
          <p:cNvPicPr>
            <a:picLocks noChangeAspect="1"/>
          </p:cNvPicPr>
          <p:nvPr/>
        </p:nvPicPr>
        <p:blipFill>
          <a:blip r:embed="rId3"/>
          <a:srcRect l="16389" r="11806"/>
          <a:stretch>
            <a:fillRect/>
          </a:stretch>
        </p:blipFill>
        <p:spPr>
          <a:xfrm>
            <a:off x="5562600" y="0"/>
            <a:ext cx="3581400" cy="6858000"/>
          </a:xfrm>
          <a:prstGeom prst="rect">
            <a:avLst/>
          </a:prstGeom>
        </p:spPr>
      </p:pic>
      <p:pic>
        <p:nvPicPr>
          <p:cNvPr id="7" name="Picture 6" descr="golden-with-blue-kanchipuram-silk-trendy-saree_9122-800x1100.jpg"/>
          <p:cNvPicPr>
            <a:picLocks noChangeAspect="1"/>
          </p:cNvPicPr>
          <p:nvPr/>
        </p:nvPicPr>
        <p:blipFill>
          <a:blip r:embed="rId4"/>
          <a:srcRect l="17917" r="16389"/>
          <a:stretch>
            <a:fillRect/>
          </a:stretch>
        </p:blipFill>
        <p:spPr>
          <a:xfrm>
            <a:off x="2971800" y="0"/>
            <a:ext cx="3276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rgeous_Red_Kancheepuram_Bridal_Silk_Sa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383" y="0"/>
            <a:ext cx="53012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en-crystals-work-kanchipuram-silk-saree_30216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green-kanchipuram-silk-trendy-saree-9130_16818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0" y="0"/>
            <a:ext cx="3352800" cy="6858000"/>
          </a:xfrm>
          <a:prstGeom prst="rect">
            <a:avLst/>
          </a:prstGeom>
        </p:spPr>
      </p:pic>
      <p:pic>
        <p:nvPicPr>
          <p:cNvPr id="5" name="Picture 4" descr="green-magenta-pure-kanchipuram-silk-saree_29544-800x1100.jpg"/>
          <p:cNvPicPr>
            <a:picLocks noChangeAspect="1"/>
          </p:cNvPicPr>
          <p:nvPr/>
        </p:nvPicPr>
        <p:blipFill>
          <a:blip r:embed="rId3"/>
          <a:srcRect l="7222" r="31667"/>
          <a:stretch>
            <a:fillRect/>
          </a:stretch>
        </p:blipFill>
        <p:spPr>
          <a:xfrm>
            <a:off x="3200400" y="0"/>
            <a:ext cx="3048000" cy="6858000"/>
          </a:xfrm>
          <a:prstGeom prst="rect">
            <a:avLst/>
          </a:prstGeom>
        </p:spPr>
      </p:pic>
      <p:pic>
        <p:nvPicPr>
          <p:cNvPr id="6" name="Picture 5" descr="green-maroon-cream-pure-kanchipuram-silk-saree_29548-800x1100.jpg"/>
          <p:cNvPicPr>
            <a:picLocks noChangeAspect="1"/>
          </p:cNvPicPr>
          <p:nvPr/>
        </p:nvPicPr>
        <p:blipFill>
          <a:blip r:embed="rId4"/>
          <a:srcRect l="27083" r="11806"/>
          <a:stretch>
            <a:fillRect/>
          </a:stretch>
        </p:blipFill>
        <p:spPr>
          <a:xfrm>
            <a:off x="6096000" y="0"/>
            <a:ext cx="304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299" y="0"/>
            <a:ext cx="39274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en-pure-crepe-kanchipuram-silk-saree_29563-800x1100.jpg"/>
          <p:cNvPicPr>
            <a:picLocks noChangeAspect="1"/>
          </p:cNvPicPr>
          <p:nvPr/>
        </p:nvPicPr>
        <p:blipFill>
          <a:blip r:embed="rId2"/>
          <a:srcRect l="28611" r="11806"/>
          <a:stretch>
            <a:fillRect/>
          </a:stretch>
        </p:blipFill>
        <p:spPr>
          <a:xfrm>
            <a:off x="914400" y="0"/>
            <a:ext cx="2971800" cy="6858000"/>
          </a:xfrm>
          <a:prstGeom prst="rect">
            <a:avLst/>
          </a:prstGeom>
        </p:spPr>
      </p:pic>
      <p:pic>
        <p:nvPicPr>
          <p:cNvPr id="5" name="Picture 4" descr="Green-Pure-Kanchipuram-Handloom-Silk-Saree-with-Blou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6340"/>
            <a:ext cx="4735711" cy="684166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en-pure-kanchipuram-silk-saree_29541-800x1100.jpg"/>
          <p:cNvPicPr>
            <a:picLocks noChangeAspect="1"/>
          </p:cNvPicPr>
          <p:nvPr/>
        </p:nvPicPr>
        <p:blipFill>
          <a:blip r:embed="rId2"/>
          <a:srcRect l="19445" r="13333"/>
          <a:stretch>
            <a:fillRect/>
          </a:stretch>
        </p:blipFill>
        <p:spPr>
          <a:xfrm>
            <a:off x="0" y="0"/>
            <a:ext cx="3352800" cy="6858000"/>
          </a:xfrm>
          <a:prstGeom prst="rect">
            <a:avLst/>
          </a:prstGeom>
        </p:spPr>
      </p:pic>
      <p:pic>
        <p:nvPicPr>
          <p:cNvPr id="5" name="Picture 4" descr="green-with-red-kanchipuram-silk-trendy-saree_16821-800x1100.jpg"/>
          <p:cNvPicPr>
            <a:picLocks noChangeAspect="1"/>
          </p:cNvPicPr>
          <p:nvPr/>
        </p:nvPicPr>
        <p:blipFill>
          <a:blip r:embed="rId3"/>
          <a:srcRect l="16389" r="16389"/>
          <a:stretch>
            <a:fillRect/>
          </a:stretch>
        </p:blipFill>
        <p:spPr>
          <a:xfrm>
            <a:off x="2895600" y="0"/>
            <a:ext cx="3352800" cy="6858000"/>
          </a:xfrm>
          <a:prstGeom prst="rect">
            <a:avLst/>
          </a:prstGeom>
        </p:spPr>
      </p:pic>
      <p:pic>
        <p:nvPicPr>
          <p:cNvPr id="6" name="Picture 5" descr="greywith-maroon-kanchipuram-silk-trendy-saree_9135-800x1100.jpg"/>
          <p:cNvPicPr>
            <a:picLocks noChangeAspect="1"/>
          </p:cNvPicPr>
          <p:nvPr/>
        </p:nvPicPr>
        <p:blipFill>
          <a:blip r:embed="rId4"/>
          <a:srcRect l="16389" r="16389"/>
          <a:stretch>
            <a:fillRect/>
          </a:stretch>
        </p:blipFill>
        <p:spPr>
          <a:xfrm>
            <a:off x="5791200" y="0"/>
            <a:ext cx="335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half-white-with-pink-kanchipuram-silk-trendy-saree-9138-800x1100.jpg"/>
          <p:cNvPicPr>
            <a:picLocks noChangeAspect="1"/>
          </p:cNvPicPr>
          <p:nvPr/>
        </p:nvPicPr>
        <p:blipFill>
          <a:blip r:embed="rId2"/>
          <a:srcRect l="14861" r="14861"/>
          <a:stretch>
            <a:fillRect/>
          </a:stretch>
        </p:blipFill>
        <p:spPr>
          <a:xfrm>
            <a:off x="0" y="0"/>
            <a:ext cx="3505200" cy="6858000"/>
          </a:xfrm>
          <a:prstGeom prst="rect">
            <a:avLst/>
          </a:prstGeom>
        </p:spPr>
      </p:pic>
      <p:pic>
        <p:nvPicPr>
          <p:cNvPr id="5" name="Picture 4" descr="half-white-with-rama-green-kanchipuram-silk-trendy-saree_9139-800x1100.jpg"/>
          <p:cNvPicPr>
            <a:picLocks noChangeAspect="1"/>
          </p:cNvPicPr>
          <p:nvPr/>
        </p:nvPicPr>
        <p:blipFill>
          <a:blip r:embed="rId3"/>
          <a:srcRect l="25556" r="16389"/>
          <a:stretch>
            <a:fillRect/>
          </a:stretch>
        </p:blipFill>
        <p:spPr>
          <a:xfrm>
            <a:off x="3505200" y="0"/>
            <a:ext cx="2895600" cy="6858000"/>
          </a:xfrm>
          <a:prstGeom prst="rect">
            <a:avLst/>
          </a:prstGeom>
        </p:spPr>
      </p:pic>
      <p:pic>
        <p:nvPicPr>
          <p:cNvPr id="8" name="Picture 7" descr="honoured-golden-kanchipuram-silk-sarees.jpg"/>
          <p:cNvPicPr>
            <a:picLocks noChangeAspect="1"/>
          </p:cNvPicPr>
          <p:nvPr/>
        </p:nvPicPr>
        <p:blipFill>
          <a:blip r:embed="rId4"/>
          <a:srcRect l="20555" r="21389"/>
          <a:stretch>
            <a:fillRect/>
          </a:stretch>
        </p:blipFill>
        <p:spPr>
          <a:xfrm>
            <a:off x="6248400" y="0"/>
            <a:ext cx="2895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ed-golden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ema1-Rs.1583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ed-hot-pink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ed-kanchipuram-silk-hot-pin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ed-kanchipuram-silk-red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ed-parrot-green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ed-purple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_7_k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29000" cy="6858000"/>
          </a:xfrm>
          <a:prstGeom prst="rect">
            <a:avLst/>
          </a:prstGeom>
        </p:spPr>
      </p:pic>
      <p:pic>
        <p:nvPicPr>
          <p:cNvPr id="5" name="Picture 4" descr="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ed-red-kanchipura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HV-1733-6600-2-1500x1500.jpg"/>
          <p:cNvPicPr>
            <a:picLocks noChangeAspect="1"/>
          </p:cNvPicPr>
          <p:nvPr/>
        </p:nvPicPr>
        <p:blipFill>
          <a:blip r:embed="rId2"/>
          <a:srcRect l="25556" r="28889"/>
          <a:stretch>
            <a:fillRect/>
          </a:stretch>
        </p:blipFill>
        <p:spPr>
          <a:xfrm>
            <a:off x="838200" y="0"/>
            <a:ext cx="3124200" cy="6858000"/>
          </a:xfrm>
          <a:prstGeom prst="rect">
            <a:avLst/>
          </a:prstGeom>
        </p:spPr>
      </p:pic>
      <p:pic>
        <p:nvPicPr>
          <p:cNvPr id="7" name="Picture 6" descr="hypnotize-triple-patli-style-kanchipuram-silk-saree-34sp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0"/>
            <a:ext cx="44577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kanchipuram-silk-gold-zari-bridal-party-wear-saree-sari-psu004-d.jpg"/>
          <p:cNvPicPr>
            <a:picLocks noChangeAspect="1"/>
          </p:cNvPicPr>
          <p:nvPr/>
        </p:nvPicPr>
        <p:blipFill>
          <a:blip r:embed="rId2"/>
          <a:srcRect l="24857" r="29429"/>
          <a:stretch>
            <a:fillRect/>
          </a:stretch>
        </p:blipFill>
        <p:spPr>
          <a:xfrm>
            <a:off x="914400" y="0"/>
            <a:ext cx="3135086" cy="6858000"/>
          </a:xfrm>
          <a:prstGeom prst="rect">
            <a:avLst/>
          </a:prstGeom>
        </p:spPr>
      </p:pic>
      <p:pic>
        <p:nvPicPr>
          <p:cNvPr id="7" name="Picture 6" descr="kanchipuram 3.jpg"/>
          <p:cNvPicPr>
            <a:picLocks noChangeAspect="1"/>
          </p:cNvPicPr>
          <p:nvPr/>
        </p:nvPicPr>
        <p:blipFill>
          <a:blip r:embed="rId3"/>
          <a:srcRect l="18889" r="15556"/>
          <a:stretch>
            <a:fillRect/>
          </a:stretch>
        </p:blipFill>
        <p:spPr>
          <a:xfrm>
            <a:off x="4038600" y="0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latest-kanchipuram-silk-zari-border-party-wear-sar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914164" cy="6858000"/>
          </a:xfrm>
          <a:prstGeom prst="rect">
            <a:avLst/>
          </a:prstGeom>
        </p:spPr>
      </p:pic>
      <p:pic>
        <p:nvPicPr>
          <p:cNvPr id="5" name="Picture 4" descr="kanchipuram pattu 1.jpg"/>
          <p:cNvPicPr>
            <a:picLocks noChangeAspect="1"/>
          </p:cNvPicPr>
          <p:nvPr/>
        </p:nvPicPr>
        <p:blipFill>
          <a:blip r:embed="rId3"/>
          <a:srcRect l="8889"/>
          <a:stretch>
            <a:fillRect/>
          </a:stretch>
        </p:blipFill>
        <p:spPr>
          <a:xfrm>
            <a:off x="2895600" y="0"/>
            <a:ext cx="6248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chipuram sharmila 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0"/>
            <a:ext cx="3714750" cy="6858000"/>
          </a:xfrm>
          <a:prstGeom prst="rect">
            <a:avLst/>
          </a:prstGeom>
        </p:spPr>
      </p:pic>
      <p:pic>
        <p:nvPicPr>
          <p:cNvPr id="5" name="Picture 4" descr="kanchipuram silk sare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0"/>
            <a:ext cx="45734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chipuram_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-2059"/>
            <a:ext cx="2590800" cy="6862118"/>
          </a:xfrm>
          <a:prstGeom prst="rect">
            <a:avLst/>
          </a:prstGeom>
        </p:spPr>
      </p:pic>
      <p:pic>
        <p:nvPicPr>
          <p:cNvPr id="5" name="Picture 4" descr="kanchipuram_silk_saree_in_brocade_design.jpg"/>
          <p:cNvPicPr>
            <a:picLocks noChangeAspect="1"/>
          </p:cNvPicPr>
          <p:nvPr/>
        </p:nvPicPr>
        <p:blipFill>
          <a:blip r:embed="rId3"/>
          <a:srcRect l="22820" r="14562"/>
          <a:stretch>
            <a:fillRect/>
          </a:stretch>
        </p:blipFill>
        <p:spPr>
          <a:xfrm>
            <a:off x="5867400" y="0"/>
            <a:ext cx="3276600" cy="6858000"/>
          </a:xfrm>
          <a:prstGeom prst="rect">
            <a:avLst/>
          </a:prstGeom>
        </p:spPr>
      </p:pic>
      <p:pic>
        <p:nvPicPr>
          <p:cNvPr id="6" name="Picture 5" descr="Kanchipuram-Katan-Colorful-Summer-Sarees-Collection-2014-by-Mansha-Fashion-Fist-4.jpg"/>
          <p:cNvPicPr>
            <a:picLocks noChangeAspect="1"/>
          </p:cNvPicPr>
          <p:nvPr/>
        </p:nvPicPr>
        <p:blipFill>
          <a:blip r:embed="rId4"/>
          <a:srcRect l="20000" r="8333"/>
          <a:stretch>
            <a:fillRect/>
          </a:stretch>
        </p:blipFill>
        <p:spPr>
          <a:xfrm>
            <a:off x="0" y="0"/>
            <a:ext cx="3276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chipuram_Silk_Sarees_500x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chipuram-Katan-Colorful-Summer-Sarees-Collection-2014-by-Mansha-Fashion-Fist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Kanchipuram-Katan-Colorful-Summer-Sarees-Collection-2014-by-Mansha-Fashion-Fist-7.jpg"/>
          <p:cNvPicPr>
            <a:picLocks noChangeAspect="1"/>
          </p:cNvPicPr>
          <p:nvPr/>
        </p:nvPicPr>
        <p:blipFill>
          <a:blip r:embed="rId2"/>
          <a:srcRect l="23333" r="6667"/>
          <a:stretch>
            <a:fillRect/>
          </a:stretch>
        </p:blipFill>
        <p:spPr>
          <a:xfrm>
            <a:off x="0" y="0"/>
            <a:ext cx="3200400" cy="6858000"/>
          </a:xfrm>
          <a:prstGeom prst="rect">
            <a:avLst/>
          </a:prstGeom>
        </p:spPr>
      </p:pic>
      <p:pic>
        <p:nvPicPr>
          <p:cNvPr id="6" name="Picture 5" descr="kanchipuram-nandani-art-silk-half-n-half-paithani-theme-saree.jpg"/>
          <p:cNvPicPr>
            <a:picLocks noChangeAspect="1"/>
          </p:cNvPicPr>
          <p:nvPr/>
        </p:nvPicPr>
        <p:blipFill>
          <a:blip r:embed="rId3"/>
          <a:srcRect l="27777" r="25556"/>
          <a:stretch>
            <a:fillRect/>
          </a:stretch>
        </p:blipFill>
        <p:spPr>
          <a:xfrm>
            <a:off x="3048000" y="0"/>
            <a:ext cx="3200400" cy="6858000"/>
          </a:xfrm>
          <a:prstGeom prst="rect">
            <a:avLst/>
          </a:prstGeom>
        </p:spPr>
      </p:pic>
      <p:pic>
        <p:nvPicPr>
          <p:cNvPr id="7" name="Picture 6" descr="KANCHIPURAM-PURE-SILK-SAREES-BY-SHREE-EXPORTS.jpg"/>
          <p:cNvPicPr>
            <a:picLocks noChangeAspect="1"/>
          </p:cNvPicPr>
          <p:nvPr/>
        </p:nvPicPr>
        <p:blipFill>
          <a:blip r:embed="rId4"/>
          <a:srcRect l="21111" r="32223"/>
          <a:stretch>
            <a:fillRect/>
          </a:stretch>
        </p:blipFill>
        <p:spPr>
          <a:xfrm>
            <a:off x="6248400" y="0"/>
            <a:ext cx="3200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chipuram-saree-GN36_a_01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0"/>
            <a:ext cx="5905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chipuram-silk-saree-500x500.jpg"/>
          <p:cNvPicPr>
            <a:picLocks noChangeAspect="1"/>
          </p:cNvPicPr>
          <p:nvPr/>
        </p:nvPicPr>
        <p:blipFill>
          <a:blip r:embed="rId2"/>
          <a:srcRect l="26667" r="30000"/>
          <a:stretch>
            <a:fillRect/>
          </a:stretch>
        </p:blipFill>
        <p:spPr>
          <a:xfrm>
            <a:off x="3200400" y="1"/>
            <a:ext cx="2971800" cy="6858000"/>
          </a:xfrm>
          <a:prstGeom prst="rect">
            <a:avLst/>
          </a:prstGeom>
        </p:spPr>
      </p:pic>
      <p:pic>
        <p:nvPicPr>
          <p:cNvPr id="5" name="Picture 4" descr="Kanchipuram-Silk-Sarees (1).jpg"/>
          <p:cNvPicPr>
            <a:picLocks noChangeAspect="1"/>
          </p:cNvPicPr>
          <p:nvPr/>
        </p:nvPicPr>
        <p:blipFill>
          <a:blip r:embed="rId3"/>
          <a:srcRect l="24000" r="24000"/>
          <a:stretch>
            <a:fillRect/>
          </a:stretch>
        </p:blipFill>
        <p:spPr>
          <a:xfrm>
            <a:off x="0" y="0"/>
            <a:ext cx="3200400" cy="6154615"/>
          </a:xfrm>
          <a:prstGeom prst="rect">
            <a:avLst/>
          </a:prstGeom>
        </p:spPr>
      </p:pic>
      <p:pic>
        <p:nvPicPr>
          <p:cNvPr id="6" name="Picture 5" descr="Kanchipuram-Silk-Sare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173" y="0"/>
            <a:ext cx="326882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chipuram-silk-sarees-in-keralapothys-silk-sarees-online-wedding-sarees-1-638.jpg"/>
          <p:cNvPicPr>
            <a:picLocks noChangeAspect="1"/>
          </p:cNvPicPr>
          <p:nvPr/>
        </p:nvPicPr>
        <p:blipFill>
          <a:blip r:embed="rId2"/>
          <a:srcRect l="32720" t="4444" b="4444"/>
          <a:stretch>
            <a:fillRect/>
          </a:stretch>
        </p:blipFill>
        <p:spPr>
          <a:xfrm>
            <a:off x="0" y="0"/>
            <a:ext cx="3581989" cy="6858000"/>
          </a:xfrm>
          <a:prstGeom prst="rect">
            <a:avLst/>
          </a:prstGeom>
        </p:spPr>
      </p:pic>
      <p:pic>
        <p:nvPicPr>
          <p:cNvPr id="5" name="Picture 4" descr="Kanchipuram-Wedding-Silk-Pink-Self-SDL065175823-1-09c5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407" y="0"/>
            <a:ext cx="58585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ight and Dark Green Kanchipuram Silk 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3460783" cy="6858000"/>
          </a:xfrm>
          <a:prstGeom prst="rect">
            <a:avLst/>
          </a:prstGeom>
        </p:spPr>
      </p:pic>
      <p:pic>
        <p:nvPicPr>
          <p:cNvPr id="5" name="Picture 4" descr="magenta-embroidered-kanchipuram-silk-saree_29527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magenta-green-embroidered-kanchipuram-silk-saree_29510-800x1100.jpg"/>
          <p:cNvPicPr>
            <a:picLocks noChangeAspect="1"/>
          </p:cNvPicPr>
          <p:nvPr/>
        </p:nvPicPr>
        <p:blipFill>
          <a:blip r:embed="rId2"/>
          <a:srcRect l="25555" r="11806"/>
          <a:stretch>
            <a:fillRect/>
          </a:stretch>
        </p:blipFill>
        <p:spPr>
          <a:xfrm>
            <a:off x="3352800" y="0"/>
            <a:ext cx="3124200" cy="6858000"/>
          </a:xfrm>
          <a:prstGeom prst="rect">
            <a:avLst/>
          </a:prstGeom>
        </p:spPr>
      </p:pic>
      <p:pic>
        <p:nvPicPr>
          <p:cNvPr id="6" name="Picture 5" descr="magenta-orange-pure-kanchipuram-silk-saree_29547-800x1100.jpg"/>
          <p:cNvPicPr>
            <a:picLocks noChangeAspect="1"/>
          </p:cNvPicPr>
          <p:nvPr/>
        </p:nvPicPr>
        <p:blipFill>
          <a:blip r:embed="rId3"/>
          <a:srcRect l="12222" r="32778"/>
          <a:stretch>
            <a:fillRect/>
          </a:stretch>
        </p:blipFill>
        <p:spPr>
          <a:xfrm>
            <a:off x="6400800" y="0"/>
            <a:ext cx="2743200" cy="6858000"/>
          </a:xfrm>
          <a:prstGeom prst="rect">
            <a:avLst/>
          </a:prstGeom>
        </p:spPr>
      </p:pic>
      <p:pic>
        <p:nvPicPr>
          <p:cNvPr id="8" name="Picture 7" descr="magenta-orange-purple-pure-kanchipuram-silk-saree_29543-800x1100.jpg"/>
          <p:cNvPicPr>
            <a:picLocks noChangeAspect="1"/>
          </p:cNvPicPr>
          <p:nvPr/>
        </p:nvPicPr>
        <p:blipFill>
          <a:blip r:embed="rId4"/>
          <a:srcRect l="19861" r="12917"/>
          <a:stretch>
            <a:fillRect/>
          </a:stretch>
        </p:blipFill>
        <p:spPr>
          <a:xfrm>
            <a:off x="0" y="0"/>
            <a:ext cx="335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genta-pure-kanchipuram-silk-saree_29539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genta-pure-kanchipuram-silk-saree_29540-800x1100.jpg"/>
          <p:cNvPicPr>
            <a:picLocks noChangeAspect="1"/>
          </p:cNvPicPr>
          <p:nvPr/>
        </p:nvPicPr>
        <p:blipFill>
          <a:blip r:embed="rId2"/>
          <a:srcRect l="8750" r="27083"/>
          <a:stretch>
            <a:fillRect/>
          </a:stretch>
        </p:blipFill>
        <p:spPr>
          <a:xfrm>
            <a:off x="533400" y="0"/>
            <a:ext cx="3200400" cy="6858000"/>
          </a:xfrm>
          <a:prstGeom prst="rect">
            <a:avLst/>
          </a:prstGeom>
        </p:spPr>
      </p:pic>
      <p:pic>
        <p:nvPicPr>
          <p:cNvPr id="5" name="Picture 4" descr="magenta-yellow-embroidered-kanchipuram-silk-saree_29505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jestic-purple-n-orange-kanchipuram-silk-saree-34sp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0"/>
            <a:ext cx="3184071" cy="6858000"/>
          </a:xfrm>
          <a:prstGeom prst="rect">
            <a:avLst/>
          </a:prstGeom>
        </p:spPr>
      </p:pic>
      <p:pic>
        <p:nvPicPr>
          <p:cNvPr id="5" name="Picture 4" descr="Mansha-BD-Kanchipuram-Silk-Sarees-Summer-Collection-_-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nsha-BD-Kanchipuram-Silk-Sarees-Summer-Collection-_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Picture 4" descr="Mansha-BD-Summer-Kanchipuram-Silk-sarees-2014-for-Women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oon-embroidered-kanchipuram-silk-saree_29522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aroon-embroidered-kanchipuram-silk-saree_29525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201</TotalTime>
  <Words>82</Words>
  <Application>Microsoft Office PowerPoint</Application>
  <PresentationFormat>On-screen Show (4:3)</PresentationFormat>
  <Paragraphs>9</Paragraphs>
  <Slides>101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02" baseType="lpstr">
      <vt:lpstr>Default Theme</vt:lpstr>
      <vt:lpstr>Kanchipuram silk sarees </vt:lpstr>
      <vt:lpstr>Kanchipuram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Kanchipuram silk sarees </dc:title>
  <dc:creator>Amal</dc:creator>
  <cp:lastModifiedBy>Amal</cp:lastModifiedBy>
  <cp:revision>26</cp:revision>
  <dcterms:created xsi:type="dcterms:W3CDTF">2015-11-26T03:44:23Z</dcterms:created>
  <dcterms:modified xsi:type="dcterms:W3CDTF">2015-11-27T07:23:48Z</dcterms:modified>
</cp:coreProperties>
</file>