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3"/>
  </p:notesMasterIdLst>
  <p:sldIdLst>
    <p:sldId id="256" r:id="rId2"/>
    <p:sldId id="3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24" autoAdjust="0"/>
    <p:restoredTop sz="94660"/>
  </p:normalViewPr>
  <p:slideViewPr>
    <p:cSldViewPr>
      <p:cViewPr varScale="1">
        <p:scale>
          <a:sx n="68" d="100"/>
          <a:sy n="68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20767-C631-43B0-B05A-F03E8D2E23FE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FEC05-EE36-46ED-9209-370A00F212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FEC05-EE36-46ED-9209-370A00F212BE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</a:t>
            </a:r>
            <a:r>
              <a:rPr lang="en-US" dirty="0" err="1" smtClean="0"/>
              <a:t>wat</a:t>
            </a:r>
            <a:r>
              <a:rPr lang="en-US" dirty="0" smtClean="0"/>
              <a:t> with elaborate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FEC05-EE36-46ED-9209-370A00F212B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FEC05-EE36-46ED-9209-370A00F212BE}" type="slidenum">
              <a:rPr lang="en-US" smtClean="0"/>
              <a:pPr/>
              <a:t>100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32D96A-6E86-466C-A44F-4A012F4178F7}" type="datetimeFigureOut">
              <a:rPr lang="en-US" smtClean="0"/>
              <a:pPr/>
              <a:t>11/14/2015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CF2D9E-3159-49BB-901C-47F55BF074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7851648" cy="16764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Journey through Cambodia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4191000"/>
            <a:ext cx="7854696" cy="16002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Presented by 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Amal K.Chatterjee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--Independence monu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6096000"/>
            <a:ext cx="6172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Independence  monument  in  the  background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Apsara pain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28600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Apsara</a:t>
            </a:r>
            <a:r>
              <a:rPr lang="en-US" sz="2400" b="1" dirty="0" smtClean="0"/>
              <a:t> painting</a:t>
            </a:r>
            <a:endParaRPr lang="en-US" sz="2400" b="1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Musici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0"/>
            <a:ext cx="5162550" cy="688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381000"/>
            <a:ext cx="3276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Traditional musician</a:t>
            </a:r>
            <a:endParaRPr lang="en-US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-A better 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93726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37338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Closer view of the Independence monument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--It is massi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0"/>
            <a:ext cx="531495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533400"/>
            <a:ext cx="2057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It is massive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-And Angkorean in desig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0"/>
            <a:ext cx="5162550" cy="688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096000"/>
            <a:ext cx="4191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And very </a:t>
            </a:r>
            <a:r>
              <a:rPr lang="en-US" sz="2400" b="1" dirty="0" err="1" smtClean="0"/>
              <a:t>Angkorian</a:t>
            </a:r>
            <a:r>
              <a:rPr lang="en-US" sz="2400" b="1" dirty="0" smtClean="0"/>
              <a:t>  in design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Another monu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" y="0"/>
            <a:ext cx="94488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685800"/>
            <a:ext cx="24384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Another  monument  with snakes  that we will see everywhere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-Phnom Penh is gre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6096000"/>
            <a:ext cx="6629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Part of Phnom Penh  is green  and  well kept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Liberation monu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609600"/>
            <a:ext cx="35814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Liberation monument to honor the Vietnamese  help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To honor the Vietname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61722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 closer  look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Phnom Pen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3962400" cy="12192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Phnom  Penh  is full of  </a:t>
            </a:r>
            <a:r>
              <a:rPr lang="en-US" sz="2400" b="1" dirty="0" err="1" smtClean="0"/>
              <a:t>Wats</a:t>
            </a:r>
            <a:r>
              <a:rPr lang="en-US" sz="2400" b="1" dirty="0" smtClean="0"/>
              <a:t>  or  Buddhist temples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is full of wa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3581400" cy="12192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Reminding  you  that you are  in  a Buddhist country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600200"/>
            <a:ext cx="7467600" cy="489364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Cambodia was once ravaged by the rule of the Khmer Rouge that took over two million lives  of peaceful Buddhist Cambodians and destroyed its ancient heritage sites like  Angkor  </a:t>
            </a:r>
            <a:r>
              <a:rPr lang="en-US" sz="2400" b="1" dirty="0" err="1" smtClean="0"/>
              <a:t>Wat</a:t>
            </a:r>
            <a:r>
              <a:rPr lang="en-US" sz="2400" b="1" dirty="0" smtClean="0"/>
              <a:t> among many others.</a:t>
            </a:r>
          </a:p>
          <a:p>
            <a:r>
              <a:rPr lang="en-US" sz="2400" b="1" dirty="0" smtClean="0"/>
              <a:t>Now  Cambodia is slowly emerging as a  developing nation and trying to heal its wounds. It is also restoring the damage to its ancient heritage sites in a painfully slow process  but many countries are helping them in this effort.</a:t>
            </a:r>
            <a:endParaRPr lang="en-US" sz="2400" b="1" dirty="0" smtClean="0"/>
          </a:p>
          <a:p>
            <a:r>
              <a:rPr lang="en-US" sz="2400" b="1" dirty="0" smtClean="0"/>
              <a:t>It is for your private viewing pleasure only.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AKC/November 2015</a:t>
            </a:r>
            <a:endParaRPr lang="fil-PH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457200"/>
            <a:ext cx="73914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Editor’s note</a:t>
            </a:r>
            <a:endParaRPr lang="fil-PH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A wat with Buddha's rel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6248400"/>
            <a:ext cx="6400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 </a:t>
            </a:r>
            <a:r>
              <a:rPr lang="en-US" sz="2400" b="1" dirty="0" err="1" smtClean="0"/>
              <a:t>wat</a:t>
            </a:r>
            <a:r>
              <a:rPr lang="en-US" sz="2400" b="1" dirty="0" smtClean="0"/>
              <a:t>  often  contains  a  relic of  Buddha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Testimony to rel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0"/>
            <a:ext cx="9601200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6172200"/>
            <a:ext cx="41148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As is evident from this  plaque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Phnom Penh w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457200"/>
            <a:ext cx="4191000" cy="8382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They  are very elaborate in design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-A friendly mo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248400"/>
            <a:ext cx="3429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With a friendly monk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Monks go on their rout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6019800"/>
            <a:ext cx="37338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They  go  early in the morning to collect  alms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Wat groun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6396335"/>
            <a:ext cx="5105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Inside  a </a:t>
            </a:r>
            <a:r>
              <a:rPr lang="en-US" sz="2400" b="1" dirty="0" err="1" smtClean="0"/>
              <a:t>Wat</a:t>
            </a:r>
            <a:r>
              <a:rPr lang="en-US" sz="2400" b="1" dirty="0" smtClean="0"/>
              <a:t>  in  Phnom  Penh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It is a Buddhist count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6019800"/>
            <a:ext cx="495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It is a predominantly Buddhist country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A stu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533400"/>
            <a:ext cx="1295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</a:t>
            </a:r>
            <a:r>
              <a:rPr lang="en-US" sz="2400" b="1" dirty="0" err="1" smtClean="0"/>
              <a:t>stupa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Stup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6248400"/>
            <a:ext cx="495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</a:t>
            </a:r>
            <a:r>
              <a:rPr lang="en-US" sz="2400" b="1" dirty="0" err="1" smtClean="0"/>
              <a:t>wat</a:t>
            </a:r>
            <a:r>
              <a:rPr lang="en-US" sz="2400" b="1" dirty="0" smtClean="0"/>
              <a:t>  may  contain  many  </a:t>
            </a:r>
            <a:r>
              <a:rPr lang="en-US" sz="2400" b="1" dirty="0" err="1" smtClean="0"/>
              <a:t>stupas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Tipin wai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381000"/>
            <a:ext cx="4648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Tipin</a:t>
            </a:r>
            <a:r>
              <a:rPr lang="en-US" sz="2400" b="1" dirty="0" smtClean="0"/>
              <a:t>  awaits  in front of a </a:t>
            </a:r>
            <a:r>
              <a:rPr lang="en-US" sz="2400" b="1" dirty="0" err="1" smtClean="0"/>
              <a:t>Wat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-Princess hotel in Phnom Pen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47800" y="6096000"/>
            <a:ext cx="746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At first we  stayed  at  the  Princess  hotel  in Phnom  Penh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More wa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685800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National museum  in Phnom Penh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A Buddha carv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172200"/>
            <a:ext cx="4038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Stone carvings of Buddha in meditation, Museum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Buddha's footpr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172200"/>
            <a:ext cx="373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Buddha’s footprint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Recli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248400"/>
            <a:ext cx="2743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Reclining Buddha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-Reclining Buddha in a W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6248400"/>
            <a:ext cx="548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Another view of reclining Buddha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Sitting Budd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-127000"/>
            <a:ext cx="5257800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3810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Sitting Buddha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Small grot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248400"/>
            <a:ext cx="2514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 small grotto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-Orchids in grot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791200"/>
            <a:ext cx="2590800" cy="8382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Orchids in a grotto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-Traditional muisici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096000"/>
            <a:ext cx="3962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Traditional musicians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-Playing dru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6248400"/>
            <a:ext cx="365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Traditional drums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-Tipin soon at intern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228600"/>
            <a:ext cx="5486400" cy="8382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Where Tipin  was  soon  into  the  internet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-A carving of the churning of the s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96000"/>
            <a:ext cx="8305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 carving  depicting  the  churning of the  sea  for  amrita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-Apsa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19800"/>
            <a:ext cx="4191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Apsaras</a:t>
            </a:r>
            <a:r>
              <a:rPr lang="en-US" sz="2400" b="1" dirty="0" smtClean="0"/>
              <a:t> or celestial nymphs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-A wea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63246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 weaver</a:t>
            </a:r>
            <a:endParaRPr lang="en-US" sz="24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-Makes beautiful cloth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04800"/>
            <a:ext cx="457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She makes beautiful clothes</a:t>
            </a:r>
            <a:endParaRPr lang="en-US" sz="24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-An artist makes resto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63246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An artist at work</a:t>
            </a:r>
            <a:endParaRPr lang="en-US" sz="24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-Model of Angkor W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0"/>
            <a:ext cx="9296400" cy="697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008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 model of Angkor </a:t>
            </a:r>
            <a:r>
              <a:rPr lang="en-US" sz="2400" b="1" dirty="0" err="1" smtClean="0"/>
              <a:t>Wat</a:t>
            </a:r>
            <a:endParaRPr lang="en-US" sz="24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-It is magnific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1722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 model of Angkor </a:t>
            </a:r>
            <a:r>
              <a:rPr lang="en-US" sz="2400" b="1" dirty="0" err="1" smtClean="0"/>
              <a:t>Wat</a:t>
            </a:r>
            <a:endParaRPr lang="en-US" sz="24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-Seen from another an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6324600"/>
            <a:ext cx="4343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Seen  from  another  angle</a:t>
            </a:r>
            <a:endParaRPr lang="en-US" sz="24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-And anot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3200" y="-152400"/>
            <a:ext cx="9347200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6248400"/>
            <a:ext cx="5105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Another  view  of  Angkor </a:t>
            </a:r>
            <a:r>
              <a:rPr lang="en-US" sz="2400" b="1" dirty="0" err="1" smtClean="0"/>
              <a:t>Wat</a:t>
            </a:r>
            <a:endParaRPr lang="en-US" sz="24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-Paintings in the gall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172200"/>
            <a:ext cx="7620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All  </a:t>
            </a:r>
            <a:r>
              <a:rPr lang="en-US" sz="2400" b="1" dirty="0" err="1" smtClean="0"/>
              <a:t>wats</a:t>
            </a:r>
            <a:r>
              <a:rPr lang="en-US" sz="2400" b="1" dirty="0" smtClean="0"/>
              <a:t>  have  galleries  depicting  life of  Buddha</a:t>
            </a:r>
            <a:endParaRPr lang="en-US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-We found this hot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0"/>
            <a:ext cx="6553200" cy="688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6248400"/>
            <a:ext cx="525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But we  soon  found  this  hotel  downtown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-Showing life of Budd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6396335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Gallery  art</a:t>
            </a:r>
            <a:endParaRPr lang="en-US" sz="24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-And the history of Cambod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373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Gallery  art  in  the  </a:t>
            </a:r>
            <a:r>
              <a:rPr lang="en-US" sz="2400" b="1" dirty="0" err="1" smtClean="0"/>
              <a:t>wats</a:t>
            </a:r>
            <a:endParaRPr lang="en-US" sz="2400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-In need of resto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304800"/>
            <a:ext cx="6934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These  paintings are in bad shape and need restoration</a:t>
            </a:r>
            <a:endParaRPr lang="en-US" sz="20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-that need hel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172200"/>
            <a:ext cx="541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Because they are exposed to the elements</a:t>
            </a:r>
            <a:endParaRPr lang="en-US" sz="20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--like sunl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6172200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Like sunlight</a:t>
            </a:r>
            <a:endParaRPr lang="en-US" sz="2400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-and mois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6096000"/>
            <a:ext cx="2895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And moisture</a:t>
            </a:r>
            <a:endParaRPr lang="en-US" sz="24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-There are hundreds of th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019800"/>
            <a:ext cx="4724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There are hundreds of them</a:t>
            </a:r>
            <a:endParaRPr lang="en-US" sz="24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-Gold elepha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1828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Gold elephants</a:t>
            </a:r>
            <a:endParaRPr lang="en-US" sz="20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-Silver elepha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33400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Silver elephants</a:t>
            </a:r>
            <a:endParaRPr lang="en-US" sz="20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-Rural ho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6096000"/>
            <a:ext cx="365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Rural homes on stilts</a:t>
            </a:r>
            <a:endParaRPr lang="en-US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-Named Sky Parkhot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57200"/>
            <a:ext cx="4495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Called  Sky Park  guest  house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-Models of rural hom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2484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Models of rural homes</a:t>
            </a:r>
            <a:endParaRPr lang="en-US" sz="24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-Rural hom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324600"/>
            <a:ext cx="365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Models of rural homes</a:t>
            </a:r>
            <a:endParaRPr lang="en-US" sz="24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-Inside ho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172200"/>
            <a:ext cx="3429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Inside rural homes</a:t>
            </a:r>
            <a:endParaRPr lang="en-US" sz="24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-Royal palace in Phnom Pen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0"/>
            <a:ext cx="9296400" cy="697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57200"/>
            <a:ext cx="3352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Tipin</a:t>
            </a:r>
            <a:r>
              <a:rPr lang="en-US" b="1" dirty="0" smtClean="0"/>
              <a:t> in front of the Royal palace in Phnom Penh</a:t>
            </a:r>
            <a:endParaRPr lang="en-US" b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-The Royal Pal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6400800"/>
            <a:ext cx="4343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Royal palace in Phnom Penh</a:t>
            </a:r>
            <a:endParaRPr lang="en-US" sz="2400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- At n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533400"/>
            <a:ext cx="373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Royal Palace at night</a:t>
            </a:r>
            <a:endParaRPr lang="en-US" sz="2400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9-The pal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3810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Royal palace grounds</a:t>
            </a:r>
            <a:endParaRPr lang="en-US" sz="2400" b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-Royal palace g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172200"/>
            <a:ext cx="518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Royal palace gate in Phnom Penh</a:t>
            </a:r>
            <a:endParaRPr lang="en-US" sz="2400" b="1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-Royal pal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0"/>
            <a:ext cx="9296400" cy="697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6396335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Royal palace grounds</a:t>
            </a:r>
            <a:endParaRPr lang="en-US" sz="2400" b="1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-Royal palace groun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6248400"/>
            <a:ext cx="571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Pagodas inside the  palace grounds</a:t>
            </a:r>
            <a:endParaRPr lang="en-US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-Reflection in the elevat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6096000"/>
            <a:ext cx="7086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 reflection  in the  elevator  was interesting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-And the anxious gu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63246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And the anxious  guard</a:t>
            </a:r>
            <a:endParaRPr lang="en-US" sz="2400" b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-Palace groun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457200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 </a:t>
            </a:r>
            <a:r>
              <a:rPr lang="en-US" sz="2400" b="1" dirty="0" err="1" smtClean="0"/>
              <a:t>stupa</a:t>
            </a:r>
            <a:endParaRPr lang="en-US" sz="2400" b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62484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Royal procession</a:t>
            </a:r>
            <a:endParaRPr lang="en-US" sz="2400" b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457200"/>
            <a:ext cx="32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Royal procession</a:t>
            </a:r>
            <a:endParaRPr lang="en-US" sz="2400" b="1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-Street of Phnom Pen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248400"/>
            <a:ext cx="3048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Streets of Phnom Penh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-Royal procession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-The Brahm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62484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Brahmins</a:t>
            </a:r>
            <a:endParaRPr lang="en-US" sz="2400" b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172200"/>
            <a:ext cx="556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Dolls in the museum  in royal dresses</a:t>
            </a:r>
            <a:endParaRPr lang="en-US" sz="2400" b="1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6172200"/>
            <a:ext cx="3352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Royal palanquin</a:t>
            </a:r>
            <a:endParaRPr lang="en-US" sz="2400" b="1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-Royal proce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-Tipin and refl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3246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Tipin</a:t>
            </a:r>
            <a:r>
              <a:rPr lang="en-US" sz="2400" b="1" dirty="0" smtClean="0"/>
              <a:t>  and  her  reflection</a:t>
            </a:r>
            <a:endParaRPr lang="en-US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-Tuk Tuks are wai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172200"/>
            <a:ext cx="6324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Where  tuk tuks  are  the  mode  of  transport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-Firewor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334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Fireworks</a:t>
            </a:r>
            <a:endParaRPr lang="en-US" sz="2400" b="1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-Firewor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-Firewor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50"/>
            <a:ext cx="9372600" cy="702945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-National mus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4488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334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national museum</a:t>
            </a:r>
            <a:endParaRPr lang="en-US" sz="2400" b="1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-Mus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5943600"/>
            <a:ext cx="4800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Tipin</a:t>
            </a:r>
            <a:r>
              <a:rPr lang="en-US" sz="2000" b="1" dirty="0" smtClean="0"/>
              <a:t> in front of National Museum in Phnom Penh</a:t>
            </a:r>
            <a:endParaRPr lang="en-US" sz="2000" b="1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-Kids playing near mus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9372600" cy="7029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6172200"/>
            <a:ext cx="4724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Kids  playing  near  museum</a:t>
            </a:r>
            <a:endParaRPr lang="en-US" sz="2400" b="1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-Kids play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533400"/>
            <a:ext cx="3200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Kids playing  near  museum</a:t>
            </a:r>
            <a:endParaRPr lang="en-US" b="1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-Elephant at Wat Phn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541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Elephant for  ride  near  </a:t>
            </a:r>
            <a:r>
              <a:rPr lang="en-US" sz="2400" b="1" dirty="0" err="1" smtClean="0"/>
              <a:t>Wat</a:t>
            </a:r>
            <a:r>
              <a:rPr lang="en-US" sz="2400" b="1" dirty="0" smtClean="0"/>
              <a:t>  Phnom</a:t>
            </a:r>
            <a:endParaRPr lang="en-US" sz="2400" b="1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-where monkeys  ab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638800"/>
            <a:ext cx="373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Monkey  at  </a:t>
            </a:r>
            <a:r>
              <a:rPr lang="en-US" sz="2400" b="1" dirty="0" err="1" smtClean="0"/>
              <a:t>Wat</a:t>
            </a:r>
            <a:r>
              <a:rPr lang="en-US" sz="2400" b="1" dirty="0" smtClean="0"/>
              <a:t>  Phnom</a:t>
            </a:r>
            <a:endParaRPr lang="en-US" sz="2400" b="1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Apsara danc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8249" y="457200"/>
            <a:ext cx="9300498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6324600"/>
            <a:ext cx="4724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Painting of </a:t>
            </a:r>
            <a:r>
              <a:rPr lang="en-US" sz="2400" b="1" dirty="0" err="1" smtClean="0"/>
              <a:t>Apsara</a:t>
            </a:r>
            <a:r>
              <a:rPr lang="en-US" sz="2400" b="1" dirty="0" smtClean="0"/>
              <a:t> dancers</a:t>
            </a:r>
            <a:endParaRPr lang="en-US" sz="24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173</TotalTime>
  <Words>516</Words>
  <Application>Microsoft Office PowerPoint</Application>
  <PresentationFormat>On-screen Show (4:3)</PresentationFormat>
  <Paragraphs>98</Paragraphs>
  <Slides>101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Flow</vt:lpstr>
      <vt:lpstr>Journey through Cambodia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Journey through Cambodia</dc:title>
  <dc:creator>Amal Chatterjee</dc:creator>
  <cp:lastModifiedBy>Amal</cp:lastModifiedBy>
  <cp:revision>34</cp:revision>
  <dcterms:created xsi:type="dcterms:W3CDTF">2014-05-11T10:08:52Z</dcterms:created>
  <dcterms:modified xsi:type="dcterms:W3CDTF">2015-11-13T23:04:58Z</dcterms:modified>
</cp:coreProperties>
</file>