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 id="272" r:id="rId15"/>
    <p:sldId id="273"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9" r:id="rId39"/>
    <p:sldId id="300" r:id="rId40"/>
    <p:sldId id="301" r:id="rId41"/>
    <p:sldId id="302" r:id="rId42"/>
    <p:sldId id="303" r:id="rId43"/>
    <p:sldId id="304" r:id="rId44"/>
    <p:sldId id="271" r:id="rId45"/>
    <p:sldId id="340" r:id="rId46"/>
    <p:sldId id="305" r:id="rId47"/>
    <p:sldId id="308" r:id="rId48"/>
    <p:sldId id="306" r:id="rId49"/>
    <p:sldId id="307" r:id="rId50"/>
    <p:sldId id="309" r:id="rId51"/>
    <p:sldId id="274" r:id="rId52"/>
    <p:sldId id="297" r:id="rId53"/>
    <p:sldId id="298" r:id="rId54"/>
    <p:sldId id="350" r:id="rId55"/>
    <p:sldId id="322"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1" r:id="rId86"/>
    <p:sldId id="342" r:id="rId87"/>
    <p:sldId id="343" r:id="rId88"/>
    <p:sldId id="344" r:id="rId89"/>
    <p:sldId id="345" r:id="rId90"/>
    <p:sldId id="346" r:id="rId91"/>
    <p:sldId id="347" r:id="rId92"/>
    <p:sldId id="348" r:id="rId93"/>
    <p:sldId id="349"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Lst>
  <p:sldSz cx="9144000" cy="6858000" type="screen4x3"/>
  <p:notesSz cx="6858000" cy="9144000"/>
  <p:defaultTextStyle>
    <a:defPPr>
      <a:defRPr lang="fil-P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19" name="Footer Placeholder 18"/>
          <p:cNvSpPr>
            <a:spLocks noGrp="1"/>
          </p:cNvSpPr>
          <p:nvPr>
            <p:ph type="ftr" sz="quarter" idx="11"/>
          </p:nvPr>
        </p:nvSpPr>
        <p:spPr/>
        <p:txBody>
          <a:bodyPr/>
          <a:lstStyle/>
          <a:p>
            <a:endParaRPr lang="fil-PH"/>
          </a:p>
        </p:txBody>
      </p:sp>
      <p:sp>
        <p:nvSpPr>
          <p:cNvPr id="27" name="Slide Number Placeholder 26"/>
          <p:cNvSpPr>
            <a:spLocks noGrp="1"/>
          </p:cNvSpPr>
          <p:nvPr>
            <p:ph type="sldNum" sz="quarter" idx="12"/>
          </p:nvPr>
        </p:nvSpPr>
        <p:spPr/>
        <p:txBody>
          <a:bodyPr/>
          <a:lstStyle/>
          <a:p>
            <a:fld id="{18C1B35D-3A4E-47BD-9D08-738002C73DF4}" type="slidenum">
              <a:rPr lang="fil-PH" smtClean="0"/>
              <a:pPr/>
              <a:t>‹#›</a:t>
            </a:fld>
            <a:endParaRPr lang="fil-PH"/>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5" name="Footer Placeholder 4"/>
          <p:cNvSpPr>
            <a:spLocks noGrp="1"/>
          </p:cNvSpPr>
          <p:nvPr>
            <p:ph type="ftr" sz="quarter" idx="11"/>
          </p:nvPr>
        </p:nvSpPr>
        <p:spPr/>
        <p:txBody>
          <a:bodyPr/>
          <a:lstStyle/>
          <a:p>
            <a:endParaRPr lang="fil-PH"/>
          </a:p>
        </p:txBody>
      </p:sp>
      <p:sp>
        <p:nvSpPr>
          <p:cNvPr id="6" name="Slide Number Placeholder 5"/>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5" name="Footer Placeholder 4"/>
          <p:cNvSpPr>
            <a:spLocks noGrp="1"/>
          </p:cNvSpPr>
          <p:nvPr>
            <p:ph type="ftr" sz="quarter" idx="11"/>
          </p:nvPr>
        </p:nvSpPr>
        <p:spPr/>
        <p:txBody>
          <a:bodyPr/>
          <a:lstStyle/>
          <a:p>
            <a:endParaRPr lang="fil-PH"/>
          </a:p>
        </p:txBody>
      </p:sp>
      <p:sp>
        <p:nvSpPr>
          <p:cNvPr id="6" name="Slide Number Placeholder 5"/>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5" name="Footer Placeholder 4"/>
          <p:cNvSpPr>
            <a:spLocks noGrp="1"/>
          </p:cNvSpPr>
          <p:nvPr>
            <p:ph type="ftr" sz="quarter" idx="11"/>
          </p:nvPr>
        </p:nvSpPr>
        <p:spPr/>
        <p:txBody>
          <a:bodyPr/>
          <a:lstStyle/>
          <a:p>
            <a:endParaRPr lang="fil-PH"/>
          </a:p>
        </p:txBody>
      </p:sp>
      <p:sp>
        <p:nvSpPr>
          <p:cNvPr id="6" name="Slide Number Placeholder 5"/>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5" name="Footer Placeholder 4"/>
          <p:cNvSpPr>
            <a:spLocks noGrp="1"/>
          </p:cNvSpPr>
          <p:nvPr>
            <p:ph type="ftr" sz="quarter" idx="11"/>
          </p:nvPr>
        </p:nvSpPr>
        <p:spPr/>
        <p:txBody>
          <a:bodyPr/>
          <a:lstStyle/>
          <a:p>
            <a:endParaRPr lang="fil-PH"/>
          </a:p>
        </p:txBody>
      </p:sp>
      <p:sp>
        <p:nvSpPr>
          <p:cNvPr id="6" name="Slide Number Placeholder 5"/>
          <p:cNvSpPr>
            <a:spLocks noGrp="1"/>
          </p:cNvSpPr>
          <p:nvPr>
            <p:ph type="sldNum" sz="quarter" idx="12"/>
          </p:nvPr>
        </p:nvSpPr>
        <p:spPr/>
        <p:txBody>
          <a:bodyPr/>
          <a:lstStyle/>
          <a:p>
            <a:fld id="{18C1B35D-3A4E-47BD-9D08-738002C73DF4}" type="slidenum">
              <a:rPr lang="fil-PH" smtClean="0"/>
              <a:pPr/>
              <a:t>‹#›</a:t>
            </a:fld>
            <a:endParaRPr lang="fil-PH"/>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6" name="Footer Placeholder 5"/>
          <p:cNvSpPr>
            <a:spLocks noGrp="1"/>
          </p:cNvSpPr>
          <p:nvPr>
            <p:ph type="ftr" sz="quarter" idx="11"/>
          </p:nvPr>
        </p:nvSpPr>
        <p:spPr/>
        <p:txBody>
          <a:bodyPr/>
          <a:lstStyle/>
          <a:p>
            <a:endParaRPr lang="fil-PH"/>
          </a:p>
        </p:txBody>
      </p:sp>
      <p:sp>
        <p:nvSpPr>
          <p:cNvPr id="7" name="Slide Number Placeholder 6"/>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8" name="Footer Placeholder 7"/>
          <p:cNvSpPr>
            <a:spLocks noGrp="1"/>
          </p:cNvSpPr>
          <p:nvPr>
            <p:ph type="ftr" sz="quarter" idx="11"/>
          </p:nvPr>
        </p:nvSpPr>
        <p:spPr/>
        <p:txBody>
          <a:bodyPr/>
          <a:lstStyle/>
          <a:p>
            <a:endParaRPr lang="fil-PH"/>
          </a:p>
        </p:txBody>
      </p:sp>
      <p:sp>
        <p:nvSpPr>
          <p:cNvPr id="9" name="Slide Number Placeholder 8"/>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4" name="Footer Placeholder 3"/>
          <p:cNvSpPr>
            <a:spLocks noGrp="1"/>
          </p:cNvSpPr>
          <p:nvPr>
            <p:ph type="ftr" sz="quarter" idx="11"/>
          </p:nvPr>
        </p:nvSpPr>
        <p:spPr/>
        <p:txBody>
          <a:bodyPr/>
          <a:lstStyle/>
          <a:p>
            <a:endParaRPr lang="fil-PH"/>
          </a:p>
        </p:txBody>
      </p:sp>
      <p:sp>
        <p:nvSpPr>
          <p:cNvPr id="5" name="Slide Number Placeholder 4"/>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3" name="Footer Placeholder 2"/>
          <p:cNvSpPr>
            <a:spLocks noGrp="1"/>
          </p:cNvSpPr>
          <p:nvPr>
            <p:ph type="ftr" sz="quarter" idx="11"/>
          </p:nvPr>
        </p:nvSpPr>
        <p:spPr/>
        <p:txBody>
          <a:bodyPr/>
          <a:lstStyle/>
          <a:p>
            <a:endParaRPr lang="fil-PH"/>
          </a:p>
        </p:txBody>
      </p:sp>
      <p:sp>
        <p:nvSpPr>
          <p:cNvPr id="4" name="Slide Number Placeholder 3"/>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6" name="Footer Placeholder 5"/>
          <p:cNvSpPr>
            <a:spLocks noGrp="1"/>
          </p:cNvSpPr>
          <p:nvPr>
            <p:ph type="ftr" sz="quarter" idx="11"/>
          </p:nvPr>
        </p:nvSpPr>
        <p:spPr/>
        <p:txBody>
          <a:bodyPr/>
          <a:lstStyle/>
          <a:p>
            <a:endParaRPr lang="fil-PH"/>
          </a:p>
        </p:txBody>
      </p:sp>
      <p:sp>
        <p:nvSpPr>
          <p:cNvPr id="7" name="Slide Number Placeholder 6"/>
          <p:cNvSpPr>
            <a:spLocks noGrp="1"/>
          </p:cNvSpPr>
          <p:nvPr>
            <p:ph type="sldNum" sz="quarter" idx="12"/>
          </p:nvPr>
        </p:nvSpPr>
        <p:spPr/>
        <p:txBody>
          <a:bodyPr/>
          <a:lstStyle/>
          <a:p>
            <a:fld id="{18C1B35D-3A4E-47BD-9D08-738002C73DF4}" type="slidenum">
              <a:rPr lang="fil-PH" smtClean="0"/>
              <a:pPr/>
              <a:t>‹#›</a:t>
            </a:fld>
            <a:endParaRPr lang="fil-P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13DFA90-7565-4BDD-9A88-464DC2401100}" type="datetimeFigureOut">
              <a:rPr lang="fil-PH" smtClean="0"/>
              <a:pPr/>
              <a:t>9/24/2015</a:t>
            </a:fld>
            <a:endParaRPr lang="fil-PH"/>
          </a:p>
        </p:txBody>
      </p:sp>
      <p:sp>
        <p:nvSpPr>
          <p:cNvPr id="6" name="Footer Placeholder 5"/>
          <p:cNvSpPr>
            <a:spLocks noGrp="1"/>
          </p:cNvSpPr>
          <p:nvPr>
            <p:ph type="ftr" sz="quarter" idx="11"/>
          </p:nvPr>
        </p:nvSpPr>
        <p:spPr/>
        <p:txBody>
          <a:bodyPr/>
          <a:lstStyle/>
          <a:p>
            <a:endParaRPr lang="fil-PH"/>
          </a:p>
        </p:txBody>
      </p:sp>
      <p:sp>
        <p:nvSpPr>
          <p:cNvPr id="7" name="Slide Number Placeholder 6"/>
          <p:cNvSpPr>
            <a:spLocks noGrp="1"/>
          </p:cNvSpPr>
          <p:nvPr>
            <p:ph type="sldNum" sz="quarter" idx="12"/>
          </p:nvPr>
        </p:nvSpPr>
        <p:spPr>
          <a:xfrm>
            <a:off x="8077200" y="6356350"/>
            <a:ext cx="609600" cy="365125"/>
          </a:xfrm>
        </p:spPr>
        <p:txBody>
          <a:bodyPr/>
          <a:lstStyle/>
          <a:p>
            <a:fld id="{18C1B35D-3A4E-47BD-9D08-738002C73DF4}" type="slidenum">
              <a:rPr lang="fil-PH" smtClean="0"/>
              <a:pPr/>
              <a:t>‹#›</a:t>
            </a:fld>
            <a:endParaRPr lang="fil-PH"/>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13DFA90-7565-4BDD-9A88-464DC2401100}" type="datetimeFigureOut">
              <a:rPr lang="fil-PH" smtClean="0"/>
              <a:pPr/>
              <a:t>9/24/2015</a:t>
            </a:fld>
            <a:endParaRPr lang="fil-PH"/>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il-PH"/>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8C1B35D-3A4E-47BD-9D08-738002C73DF4}" type="slidenum">
              <a:rPr lang="fil-PH" smtClean="0"/>
              <a:pPr/>
              <a:t>‹#›</a:t>
            </a:fld>
            <a:endParaRPr lang="fil-PH"/>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851648" cy="762000"/>
          </a:xfrm>
        </p:spPr>
        <p:txBody>
          <a:bodyPr>
            <a:noAutofit/>
          </a:bodyPr>
          <a:lstStyle/>
          <a:p>
            <a:r>
              <a:rPr lang="en-US" sz="4000" dirty="0" smtClean="0"/>
              <a:t>Joseph </a:t>
            </a:r>
            <a:r>
              <a:rPr lang="en-US" sz="4000" dirty="0" err="1" smtClean="0"/>
              <a:t>Mallord</a:t>
            </a:r>
            <a:r>
              <a:rPr lang="en-US" sz="4000" dirty="0" smtClean="0"/>
              <a:t> William Turner</a:t>
            </a:r>
            <a:endParaRPr lang="fil-PH" sz="4000" dirty="0"/>
          </a:p>
        </p:txBody>
      </p:sp>
      <p:sp>
        <p:nvSpPr>
          <p:cNvPr id="3" name="Subtitle 2"/>
          <p:cNvSpPr>
            <a:spLocks noGrp="1"/>
          </p:cNvSpPr>
          <p:nvPr>
            <p:ph type="subTitle" idx="1"/>
          </p:nvPr>
        </p:nvSpPr>
        <p:spPr>
          <a:xfrm>
            <a:off x="533400" y="3228536"/>
            <a:ext cx="7848600" cy="3172264"/>
          </a:xfrm>
          <a:solidFill>
            <a:srgbClr val="FFFF00"/>
          </a:solidFill>
        </p:spPr>
        <p:txBody>
          <a:bodyPr>
            <a:normAutofit/>
          </a:bodyPr>
          <a:lstStyle/>
          <a:p>
            <a:pPr algn="ctr"/>
            <a:r>
              <a:rPr lang="en-US" dirty="0" smtClean="0">
                <a:solidFill>
                  <a:schemeClr val="bg1"/>
                </a:solidFill>
              </a:rPr>
              <a:t> Turner is the best landscape painter of Western painting. Whereas he had been at his beginnings an academic painter, Turner was slowly but unstoppably evolving towards a free, atmospheric style, sometimes even outlining the abstraction, which was misunderstood and rejected by the same critics who had admired him for decades</a:t>
            </a:r>
            <a:endParaRPr lang="fil-PH" dirty="0">
              <a:solidFill>
                <a:schemeClr val="bg1"/>
              </a:solidFill>
            </a:endParaRPr>
          </a:p>
        </p:txBody>
      </p:sp>
      <p:sp>
        <p:nvSpPr>
          <p:cNvPr id="4" name="TextBox 3"/>
          <p:cNvSpPr txBox="1"/>
          <p:nvPr/>
        </p:nvSpPr>
        <p:spPr>
          <a:xfrm>
            <a:off x="2819400" y="1981200"/>
            <a:ext cx="2895600" cy="707886"/>
          </a:xfrm>
          <a:prstGeom prst="rect">
            <a:avLst/>
          </a:prstGeom>
          <a:solidFill>
            <a:schemeClr val="accent2"/>
          </a:solidFill>
        </p:spPr>
        <p:txBody>
          <a:bodyPr wrap="square" rtlCol="0">
            <a:spAutoFit/>
          </a:bodyPr>
          <a:lstStyle/>
          <a:p>
            <a:r>
              <a:rPr lang="en-US" sz="4000" b="1" dirty="0" smtClean="0">
                <a:solidFill>
                  <a:srgbClr val="FFFF00"/>
                </a:solidFill>
              </a:rPr>
              <a:t>1775 - 1851</a:t>
            </a:r>
            <a:endParaRPr lang="fil-PH" sz="4000" b="1"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jpg"/>
          <p:cNvPicPr>
            <a:picLocks noChangeAspect="1"/>
          </p:cNvPicPr>
          <p:nvPr/>
        </p:nvPicPr>
        <p:blipFill>
          <a:blip r:embed="rId2"/>
          <a:stretch>
            <a:fillRect/>
          </a:stretch>
        </p:blipFill>
        <p:spPr>
          <a:xfrm>
            <a:off x="1863089" y="0"/>
            <a:ext cx="5417821" cy="6858000"/>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3).jpg"/>
          <p:cNvPicPr>
            <a:picLocks noChangeAspect="1"/>
          </p:cNvPicPr>
          <p:nvPr/>
        </p:nvPicPr>
        <p:blipFill>
          <a:blip r:embed="rId2"/>
          <a:stretch>
            <a:fillRect/>
          </a:stretch>
        </p:blipFill>
        <p:spPr>
          <a:xfrm>
            <a:off x="-43962" y="304800"/>
            <a:ext cx="9187962" cy="6324600"/>
          </a:xfrm>
          <a:prstGeom prst="rect">
            <a:avLst/>
          </a:prstGeo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4).jpg"/>
          <p:cNvPicPr>
            <a:picLocks noChangeAspect="1"/>
          </p:cNvPicPr>
          <p:nvPr/>
        </p:nvPicPr>
        <p:blipFill>
          <a:blip r:embed="rId2"/>
          <a:stretch>
            <a:fillRect/>
          </a:stretch>
        </p:blipFill>
        <p:spPr>
          <a:xfrm>
            <a:off x="0" y="304800"/>
            <a:ext cx="9189044" cy="6217919"/>
          </a:xfrm>
          <a:prstGeom prst="rect">
            <a:avLst/>
          </a:prstGeo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5).jpg"/>
          <p:cNvPicPr>
            <a:picLocks noChangeAspect="1"/>
          </p:cNvPicPr>
          <p:nvPr/>
        </p:nvPicPr>
        <p:blipFill>
          <a:blip r:embed="rId2"/>
          <a:stretch>
            <a:fillRect/>
          </a:stretch>
        </p:blipFill>
        <p:spPr>
          <a:xfrm>
            <a:off x="-125261" y="0"/>
            <a:ext cx="9394521" cy="6858000"/>
          </a:xfrm>
          <a:prstGeom prst="rect">
            <a:avLst/>
          </a:prstGeo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6).jpg"/>
          <p:cNvPicPr>
            <a:picLocks noChangeAspect="1"/>
          </p:cNvPicPr>
          <p:nvPr/>
        </p:nvPicPr>
        <p:blipFill>
          <a:blip r:embed="rId2"/>
          <a:stretch>
            <a:fillRect/>
          </a:stretch>
        </p:blipFill>
        <p:spPr>
          <a:xfrm>
            <a:off x="40281" y="0"/>
            <a:ext cx="9063436" cy="6858000"/>
          </a:xfrm>
          <a:prstGeom prst="rect">
            <a:avLst/>
          </a:prstGeo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7).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8).jpg"/>
          <p:cNvPicPr>
            <a:picLocks noChangeAspect="1"/>
          </p:cNvPicPr>
          <p:nvPr/>
        </p:nvPicPr>
        <p:blipFill>
          <a:blip r:embed="rId2"/>
          <a:stretch>
            <a:fillRect/>
          </a:stretch>
        </p:blipFill>
        <p:spPr>
          <a:xfrm>
            <a:off x="-69624" y="381000"/>
            <a:ext cx="9283248" cy="6095999"/>
          </a:xfrm>
          <a:prstGeom prst="rect">
            <a:avLst/>
          </a:prstGeo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9).jpg"/>
          <p:cNvPicPr>
            <a:picLocks noChangeAspect="1"/>
          </p:cNvPicPr>
          <p:nvPr/>
        </p:nvPicPr>
        <p:blipFill>
          <a:blip r:embed="rId2"/>
          <a:stretch>
            <a:fillRect/>
          </a:stretch>
        </p:blipFill>
        <p:spPr>
          <a:xfrm>
            <a:off x="-61784" y="0"/>
            <a:ext cx="9267568" cy="6858000"/>
          </a:xfrm>
          <a:prstGeom prst="rect">
            <a:avLst/>
          </a:prstGeo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00).jpg"/>
          <p:cNvPicPr>
            <a:picLocks noChangeAspect="1"/>
          </p:cNvPicPr>
          <p:nvPr/>
        </p:nvPicPr>
        <p:blipFill>
          <a:blip r:embed="rId2"/>
          <a:stretch>
            <a:fillRect/>
          </a:stretch>
        </p:blipFill>
        <p:spPr>
          <a:xfrm>
            <a:off x="0" y="1"/>
            <a:ext cx="9226750" cy="6797040"/>
          </a:xfrm>
          <a:prstGeom prst="rect">
            <a:avLst/>
          </a:prstGeom>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jpg"/>
          <p:cNvPicPr>
            <a:picLocks noChangeAspect="1"/>
          </p:cNvPicPr>
          <p:nvPr/>
        </p:nvPicPr>
        <p:blipFill>
          <a:blip r:embed="rId2"/>
          <a:stretch>
            <a:fillRect/>
          </a:stretch>
        </p:blipFill>
        <p:spPr>
          <a:xfrm>
            <a:off x="-21875" y="0"/>
            <a:ext cx="9187750" cy="6858000"/>
          </a:xfrm>
          <a:prstGeom prst="rect">
            <a:avLst/>
          </a:prstGeom>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e-morning-after-the-deluge.jpg"/>
          <p:cNvPicPr>
            <a:picLocks noChangeAspect="1"/>
          </p:cNvPicPr>
          <p:nvPr/>
        </p:nvPicPr>
        <p:blipFill>
          <a:blip r:embed="rId2"/>
          <a:stretch>
            <a:fillRect/>
          </a:stretch>
        </p:blipFill>
        <p:spPr>
          <a:xfrm>
            <a:off x="1129243" y="13702"/>
            <a:ext cx="6871757" cy="6844298"/>
          </a:xfrm>
          <a:prstGeom prst="rect">
            <a:avLst/>
          </a:prstGeom>
        </p:spPr>
      </p:pic>
      <p:sp>
        <p:nvSpPr>
          <p:cNvPr id="5" name="TextBox 4"/>
          <p:cNvSpPr txBox="1"/>
          <p:nvPr/>
        </p:nvSpPr>
        <p:spPr>
          <a:xfrm>
            <a:off x="1600200" y="381000"/>
            <a:ext cx="3505200" cy="461665"/>
          </a:xfrm>
          <a:prstGeom prst="rect">
            <a:avLst/>
          </a:prstGeom>
          <a:solidFill>
            <a:srgbClr val="FFFF00"/>
          </a:solidFill>
        </p:spPr>
        <p:txBody>
          <a:bodyPr wrap="square" rtlCol="0">
            <a:spAutoFit/>
          </a:bodyPr>
          <a:lstStyle/>
          <a:p>
            <a:r>
              <a:rPr lang="en-US" sz="2400" b="1" dirty="0" smtClean="0">
                <a:solidFill>
                  <a:schemeClr val="bg1"/>
                </a:solidFill>
              </a:rPr>
              <a:t>Morning after the deluge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jpg"/>
          <p:cNvPicPr>
            <a:picLocks noChangeAspect="1"/>
          </p:cNvPicPr>
          <p:nvPr/>
        </p:nvPicPr>
        <p:blipFill>
          <a:blip r:embed="rId2"/>
          <a:stretch>
            <a:fillRect/>
          </a:stretch>
        </p:blipFill>
        <p:spPr>
          <a:xfrm>
            <a:off x="-41005" y="0"/>
            <a:ext cx="9226009" cy="6858000"/>
          </a:xfrm>
          <a:prstGeom prst="rect">
            <a:avLst/>
          </a:prstGeo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urner_KeelmenheavingInCoalsbyMoonlight1835.jpg"/>
          <p:cNvPicPr>
            <a:picLocks noChangeAspect="1"/>
          </p:cNvPicPr>
          <p:nvPr/>
        </p:nvPicPr>
        <p:blipFill>
          <a:blip r:embed="rId2"/>
          <a:stretch>
            <a:fillRect/>
          </a:stretch>
        </p:blipFill>
        <p:spPr>
          <a:xfrm>
            <a:off x="-45145" y="0"/>
            <a:ext cx="9234290" cy="6858000"/>
          </a:xfrm>
          <a:prstGeom prst="rect">
            <a:avLst/>
          </a:prstGeom>
        </p:spPr>
      </p:pic>
      <p:sp>
        <p:nvSpPr>
          <p:cNvPr id="5" name="TextBox 4"/>
          <p:cNvSpPr txBox="1"/>
          <p:nvPr/>
        </p:nvSpPr>
        <p:spPr>
          <a:xfrm>
            <a:off x="6019800" y="533400"/>
            <a:ext cx="2819400" cy="461665"/>
          </a:xfrm>
          <a:prstGeom prst="rect">
            <a:avLst/>
          </a:prstGeom>
          <a:solidFill>
            <a:srgbClr val="FFFF00"/>
          </a:solidFill>
        </p:spPr>
        <p:txBody>
          <a:bodyPr wrap="square" rtlCol="0">
            <a:spAutoFit/>
          </a:bodyPr>
          <a:lstStyle/>
          <a:p>
            <a:pPr algn="ctr"/>
            <a:r>
              <a:rPr lang="en-US" sz="2400" b="1" dirty="0" err="1" smtClean="0">
                <a:solidFill>
                  <a:schemeClr val="bg1"/>
                </a:solidFill>
              </a:rPr>
              <a:t>Coalsby</a:t>
            </a:r>
            <a:r>
              <a:rPr lang="en-US" sz="2400" b="1" dirty="0" smtClean="0">
                <a:solidFill>
                  <a:schemeClr val="bg1"/>
                </a:solidFill>
              </a:rPr>
              <a:t> moonlight</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wreckers-coast-of-northumberland.jpg"/>
          <p:cNvPicPr>
            <a:picLocks noChangeAspect="1"/>
          </p:cNvPicPr>
          <p:nvPr/>
        </p:nvPicPr>
        <p:blipFill>
          <a:blip r:embed="rId2"/>
          <a:stretch>
            <a:fillRect/>
          </a:stretch>
        </p:blipFill>
        <p:spPr>
          <a:xfrm>
            <a:off x="0" y="-304800"/>
            <a:ext cx="9372600" cy="7391400"/>
          </a:xfrm>
          <a:prstGeom prst="rect">
            <a:avLst/>
          </a:prstGeom>
        </p:spPr>
      </p:pic>
      <p:sp>
        <p:nvSpPr>
          <p:cNvPr id="5" name="TextBox 4"/>
          <p:cNvSpPr txBox="1"/>
          <p:nvPr/>
        </p:nvSpPr>
        <p:spPr>
          <a:xfrm>
            <a:off x="457200" y="457200"/>
            <a:ext cx="2590800" cy="830997"/>
          </a:xfrm>
          <a:prstGeom prst="rect">
            <a:avLst/>
          </a:prstGeom>
          <a:solidFill>
            <a:srgbClr val="FFFF00"/>
          </a:solidFill>
        </p:spPr>
        <p:txBody>
          <a:bodyPr wrap="square" rtlCol="0">
            <a:spAutoFit/>
          </a:bodyPr>
          <a:lstStyle/>
          <a:p>
            <a:r>
              <a:rPr lang="en-US" sz="2400" b="1" dirty="0" smtClean="0">
                <a:solidFill>
                  <a:schemeClr val="bg1"/>
                </a:solidFill>
              </a:rPr>
              <a:t>Wreckers coast of Northumberland</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jpg"/>
          <p:cNvPicPr>
            <a:picLocks noChangeAspect="1"/>
          </p:cNvPicPr>
          <p:nvPr/>
        </p:nvPicPr>
        <p:blipFill>
          <a:blip r:embed="rId2"/>
          <a:stretch>
            <a:fillRect/>
          </a:stretch>
        </p:blipFill>
        <p:spPr>
          <a:xfrm>
            <a:off x="-95750" y="457200"/>
            <a:ext cx="9335498" cy="59436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jpg"/>
          <p:cNvPicPr>
            <a:picLocks noChangeAspect="1"/>
          </p:cNvPicPr>
          <p:nvPr/>
        </p:nvPicPr>
        <p:blipFill>
          <a:blip r:embed="rId2"/>
          <a:stretch>
            <a:fillRect/>
          </a:stretch>
        </p:blipFill>
        <p:spPr>
          <a:xfrm>
            <a:off x="-61784" y="0"/>
            <a:ext cx="9267568"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jpg"/>
          <p:cNvPicPr>
            <a:picLocks noChangeAspect="1"/>
          </p:cNvPicPr>
          <p:nvPr/>
        </p:nvPicPr>
        <p:blipFill>
          <a:blip r:embed="rId2"/>
          <a:stretch>
            <a:fillRect/>
          </a:stretch>
        </p:blipFill>
        <p:spPr>
          <a:xfrm>
            <a:off x="-190500" y="0"/>
            <a:ext cx="9525000"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jpg"/>
          <p:cNvPicPr>
            <a:picLocks noChangeAspect="1"/>
          </p:cNvPicPr>
          <p:nvPr/>
        </p:nvPicPr>
        <p:blipFill>
          <a:blip r:embed="rId2"/>
          <a:stretch>
            <a:fillRect/>
          </a:stretch>
        </p:blipFill>
        <p:spPr>
          <a:xfrm>
            <a:off x="1143000" y="0"/>
            <a:ext cx="6858000"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0).jpg"/>
          <p:cNvPicPr>
            <a:picLocks noChangeAspect="1"/>
          </p:cNvPicPr>
          <p:nvPr/>
        </p:nvPicPr>
        <p:blipFill>
          <a:blip r:embed="rId2"/>
          <a:stretch>
            <a:fillRect/>
          </a:stretch>
        </p:blipFill>
        <p:spPr>
          <a:xfrm>
            <a:off x="-90985" y="381000"/>
            <a:ext cx="9212237" cy="617219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1).jpg"/>
          <p:cNvPicPr>
            <a:picLocks noChangeAspect="1"/>
          </p:cNvPicPr>
          <p:nvPr/>
        </p:nvPicPr>
        <p:blipFill>
          <a:blip r:embed="rId2"/>
          <a:stretch>
            <a:fillRect/>
          </a:stretch>
        </p:blipFill>
        <p:spPr>
          <a:xfrm>
            <a:off x="-228600" y="-45720"/>
            <a:ext cx="9372600" cy="690372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2).jpg"/>
          <p:cNvPicPr>
            <a:picLocks noChangeAspect="1"/>
          </p:cNvPicPr>
          <p:nvPr/>
        </p:nvPicPr>
        <p:blipFill>
          <a:blip r:embed="rId2"/>
          <a:stretch>
            <a:fillRect/>
          </a:stretch>
        </p:blipFill>
        <p:spPr>
          <a:xfrm>
            <a:off x="1165860" y="-23013"/>
            <a:ext cx="6835140" cy="688101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3).jpg"/>
          <p:cNvPicPr>
            <a:picLocks noChangeAspect="1"/>
          </p:cNvPicPr>
          <p:nvPr/>
        </p:nvPicPr>
        <p:blipFill>
          <a:blip r:embed="rId2"/>
          <a:stretch>
            <a:fillRect/>
          </a:stretch>
        </p:blipFill>
        <p:spPr>
          <a:xfrm>
            <a:off x="0" y="304799"/>
            <a:ext cx="9144000" cy="624840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7851648" cy="762000"/>
          </a:xfrm>
        </p:spPr>
        <p:txBody>
          <a:bodyPr>
            <a:normAutofit fontScale="90000"/>
          </a:bodyPr>
          <a:lstStyle/>
          <a:p>
            <a:pPr algn="ctr"/>
            <a:r>
              <a:rPr lang="en-US" dirty="0" smtClean="0">
                <a:solidFill>
                  <a:srgbClr val="FFFF00"/>
                </a:solidFill>
              </a:rPr>
              <a:t>Editor’s note</a:t>
            </a:r>
            <a:endParaRPr lang="fil-PH" dirty="0">
              <a:solidFill>
                <a:srgbClr val="FFFF00"/>
              </a:solidFill>
            </a:endParaRPr>
          </a:p>
        </p:txBody>
      </p:sp>
      <p:sp>
        <p:nvSpPr>
          <p:cNvPr id="3" name="Subtitle 2"/>
          <p:cNvSpPr>
            <a:spLocks noGrp="1"/>
          </p:cNvSpPr>
          <p:nvPr>
            <p:ph type="subTitle" idx="1"/>
          </p:nvPr>
        </p:nvSpPr>
        <p:spPr>
          <a:xfrm>
            <a:off x="533400" y="1676400"/>
            <a:ext cx="7854696" cy="4495800"/>
          </a:xfrm>
          <a:solidFill>
            <a:srgbClr val="FFFF00"/>
          </a:solidFill>
        </p:spPr>
        <p:txBody>
          <a:bodyPr>
            <a:normAutofit fontScale="92500" lnSpcReduction="20000"/>
          </a:bodyPr>
          <a:lstStyle/>
          <a:p>
            <a:pPr algn="ctr"/>
            <a:r>
              <a:rPr lang="en-US" sz="3000" b="1" dirty="0" smtClean="0">
                <a:solidFill>
                  <a:schemeClr val="bg1"/>
                </a:solidFill>
              </a:rPr>
              <a:t>I  bring to you the most outstanding paintings of Turner</a:t>
            </a:r>
          </a:p>
          <a:p>
            <a:pPr algn="ctr"/>
            <a:r>
              <a:rPr lang="en-US" sz="3000" b="1" dirty="0" smtClean="0">
                <a:solidFill>
                  <a:schemeClr val="bg1"/>
                </a:solidFill>
              </a:rPr>
              <a:t>to show you what an incredible artist he was and what an impact he had on art itself. This is not the whole collection but only the fraction but  you will understand why the world loves Turner. Note the slides 50 to 55 where the same scene changes color.</a:t>
            </a:r>
          </a:p>
          <a:p>
            <a:pPr algn="ctr"/>
            <a:r>
              <a:rPr lang="en-US" sz="3000" b="1" dirty="0" smtClean="0">
                <a:solidFill>
                  <a:schemeClr val="bg1"/>
                </a:solidFill>
              </a:rPr>
              <a:t>This is for your private viewing only.</a:t>
            </a:r>
          </a:p>
          <a:p>
            <a:pPr algn="ctr"/>
            <a:endParaRPr lang="en-US" dirty="0" smtClean="0"/>
          </a:p>
          <a:p>
            <a:pPr algn="ctr"/>
            <a:endParaRPr lang="en-US" dirty="0" smtClean="0"/>
          </a:p>
          <a:p>
            <a:pPr algn="ctr"/>
            <a:r>
              <a:rPr lang="en-US" b="1" dirty="0" smtClean="0">
                <a:solidFill>
                  <a:schemeClr val="bg1"/>
                </a:solidFill>
              </a:rPr>
              <a:t>AKC</a:t>
            </a:r>
          </a:p>
          <a:p>
            <a:pPr algn="ctr"/>
            <a:r>
              <a:rPr lang="en-US" b="1" dirty="0" smtClean="0">
                <a:solidFill>
                  <a:schemeClr val="bg1"/>
                </a:solidFill>
              </a:rPr>
              <a:t>September 2015</a:t>
            </a:r>
          </a:p>
          <a:p>
            <a:pPr algn="ctr"/>
            <a:endParaRPr lang="en-US" dirty="0" smtClean="0"/>
          </a:p>
          <a:p>
            <a:endParaRPr lang="en-US" dirty="0" smtClean="0"/>
          </a:p>
          <a:p>
            <a:pPr algn="ctr"/>
            <a:endParaRPr lang="fil-PH"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4).jpg"/>
          <p:cNvPicPr>
            <a:picLocks noChangeAspect="1"/>
          </p:cNvPicPr>
          <p:nvPr/>
        </p:nvPicPr>
        <p:blipFill>
          <a:blip r:embed="rId2"/>
          <a:stretch>
            <a:fillRect/>
          </a:stretch>
        </p:blipFill>
        <p:spPr>
          <a:xfrm>
            <a:off x="40281" y="0"/>
            <a:ext cx="9063436" cy="6858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5).jpg"/>
          <p:cNvPicPr>
            <a:picLocks noChangeAspect="1"/>
          </p:cNvPicPr>
          <p:nvPr/>
        </p:nvPicPr>
        <p:blipFill>
          <a:blip r:embed="rId2"/>
          <a:stretch>
            <a:fillRect/>
          </a:stretch>
        </p:blipFill>
        <p:spPr>
          <a:xfrm>
            <a:off x="0" y="-30481"/>
            <a:ext cx="9144000" cy="6918961"/>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6).jpg"/>
          <p:cNvPicPr>
            <a:picLocks noChangeAspect="1"/>
          </p:cNvPicPr>
          <p:nvPr/>
        </p:nvPicPr>
        <p:blipFill>
          <a:blip r:embed="rId2"/>
          <a:stretch>
            <a:fillRect/>
          </a:stretch>
        </p:blipFill>
        <p:spPr>
          <a:xfrm>
            <a:off x="-41005" y="0"/>
            <a:ext cx="9226009" cy="6858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7).jpg"/>
          <p:cNvPicPr>
            <a:picLocks noChangeAspect="1"/>
          </p:cNvPicPr>
          <p:nvPr/>
        </p:nvPicPr>
        <p:blipFill>
          <a:blip r:embed="rId2"/>
          <a:stretch>
            <a:fillRect/>
          </a:stretch>
        </p:blipFill>
        <p:spPr>
          <a:xfrm>
            <a:off x="-146807" y="0"/>
            <a:ext cx="9437614" cy="6858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8).jpg"/>
          <p:cNvPicPr>
            <a:picLocks noChangeAspect="1"/>
          </p:cNvPicPr>
          <p:nvPr/>
        </p:nvPicPr>
        <p:blipFill>
          <a:blip r:embed="rId2"/>
          <a:stretch>
            <a:fillRect/>
          </a:stretch>
        </p:blipFill>
        <p:spPr>
          <a:xfrm>
            <a:off x="-152400" y="0"/>
            <a:ext cx="9296400" cy="6858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0).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1).jpg"/>
          <p:cNvPicPr>
            <a:picLocks noChangeAspect="1"/>
          </p:cNvPicPr>
          <p:nvPr/>
        </p:nvPicPr>
        <p:blipFill>
          <a:blip r:embed="rId2"/>
          <a:stretch>
            <a:fillRect/>
          </a:stretch>
        </p:blipFill>
        <p:spPr>
          <a:xfrm>
            <a:off x="1" y="0"/>
            <a:ext cx="9290806" cy="68580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3).jpg"/>
          <p:cNvPicPr>
            <a:picLocks noChangeAspect="1"/>
          </p:cNvPicPr>
          <p:nvPr/>
        </p:nvPicPr>
        <p:blipFill>
          <a:blip r:embed="rId2"/>
          <a:stretch>
            <a:fillRect/>
          </a:stretch>
        </p:blipFill>
        <p:spPr>
          <a:xfrm>
            <a:off x="-90985" y="1"/>
            <a:ext cx="9234985" cy="68580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4).jpg"/>
          <p:cNvPicPr>
            <a:picLocks noChangeAspect="1"/>
          </p:cNvPicPr>
          <p:nvPr/>
        </p:nvPicPr>
        <p:blipFill>
          <a:blip r:embed="rId2"/>
          <a:stretch>
            <a:fillRect/>
          </a:stretch>
        </p:blipFill>
        <p:spPr>
          <a:xfrm>
            <a:off x="-141403" y="0"/>
            <a:ext cx="9308969"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2).jpg"/>
          <p:cNvPicPr>
            <a:picLocks noChangeAspect="1"/>
          </p:cNvPicPr>
          <p:nvPr/>
        </p:nvPicPr>
        <p:blipFill>
          <a:blip r:embed="rId2"/>
          <a:stretch>
            <a:fillRect/>
          </a:stretch>
        </p:blipFill>
        <p:spPr>
          <a:xfrm>
            <a:off x="1165860" y="0"/>
            <a:ext cx="6812280" cy="6858000"/>
          </a:xfrm>
          <a:prstGeom prst="rect">
            <a:avLst/>
          </a:prstGeom>
        </p:spPr>
      </p:pic>
      <p:sp>
        <p:nvSpPr>
          <p:cNvPr id="5" name="TextBox 4"/>
          <p:cNvSpPr txBox="1"/>
          <p:nvPr/>
        </p:nvSpPr>
        <p:spPr>
          <a:xfrm>
            <a:off x="1676400" y="6248400"/>
            <a:ext cx="1828800" cy="461665"/>
          </a:xfrm>
          <a:prstGeom prst="rect">
            <a:avLst/>
          </a:prstGeom>
          <a:solidFill>
            <a:srgbClr val="FFFF00"/>
          </a:solidFill>
        </p:spPr>
        <p:txBody>
          <a:bodyPr wrap="square" rtlCol="0">
            <a:spAutoFit/>
          </a:bodyPr>
          <a:lstStyle/>
          <a:p>
            <a:r>
              <a:rPr lang="en-US" sz="2400" b="1" dirty="0" smtClean="0">
                <a:solidFill>
                  <a:schemeClr val="bg1"/>
                </a:solidFill>
              </a:rPr>
              <a:t>Self portrait</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5).jpg"/>
          <p:cNvPicPr>
            <a:picLocks noChangeAspect="1"/>
          </p:cNvPicPr>
          <p:nvPr/>
        </p:nvPicPr>
        <p:blipFill>
          <a:blip r:embed="rId2"/>
          <a:stretch>
            <a:fillRect/>
          </a:stretch>
        </p:blipFill>
        <p:spPr>
          <a:xfrm>
            <a:off x="-46182" y="0"/>
            <a:ext cx="9351818" cy="68580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6).jpg"/>
          <p:cNvPicPr>
            <a:picLocks noChangeAspect="1"/>
          </p:cNvPicPr>
          <p:nvPr/>
        </p:nvPicPr>
        <p:blipFill>
          <a:blip r:embed="rId2"/>
          <a:stretch>
            <a:fillRect/>
          </a:stretch>
        </p:blipFill>
        <p:spPr>
          <a:xfrm>
            <a:off x="1223009" y="0"/>
            <a:ext cx="6697981" cy="68580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7).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8).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29).jpg"/>
          <p:cNvPicPr>
            <a:picLocks noChangeAspect="1"/>
          </p:cNvPicPr>
          <p:nvPr/>
        </p:nvPicPr>
        <p:blipFill>
          <a:blip r:embed="rId2"/>
          <a:stretch>
            <a:fillRect/>
          </a:stretch>
        </p:blipFill>
        <p:spPr>
          <a:xfrm>
            <a:off x="-23567" y="472440"/>
            <a:ext cx="9167567" cy="592836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0).jpg"/>
          <p:cNvPicPr>
            <a:picLocks noChangeAspect="1"/>
          </p:cNvPicPr>
          <p:nvPr/>
        </p:nvPicPr>
        <p:blipFill>
          <a:blip r:embed="rId2"/>
          <a:stretch>
            <a:fillRect/>
          </a:stretch>
        </p:blipFill>
        <p:spPr>
          <a:xfrm>
            <a:off x="-106325" y="0"/>
            <a:ext cx="9250325" cy="6858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1).jpg"/>
          <p:cNvPicPr>
            <a:picLocks noChangeAspect="1"/>
          </p:cNvPicPr>
          <p:nvPr/>
        </p:nvPicPr>
        <p:blipFill>
          <a:blip r:embed="rId2"/>
          <a:stretch>
            <a:fillRect/>
          </a:stretch>
        </p:blipFill>
        <p:spPr>
          <a:xfrm>
            <a:off x="1" y="-213360"/>
            <a:ext cx="9144000" cy="707136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2).jpg"/>
          <p:cNvPicPr>
            <a:picLocks noChangeAspect="1"/>
          </p:cNvPicPr>
          <p:nvPr/>
        </p:nvPicPr>
        <p:blipFill>
          <a:blip r:embed="rId2"/>
          <a:stretch>
            <a:fillRect/>
          </a:stretch>
        </p:blipFill>
        <p:spPr>
          <a:xfrm>
            <a:off x="-20411" y="0"/>
            <a:ext cx="9184822" cy="68580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5).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6).jpg"/>
          <p:cNvPicPr>
            <a:picLocks noChangeAspect="1"/>
          </p:cNvPicPr>
          <p:nvPr/>
        </p:nvPicPr>
        <p:blipFill>
          <a:blip r:embed="rId2"/>
          <a:stretch>
            <a:fillRect/>
          </a:stretch>
        </p:blipFill>
        <p:spPr>
          <a:xfrm>
            <a:off x="-190500" y="0"/>
            <a:ext cx="9334500"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burning.jpg"/>
          <p:cNvPicPr>
            <a:picLocks noChangeAspect="1"/>
          </p:cNvPicPr>
          <p:nvPr/>
        </p:nvPicPr>
        <p:blipFill>
          <a:blip r:embed="rId2"/>
          <a:stretch>
            <a:fillRect/>
          </a:stretch>
        </p:blipFill>
        <p:spPr>
          <a:xfrm>
            <a:off x="-23074" y="0"/>
            <a:ext cx="9190148" cy="6858000"/>
          </a:xfrm>
          <a:prstGeom prst="rect">
            <a:avLst/>
          </a:prstGeom>
        </p:spPr>
      </p:pic>
      <p:sp>
        <p:nvSpPr>
          <p:cNvPr id="5" name="TextBox 4"/>
          <p:cNvSpPr txBox="1"/>
          <p:nvPr/>
        </p:nvSpPr>
        <p:spPr>
          <a:xfrm>
            <a:off x="6705600" y="533400"/>
            <a:ext cx="1295400" cy="461665"/>
          </a:xfrm>
          <a:prstGeom prst="rect">
            <a:avLst/>
          </a:prstGeom>
          <a:solidFill>
            <a:srgbClr val="FFFF00"/>
          </a:solidFill>
        </p:spPr>
        <p:txBody>
          <a:bodyPr wrap="square" rtlCol="0">
            <a:spAutoFit/>
          </a:bodyPr>
          <a:lstStyle/>
          <a:p>
            <a:r>
              <a:rPr lang="en-US" sz="2400" b="1" dirty="0" smtClean="0">
                <a:solidFill>
                  <a:schemeClr val="bg1"/>
                </a:solidFill>
              </a:rPr>
              <a:t>Burning</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7).jpg"/>
          <p:cNvPicPr>
            <a:picLocks noChangeAspect="1"/>
          </p:cNvPicPr>
          <p:nvPr/>
        </p:nvPicPr>
        <p:blipFill>
          <a:blip r:embed="rId2"/>
          <a:stretch>
            <a:fillRect/>
          </a:stretch>
        </p:blipFill>
        <p:spPr>
          <a:xfrm>
            <a:off x="0" y="-106680"/>
            <a:ext cx="9144000" cy="696468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8).jpg"/>
          <p:cNvPicPr>
            <a:picLocks noChangeAspect="1"/>
          </p:cNvPicPr>
          <p:nvPr/>
        </p:nvPicPr>
        <p:blipFill>
          <a:blip r:embed="rId2"/>
          <a:stretch>
            <a:fillRect/>
          </a:stretch>
        </p:blipFill>
        <p:spPr>
          <a:xfrm>
            <a:off x="-75363" y="609600"/>
            <a:ext cx="9294726" cy="56388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9).jpg"/>
          <p:cNvPicPr>
            <a:picLocks noChangeAspect="1"/>
          </p:cNvPicPr>
          <p:nvPr/>
        </p:nvPicPr>
        <p:blipFill>
          <a:blip r:embed="rId2"/>
          <a:stretch>
            <a:fillRect/>
          </a:stretch>
        </p:blipFill>
        <p:spPr>
          <a:xfrm>
            <a:off x="-24190" y="533400"/>
            <a:ext cx="9192380" cy="5791199"/>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0).jpg"/>
          <p:cNvPicPr>
            <a:picLocks noChangeAspect="1"/>
          </p:cNvPicPr>
          <p:nvPr/>
        </p:nvPicPr>
        <p:blipFill>
          <a:blip r:embed="rId2"/>
          <a:stretch>
            <a:fillRect/>
          </a:stretch>
        </p:blipFill>
        <p:spPr>
          <a:xfrm>
            <a:off x="1" y="0"/>
            <a:ext cx="9144000" cy="68580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jpg"/>
          <p:cNvPicPr>
            <a:picLocks noChangeAspect="1"/>
          </p:cNvPicPr>
          <p:nvPr/>
        </p:nvPicPr>
        <p:blipFill>
          <a:blip r:embed="rId2"/>
          <a:stretch>
            <a:fillRect/>
          </a:stretch>
        </p:blipFill>
        <p:spPr>
          <a:xfrm>
            <a:off x="-41005" y="0"/>
            <a:ext cx="9226009" cy="68580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6).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1).jpg"/>
          <p:cNvPicPr>
            <a:picLocks noChangeAspect="1"/>
          </p:cNvPicPr>
          <p:nvPr/>
        </p:nvPicPr>
        <p:blipFill>
          <a:blip r:embed="rId2"/>
          <a:stretch>
            <a:fillRect/>
          </a:stretch>
        </p:blipFill>
        <p:spPr>
          <a:xfrm>
            <a:off x="0" y="-60961"/>
            <a:ext cx="9144000" cy="6918961"/>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4).jpg"/>
          <p:cNvPicPr>
            <a:picLocks noChangeAspect="1"/>
          </p:cNvPicPr>
          <p:nvPr/>
        </p:nvPicPr>
        <p:blipFill>
          <a:blip r:embed="rId2"/>
          <a:stretch>
            <a:fillRect/>
          </a:stretch>
        </p:blipFill>
        <p:spPr>
          <a:xfrm>
            <a:off x="0" y="-1"/>
            <a:ext cx="9144000" cy="6858001"/>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2).jpg"/>
          <p:cNvPicPr>
            <a:picLocks noChangeAspect="1"/>
          </p:cNvPicPr>
          <p:nvPr/>
        </p:nvPicPr>
        <p:blipFill>
          <a:blip r:embed="rId2"/>
          <a:stretch>
            <a:fillRect/>
          </a:stretch>
        </p:blipFill>
        <p:spPr>
          <a:xfrm>
            <a:off x="0" y="-21590"/>
            <a:ext cx="9144000" cy="6879590"/>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3).jpg"/>
          <p:cNvPicPr>
            <a:picLocks noChangeAspect="1"/>
          </p:cNvPicPr>
          <p:nvPr/>
        </p:nvPicPr>
        <p:blipFill>
          <a:blip r:embed="rId2"/>
          <a:stretch>
            <a:fillRect/>
          </a:stretch>
        </p:blipFill>
        <p:spPr>
          <a:xfrm>
            <a:off x="0" y="15240"/>
            <a:ext cx="9144000" cy="684276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caernarvon-castle.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609600" y="533400"/>
            <a:ext cx="2667000" cy="461665"/>
          </a:xfrm>
          <a:prstGeom prst="rect">
            <a:avLst/>
          </a:prstGeom>
          <a:solidFill>
            <a:srgbClr val="FFFF00"/>
          </a:solidFill>
        </p:spPr>
        <p:txBody>
          <a:bodyPr wrap="square" rtlCol="0">
            <a:spAutoFit/>
          </a:bodyPr>
          <a:lstStyle/>
          <a:p>
            <a:pPr algn="ctr"/>
            <a:r>
              <a:rPr lang="en-US" sz="2400" b="1" dirty="0" smtClean="0">
                <a:solidFill>
                  <a:schemeClr val="bg1"/>
                </a:solidFill>
              </a:rPr>
              <a:t>Caernarvon castle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5).jpg"/>
          <p:cNvPicPr>
            <a:picLocks noChangeAspect="1"/>
          </p:cNvPicPr>
          <p:nvPr/>
        </p:nvPicPr>
        <p:blipFill>
          <a:blip r:embed="rId2"/>
          <a:stretch>
            <a:fillRect/>
          </a:stretch>
        </p:blipFill>
        <p:spPr>
          <a:xfrm>
            <a:off x="1" y="0"/>
            <a:ext cx="9143999" cy="68580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jpg"/>
          <p:cNvPicPr>
            <a:picLocks noChangeAspect="1"/>
          </p:cNvPicPr>
          <p:nvPr/>
        </p:nvPicPr>
        <p:blipFill>
          <a:blip r:embed="rId2"/>
          <a:stretch>
            <a:fillRect/>
          </a:stretch>
        </p:blipFill>
        <p:spPr>
          <a:xfrm>
            <a:off x="-61784" y="0"/>
            <a:ext cx="9267568" cy="6858000"/>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3).jpg"/>
          <p:cNvPicPr>
            <a:picLocks noChangeAspect="1"/>
          </p:cNvPicPr>
          <p:nvPr/>
        </p:nvPicPr>
        <p:blipFill>
          <a:blip r:embed="rId2"/>
          <a:stretch>
            <a:fillRect/>
          </a:stretch>
        </p:blipFill>
        <p:spPr>
          <a:xfrm>
            <a:off x="0" y="0"/>
            <a:ext cx="9123770" cy="687324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34).jpg"/>
          <p:cNvPicPr>
            <a:picLocks noChangeAspect="1"/>
          </p:cNvPicPr>
          <p:nvPr/>
        </p:nvPicPr>
        <p:blipFill>
          <a:blip r:embed="rId2"/>
          <a:stretch>
            <a:fillRect/>
          </a:stretch>
        </p:blipFill>
        <p:spPr>
          <a:xfrm>
            <a:off x="-73349" y="0"/>
            <a:ext cx="9168450" cy="68580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6).jpg"/>
          <p:cNvPicPr>
            <a:picLocks noChangeAspect="1"/>
          </p:cNvPicPr>
          <p:nvPr/>
        </p:nvPicPr>
        <p:blipFill>
          <a:blip r:embed="rId2"/>
          <a:stretch>
            <a:fillRect/>
          </a:stretch>
        </p:blipFill>
        <p:spPr>
          <a:xfrm>
            <a:off x="20230" y="0"/>
            <a:ext cx="9103540" cy="6858000"/>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8).jpg"/>
          <p:cNvPicPr>
            <a:picLocks noChangeAspect="1"/>
          </p:cNvPicPr>
          <p:nvPr/>
        </p:nvPicPr>
        <p:blipFill>
          <a:blip r:embed="rId2"/>
          <a:stretch>
            <a:fillRect/>
          </a:stretch>
        </p:blipFill>
        <p:spPr>
          <a:xfrm>
            <a:off x="-41005" y="0"/>
            <a:ext cx="9226009" cy="6858000"/>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6).jpg"/>
          <p:cNvPicPr>
            <a:picLocks noChangeAspect="1"/>
          </p:cNvPicPr>
          <p:nvPr/>
        </p:nvPicPr>
        <p:blipFill>
          <a:blip r:embed="rId2"/>
          <a:stretch>
            <a:fillRect/>
          </a:stretch>
        </p:blipFill>
        <p:spPr>
          <a:xfrm>
            <a:off x="0" y="411480"/>
            <a:ext cx="9144000" cy="603504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7).jpg"/>
          <p:cNvPicPr>
            <a:picLocks noChangeAspect="1"/>
          </p:cNvPicPr>
          <p:nvPr/>
        </p:nvPicPr>
        <p:blipFill>
          <a:blip r:embed="rId2"/>
          <a:stretch>
            <a:fillRect/>
          </a:stretch>
        </p:blipFill>
        <p:spPr>
          <a:xfrm>
            <a:off x="0" y="0"/>
            <a:ext cx="9208698" cy="68580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8).jpg"/>
          <p:cNvPicPr>
            <a:picLocks noChangeAspect="1"/>
          </p:cNvPicPr>
          <p:nvPr/>
        </p:nvPicPr>
        <p:blipFill>
          <a:blip r:embed="rId2"/>
          <a:stretch>
            <a:fillRect/>
          </a:stretch>
        </p:blipFill>
        <p:spPr>
          <a:xfrm>
            <a:off x="0" y="0"/>
            <a:ext cx="9123770" cy="687324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49).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flint-castle.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762000" y="609600"/>
            <a:ext cx="1752600" cy="461665"/>
          </a:xfrm>
          <a:prstGeom prst="rect">
            <a:avLst/>
          </a:prstGeom>
          <a:solidFill>
            <a:srgbClr val="FFFF00"/>
          </a:solidFill>
        </p:spPr>
        <p:txBody>
          <a:bodyPr wrap="square" rtlCol="0">
            <a:spAutoFit/>
          </a:bodyPr>
          <a:lstStyle/>
          <a:p>
            <a:r>
              <a:rPr lang="en-US" sz="2400" b="1" dirty="0" smtClean="0">
                <a:solidFill>
                  <a:schemeClr val="bg1"/>
                </a:solidFill>
              </a:rPr>
              <a:t>Flint  castle</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0).jpg"/>
          <p:cNvPicPr>
            <a:picLocks noChangeAspect="1"/>
          </p:cNvPicPr>
          <p:nvPr/>
        </p:nvPicPr>
        <p:blipFill>
          <a:blip r:embed="rId2"/>
          <a:stretch>
            <a:fillRect/>
          </a:stretch>
        </p:blipFill>
        <p:spPr>
          <a:xfrm>
            <a:off x="-61784" y="0"/>
            <a:ext cx="9267568" cy="6858000"/>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1).jpg"/>
          <p:cNvPicPr>
            <a:picLocks noChangeAspect="1"/>
          </p:cNvPicPr>
          <p:nvPr/>
        </p:nvPicPr>
        <p:blipFill>
          <a:blip r:embed="rId2"/>
          <a:stretch>
            <a:fillRect/>
          </a:stretch>
        </p:blipFill>
        <p:spPr>
          <a:xfrm>
            <a:off x="0" y="304800"/>
            <a:ext cx="9189044" cy="6217919"/>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2).jpg"/>
          <p:cNvPicPr>
            <a:picLocks noChangeAspect="1"/>
          </p:cNvPicPr>
          <p:nvPr/>
        </p:nvPicPr>
        <p:blipFill>
          <a:blip r:embed="rId2"/>
          <a:stretch>
            <a:fillRect/>
          </a:stretch>
        </p:blipFill>
        <p:spPr>
          <a:xfrm>
            <a:off x="-22412" y="304800"/>
            <a:ext cx="9188824" cy="624840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3).jpg"/>
          <p:cNvPicPr>
            <a:picLocks noChangeAspect="1"/>
          </p:cNvPicPr>
          <p:nvPr/>
        </p:nvPicPr>
        <p:blipFill>
          <a:blip r:embed="rId2"/>
          <a:stretch>
            <a:fillRect/>
          </a:stretch>
        </p:blipFill>
        <p:spPr>
          <a:xfrm>
            <a:off x="-120316" y="533400"/>
            <a:ext cx="9264316" cy="5867400"/>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4).jpg"/>
          <p:cNvPicPr>
            <a:picLocks noChangeAspect="1"/>
          </p:cNvPicPr>
          <p:nvPr/>
        </p:nvPicPr>
        <p:blipFill>
          <a:blip r:embed="rId2"/>
          <a:stretch>
            <a:fillRect/>
          </a:stretch>
        </p:blipFill>
        <p:spPr>
          <a:xfrm>
            <a:off x="-71438" y="457200"/>
            <a:ext cx="9286876" cy="59436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5).jpg"/>
          <p:cNvPicPr>
            <a:picLocks noChangeAspect="1"/>
          </p:cNvPicPr>
          <p:nvPr/>
        </p:nvPicPr>
        <p:blipFill>
          <a:blip r:embed="rId2"/>
          <a:stretch>
            <a:fillRect/>
          </a:stretch>
        </p:blipFill>
        <p:spPr>
          <a:xfrm>
            <a:off x="-82750" y="0"/>
            <a:ext cx="9309500" cy="6857999"/>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6).jpg"/>
          <p:cNvPicPr>
            <a:picLocks noChangeAspect="1"/>
          </p:cNvPicPr>
          <p:nvPr/>
        </p:nvPicPr>
        <p:blipFill>
          <a:blip r:embed="rId2"/>
          <a:stretch>
            <a:fillRect/>
          </a:stretch>
        </p:blipFill>
        <p:spPr>
          <a:xfrm>
            <a:off x="1863089" y="0"/>
            <a:ext cx="5417821" cy="685800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7).jpg"/>
          <p:cNvPicPr>
            <a:picLocks noChangeAspect="1"/>
          </p:cNvPicPr>
          <p:nvPr/>
        </p:nvPicPr>
        <p:blipFill>
          <a:blip r:embed="rId2"/>
          <a:stretch>
            <a:fillRect/>
          </a:stretch>
        </p:blipFill>
        <p:spPr>
          <a:xfrm>
            <a:off x="-46182" y="381000"/>
            <a:ext cx="9236364" cy="6096000"/>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59).jpg"/>
          <p:cNvPicPr>
            <a:picLocks noChangeAspect="1"/>
          </p:cNvPicPr>
          <p:nvPr/>
        </p:nvPicPr>
        <p:blipFill>
          <a:blip r:embed="rId2"/>
          <a:stretch>
            <a:fillRect/>
          </a:stretch>
        </p:blipFill>
        <p:spPr>
          <a:xfrm>
            <a:off x="-103909" y="0"/>
            <a:ext cx="9351818" cy="685800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0).jpg"/>
          <p:cNvPicPr>
            <a:picLocks noChangeAspect="1"/>
          </p:cNvPicPr>
          <p:nvPr/>
        </p:nvPicPr>
        <p:blipFill>
          <a:blip r:embed="rId2"/>
          <a:stretch>
            <a:fillRect/>
          </a:stretch>
        </p:blipFill>
        <p:spPr>
          <a:xfrm>
            <a:off x="-190500" y="0"/>
            <a:ext cx="9525000" cy="6858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heidelberg.jpg"/>
          <p:cNvPicPr>
            <a:picLocks noChangeAspect="1"/>
          </p:cNvPicPr>
          <p:nvPr/>
        </p:nvPicPr>
        <p:blipFill>
          <a:blip r:embed="rId2"/>
          <a:stretch>
            <a:fillRect/>
          </a:stretch>
        </p:blipFill>
        <p:spPr>
          <a:xfrm>
            <a:off x="-62167" y="0"/>
            <a:ext cx="9268334" cy="6858000"/>
          </a:xfrm>
          <a:prstGeom prst="rect">
            <a:avLst/>
          </a:prstGeom>
        </p:spPr>
      </p:pic>
      <p:sp>
        <p:nvSpPr>
          <p:cNvPr id="5" name="TextBox 4"/>
          <p:cNvSpPr txBox="1"/>
          <p:nvPr/>
        </p:nvSpPr>
        <p:spPr>
          <a:xfrm>
            <a:off x="6553200" y="685800"/>
            <a:ext cx="1752600" cy="461665"/>
          </a:xfrm>
          <a:prstGeom prst="rect">
            <a:avLst/>
          </a:prstGeom>
          <a:solidFill>
            <a:srgbClr val="FFFF00"/>
          </a:solidFill>
        </p:spPr>
        <p:txBody>
          <a:bodyPr wrap="square" rtlCol="0">
            <a:spAutoFit/>
          </a:bodyPr>
          <a:lstStyle/>
          <a:p>
            <a:r>
              <a:rPr lang="en-US" sz="2400" b="1" dirty="0" err="1" smtClean="0">
                <a:solidFill>
                  <a:schemeClr val="bg1"/>
                </a:solidFill>
              </a:rPr>
              <a:t>Heidelburg</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1).jpg"/>
          <p:cNvPicPr>
            <a:picLocks noChangeAspect="1"/>
          </p:cNvPicPr>
          <p:nvPr/>
        </p:nvPicPr>
        <p:blipFill>
          <a:blip r:embed="rId2"/>
          <a:stretch>
            <a:fillRect/>
          </a:stretch>
        </p:blipFill>
        <p:spPr>
          <a:xfrm>
            <a:off x="-82750" y="0"/>
            <a:ext cx="9309500" cy="6857999"/>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2).jpg"/>
          <p:cNvPicPr>
            <a:picLocks noChangeAspect="1"/>
          </p:cNvPicPr>
          <p:nvPr/>
        </p:nvPicPr>
        <p:blipFill>
          <a:blip r:embed="rId2"/>
          <a:stretch>
            <a:fillRect/>
          </a:stretch>
        </p:blipFill>
        <p:spPr>
          <a:xfrm>
            <a:off x="-82750" y="0"/>
            <a:ext cx="9309500" cy="6857999"/>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4).jpg"/>
          <p:cNvPicPr>
            <a:picLocks noChangeAspect="1"/>
          </p:cNvPicPr>
          <p:nvPr/>
        </p:nvPicPr>
        <p:blipFill>
          <a:blip r:embed="rId2"/>
          <a:stretch>
            <a:fillRect/>
          </a:stretch>
        </p:blipFill>
        <p:spPr>
          <a:xfrm>
            <a:off x="-71438" y="457200"/>
            <a:ext cx="9286876" cy="5943600"/>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5).jpg"/>
          <p:cNvPicPr>
            <a:picLocks noChangeAspect="1"/>
          </p:cNvPicPr>
          <p:nvPr/>
        </p:nvPicPr>
        <p:blipFill>
          <a:blip r:embed="rId2"/>
          <a:stretch>
            <a:fillRect/>
          </a:stretch>
        </p:blipFill>
        <p:spPr>
          <a:xfrm>
            <a:off x="-23567" y="457200"/>
            <a:ext cx="9191134" cy="5943600"/>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6).jpg"/>
          <p:cNvPicPr>
            <a:picLocks noChangeAspect="1"/>
          </p:cNvPicPr>
          <p:nvPr/>
        </p:nvPicPr>
        <p:blipFill>
          <a:blip r:embed="rId2"/>
          <a:stretch>
            <a:fillRect/>
          </a:stretch>
        </p:blipFill>
        <p:spPr>
          <a:xfrm>
            <a:off x="-137850" y="381000"/>
            <a:ext cx="9304824" cy="6172200"/>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7).jpg"/>
          <p:cNvPicPr>
            <a:picLocks noChangeAspect="1"/>
          </p:cNvPicPr>
          <p:nvPr/>
        </p:nvPicPr>
        <p:blipFill>
          <a:blip r:embed="rId2"/>
          <a:stretch>
            <a:fillRect/>
          </a:stretch>
        </p:blipFill>
        <p:spPr>
          <a:xfrm>
            <a:off x="-123567" y="533400"/>
            <a:ext cx="9391134" cy="5791199"/>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8).jpg"/>
          <p:cNvPicPr>
            <a:picLocks noChangeAspect="1"/>
          </p:cNvPicPr>
          <p:nvPr/>
        </p:nvPicPr>
        <p:blipFill>
          <a:blip r:embed="rId2"/>
          <a:stretch>
            <a:fillRect/>
          </a:stretch>
        </p:blipFill>
        <p:spPr>
          <a:xfrm>
            <a:off x="21667" y="-152400"/>
            <a:ext cx="9100663" cy="7010400"/>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69).jpg"/>
          <p:cNvPicPr>
            <a:picLocks noChangeAspect="1"/>
          </p:cNvPicPr>
          <p:nvPr/>
        </p:nvPicPr>
        <p:blipFill>
          <a:blip r:embed="rId2"/>
          <a:stretch>
            <a:fillRect/>
          </a:stretch>
        </p:blipFill>
        <p:spPr>
          <a:xfrm>
            <a:off x="-95749" y="533400"/>
            <a:ext cx="9215811" cy="5867400"/>
          </a:xfrm>
          <a:prstGeom prst="rect">
            <a:avLst/>
          </a:prstGeo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0).jpg"/>
          <p:cNvPicPr>
            <a:picLocks noChangeAspect="1"/>
          </p:cNvPicPr>
          <p:nvPr/>
        </p:nvPicPr>
        <p:blipFill>
          <a:blip r:embed="rId2"/>
          <a:stretch>
            <a:fillRect/>
          </a:stretch>
        </p:blipFill>
        <p:spPr>
          <a:xfrm>
            <a:off x="1108364" y="0"/>
            <a:ext cx="6927272" cy="685799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Joseph Mallord William Turner - The Burning of the House of Lords and Commons.jpg"/>
          <p:cNvPicPr>
            <a:picLocks noChangeAspect="1"/>
          </p:cNvPicPr>
          <p:nvPr/>
        </p:nvPicPr>
        <p:blipFill>
          <a:blip r:embed="rId2"/>
          <a:stretch>
            <a:fillRect/>
          </a:stretch>
        </p:blipFill>
        <p:spPr>
          <a:xfrm>
            <a:off x="0" y="14287"/>
            <a:ext cx="9144000" cy="6829425"/>
          </a:xfrm>
          <a:prstGeom prst="rect">
            <a:avLst/>
          </a:prstGeom>
        </p:spPr>
      </p:pic>
      <p:sp>
        <p:nvSpPr>
          <p:cNvPr id="5" name="TextBox 4"/>
          <p:cNvSpPr txBox="1"/>
          <p:nvPr/>
        </p:nvSpPr>
        <p:spPr>
          <a:xfrm>
            <a:off x="4953000" y="533400"/>
            <a:ext cx="3505200" cy="830997"/>
          </a:xfrm>
          <a:prstGeom prst="rect">
            <a:avLst/>
          </a:prstGeom>
          <a:solidFill>
            <a:srgbClr val="FFFF00"/>
          </a:solidFill>
        </p:spPr>
        <p:txBody>
          <a:bodyPr wrap="square" rtlCol="0">
            <a:spAutoFit/>
          </a:bodyPr>
          <a:lstStyle/>
          <a:p>
            <a:pPr algn="ctr"/>
            <a:r>
              <a:rPr lang="en-US" sz="2400" b="1" dirty="0" smtClean="0">
                <a:solidFill>
                  <a:schemeClr val="bg1"/>
                </a:solidFill>
              </a:rPr>
              <a:t>Burning of the house of lords and commons</a:t>
            </a:r>
            <a:endParaRPr lang="fil-PH" sz="2400" b="1" dirty="0">
              <a:solidFill>
                <a:schemeClr val="bg1"/>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1).jpg"/>
          <p:cNvPicPr>
            <a:picLocks noChangeAspect="1"/>
          </p:cNvPicPr>
          <p:nvPr/>
        </p:nvPicPr>
        <p:blipFill>
          <a:blip r:embed="rId2"/>
          <a:stretch>
            <a:fillRect/>
          </a:stretch>
        </p:blipFill>
        <p:spPr>
          <a:xfrm>
            <a:off x="-69624" y="381000"/>
            <a:ext cx="9283248" cy="6095999"/>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2).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3).jpg"/>
          <p:cNvPicPr>
            <a:picLocks noChangeAspect="1"/>
          </p:cNvPicPr>
          <p:nvPr/>
        </p:nvPicPr>
        <p:blipFill>
          <a:blip r:embed="rId2"/>
          <a:stretch>
            <a:fillRect/>
          </a:stretch>
        </p:blipFill>
        <p:spPr>
          <a:xfrm>
            <a:off x="0" y="0"/>
            <a:ext cx="9166412" cy="6858000"/>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4).jpg"/>
          <p:cNvPicPr>
            <a:picLocks noChangeAspect="1"/>
          </p:cNvPicPr>
          <p:nvPr/>
        </p:nvPicPr>
        <p:blipFill>
          <a:blip r:embed="rId2"/>
          <a:stretch>
            <a:fillRect/>
          </a:stretch>
        </p:blipFill>
        <p:spPr>
          <a:xfrm>
            <a:off x="20230" y="0"/>
            <a:ext cx="9103540" cy="6858000"/>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5).jpg"/>
          <p:cNvPicPr>
            <a:picLocks noChangeAspect="1"/>
          </p:cNvPicPr>
          <p:nvPr/>
        </p:nvPicPr>
        <p:blipFill>
          <a:blip r:embed="rId2"/>
          <a:stretch>
            <a:fillRect/>
          </a:stretch>
        </p:blipFill>
        <p:spPr>
          <a:xfrm>
            <a:off x="0" y="457200"/>
            <a:ext cx="9215438" cy="5897880"/>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7).jpg"/>
          <p:cNvPicPr>
            <a:picLocks noChangeAspect="1"/>
          </p:cNvPicPr>
          <p:nvPr/>
        </p:nvPicPr>
        <p:blipFill>
          <a:blip r:embed="rId2"/>
          <a:stretch>
            <a:fillRect/>
          </a:stretch>
        </p:blipFill>
        <p:spPr>
          <a:xfrm>
            <a:off x="-67902" y="-381000"/>
            <a:ext cx="9211901" cy="7467600"/>
          </a:xfrm>
          <a:prstGeom prst="rect">
            <a:avLst/>
          </a:prstGeo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8).jpg"/>
          <p:cNvPicPr>
            <a:picLocks noChangeAspect="1"/>
          </p:cNvPicPr>
          <p:nvPr/>
        </p:nvPicPr>
        <p:blipFill>
          <a:blip r:embed="rId2"/>
          <a:stretch>
            <a:fillRect/>
          </a:stretch>
        </p:blipFill>
        <p:spPr>
          <a:xfrm>
            <a:off x="1200150" y="19372"/>
            <a:ext cx="6724650" cy="6838628"/>
          </a:xfrm>
          <a:prstGeom prst="rect">
            <a:avLst/>
          </a:prstGeo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79).jpg"/>
          <p:cNvPicPr>
            <a:picLocks noChangeAspect="1"/>
          </p:cNvPicPr>
          <p:nvPr/>
        </p:nvPicPr>
        <p:blipFill>
          <a:blip r:embed="rId2"/>
          <a:stretch>
            <a:fillRect/>
          </a:stretch>
        </p:blipFill>
        <p:spPr>
          <a:xfrm>
            <a:off x="-49968" y="609600"/>
            <a:ext cx="9243934" cy="5638800"/>
          </a:xfrm>
          <a:prstGeom prst="rect">
            <a:avLst/>
          </a:prstGeo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0).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1).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1).jpg"/>
          <p:cNvPicPr>
            <a:picLocks noChangeAspect="1"/>
          </p:cNvPicPr>
          <p:nvPr/>
        </p:nvPicPr>
        <p:blipFill>
          <a:blip r:embed="rId2"/>
          <a:stretch>
            <a:fillRect/>
          </a:stretch>
        </p:blipFill>
        <p:spPr>
          <a:xfrm>
            <a:off x="0" y="-60961"/>
            <a:ext cx="9144000" cy="6979921"/>
          </a:xfrm>
          <a:prstGeom prst="rect">
            <a:avLst/>
          </a:prstGeo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2).jpg"/>
          <p:cNvPicPr>
            <a:picLocks noChangeAspect="1"/>
          </p:cNvPicPr>
          <p:nvPr/>
        </p:nvPicPr>
        <p:blipFill>
          <a:blip r:embed="rId2"/>
          <a:stretch>
            <a:fillRect/>
          </a:stretch>
        </p:blipFill>
        <p:spPr>
          <a:xfrm>
            <a:off x="-99391" y="-76200"/>
            <a:ext cx="9243391" cy="7086600"/>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3).jpg"/>
          <p:cNvPicPr>
            <a:picLocks noChangeAspect="1"/>
          </p:cNvPicPr>
          <p:nvPr/>
        </p:nvPicPr>
        <p:blipFill>
          <a:blip r:embed="rId2"/>
          <a:stretch>
            <a:fillRect/>
          </a:stretch>
        </p:blipFill>
        <p:spPr>
          <a:xfrm>
            <a:off x="-82750" y="0"/>
            <a:ext cx="9309500" cy="6857999"/>
          </a:xfrm>
          <a:prstGeom prst="rect">
            <a:avLst/>
          </a:prstGeo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4).jpg"/>
          <p:cNvPicPr>
            <a:picLocks noChangeAspect="1"/>
          </p:cNvPicPr>
          <p:nvPr/>
        </p:nvPicPr>
        <p:blipFill>
          <a:blip r:embed="rId2"/>
          <a:stretch>
            <a:fillRect/>
          </a:stretch>
        </p:blipFill>
        <p:spPr>
          <a:xfrm>
            <a:off x="1" y="0"/>
            <a:ext cx="9379008" cy="6858000"/>
          </a:xfrm>
          <a:prstGeom prst="rect">
            <a:avLst/>
          </a:prstGeom>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5).jpg"/>
          <p:cNvPicPr>
            <a:picLocks noChangeAspect="1"/>
          </p:cNvPicPr>
          <p:nvPr/>
        </p:nvPicPr>
        <p:blipFill>
          <a:blip r:embed="rId2"/>
          <a:stretch>
            <a:fillRect/>
          </a:stretch>
        </p:blipFill>
        <p:spPr>
          <a:xfrm>
            <a:off x="-103909" y="0"/>
            <a:ext cx="9351818" cy="6858000"/>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7).jpg"/>
          <p:cNvPicPr>
            <a:picLocks noChangeAspect="1"/>
          </p:cNvPicPr>
          <p:nvPr/>
        </p:nvPicPr>
        <p:blipFill>
          <a:blip r:embed="rId2"/>
          <a:stretch>
            <a:fillRect/>
          </a:stretch>
        </p:blipFill>
        <p:spPr>
          <a:xfrm>
            <a:off x="-23567" y="-228600"/>
            <a:ext cx="9544639" cy="7086600"/>
          </a:xfrm>
          <a:prstGeom prst="rect">
            <a:avLst/>
          </a:prstGeo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8).jpg"/>
          <p:cNvPicPr>
            <a:picLocks noChangeAspect="1"/>
          </p:cNvPicPr>
          <p:nvPr/>
        </p:nvPicPr>
        <p:blipFill>
          <a:blip r:embed="rId2"/>
          <a:stretch>
            <a:fillRect/>
          </a:stretch>
        </p:blipFill>
        <p:spPr>
          <a:xfrm>
            <a:off x="1" y="0"/>
            <a:ext cx="9252856" cy="6858000"/>
          </a:xfrm>
          <a:prstGeom prst="rect">
            <a:avLst/>
          </a:prstGeom>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89).jpg"/>
          <p:cNvPicPr>
            <a:picLocks noChangeAspect="1"/>
          </p:cNvPicPr>
          <p:nvPr/>
        </p:nvPicPr>
        <p:blipFill>
          <a:blip r:embed="rId2"/>
          <a:stretch>
            <a:fillRect/>
          </a:stretch>
        </p:blipFill>
        <p:spPr>
          <a:xfrm>
            <a:off x="-212652" y="0"/>
            <a:ext cx="9569302" cy="6858000"/>
          </a:xfrm>
          <a:prstGeom prst="rect">
            <a:avLst/>
          </a:prstGeom>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0).jpg"/>
          <p:cNvPicPr>
            <a:picLocks noChangeAspect="1"/>
          </p:cNvPicPr>
          <p:nvPr/>
        </p:nvPicPr>
        <p:blipFill>
          <a:blip r:embed="rId2"/>
          <a:stretch>
            <a:fillRect/>
          </a:stretch>
        </p:blipFill>
        <p:spPr>
          <a:xfrm>
            <a:off x="1119987" y="0"/>
            <a:ext cx="6904026" cy="6858000"/>
          </a:xfrm>
          <a:prstGeom prst="rect">
            <a:avLst/>
          </a:prstGeo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1).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dirty="0"/>
          </a:p>
        </p:txBody>
      </p:sp>
      <p:sp>
        <p:nvSpPr>
          <p:cNvPr id="3" name="Subtitle 2"/>
          <p:cNvSpPr>
            <a:spLocks noGrp="1"/>
          </p:cNvSpPr>
          <p:nvPr>
            <p:ph type="subTitle" idx="1"/>
          </p:nvPr>
        </p:nvSpPr>
        <p:spPr/>
        <p:txBody>
          <a:bodyPr>
            <a:normAutofit/>
          </a:bodyPr>
          <a:lstStyle/>
          <a:p>
            <a:endParaRPr lang="fil-PH" dirty="0"/>
          </a:p>
        </p:txBody>
      </p:sp>
      <p:pic>
        <p:nvPicPr>
          <p:cNvPr id="4" name="Picture 3" descr="th (92).jpg"/>
          <p:cNvPicPr>
            <a:picLocks noChangeAspect="1"/>
          </p:cNvPicPr>
          <p:nvPr/>
        </p:nvPicPr>
        <p:blipFill>
          <a:blip r:embed="rId2"/>
          <a:stretch>
            <a:fillRect/>
          </a:stretch>
        </p:blipFill>
        <p:spPr>
          <a:xfrm>
            <a:off x="1" y="0"/>
            <a:ext cx="9143998" cy="6857999"/>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88</TotalTime>
  <Words>108</Words>
  <Application>Microsoft Office PowerPoint</Application>
  <PresentationFormat>On-screen Show (4:3)</PresentationFormat>
  <Paragraphs>21</Paragraphs>
  <Slides>111</Slides>
  <Notes>0</Notes>
  <HiddenSlides>0</HiddenSlides>
  <MMClips>0</MMClips>
  <ScaleCrop>false</ScaleCrop>
  <HeadingPairs>
    <vt:vector size="4" baseType="variant">
      <vt:variant>
        <vt:lpstr>Theme</vt:lpstr>
      </vt:variant>
      <vt:variant>
        <vt:i4>1</vt:i4>
      </vt:variant>
      <vt:variant>
        <vt:lpstr>Slide Titles</vt:lpstr>
      </vt:variant>
      <vt:variant>
        <vt:i4>111</vt:i4>
      </vt:variant>
    </vt:vector>
  </HeadingPairs>
  <TitlesOfParts>
    <vt:vector size="112" baseType="lpstr">
      <vt:lpstr>Flow</vt:lpstr>
      <vt:lpstr>Joseph Mallord William Turner</vt:lpstr>
      <vt:lpstr>Editor’s note</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Joseph Mallord William Turner</dc:title>
  <dc:creator>Amal</dc:creator>
  <cp:lastModifiedBy>Amal</cp:lastModifiedBy>
  <cp:revision>11</cp:revision>
  <dcterms:created xsi:type="dcterms:W3CDTF">2015-09-23T23:08:52Z</dcterms:created>
  <dcterms:modified xsi:type="dcterms:W3CDTF">2015-09-24T01:02:24Z</dcterms:modified>
</cp:coreProperties>
</file>