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337" r:id="rId4"/>
    <p:sldId id="361" r:id="rId5"/>
    <p:sldId id="282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2" r:id="rId106"/>
    <p:sldId id="363" r:id="rId107"/>
    <p:sldId id="364" r:id="rId108"/>
    <p:sldId id="365" r:id="rId109"/>
    <p:sldId id="366" r:id="rId110"/>
    <p:sldId id="367" r:id="rId111"/>
    <p:sldId id="368" r:id="rId112"/>
    <p:sldId id="369" r:id="rId113"/>
    <p:sldId id="370" r:id="rId114"/>
    <p:sldId id="371" r:id="rId115"/>
    <p:sldId id="372" r:id="rId116"/>
    <p:sldId id="373" r:id="rId117"/>
    <p:sldId id="374" r:id="rId118"/>
    <p:sldId id="375" r:id="rId119"/>
    <p:sldId id="376" r:id="rId120"/>
    <p:sldId id="377" r:id="rId121"/>
    <p:sldId id="378" r:id="rId122"/>
    <p:sldId id="379" r:id="rId123"/>
  </p:sldIdLst>
  <p:sldSz cx="9144000" cy="6858000" type="screen4x3"/>
  <p:notesSz cx="6858000" cy="9144000"/>
  <p:defaultTextStyle>
    <a:defPPr>
      <a:defRPr lang="fil-P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E064-DC11-4599-BFC4-97F195E97FE7}" type="datetimeFigureOut">
              <a:rPr lang="fil-PH" smtClean="0"/>
              <a:t>10/18/2015</a:t>
            </a:fld>
            <a:endParaRPr lang="fil-PH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6AA2-FA1B-4D03-94CD-000D92D5B5E5}" type="slidenum">
              <a:rPr lang="fil-PH" smtClean="0"/>
              <a:t>‹#›</a:t>
            </a:fld>
            <a:endParaRPr lang="fil-P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E064-DC11-4599-BFC4-97F195E97FE7}" type="datetimeFigureOut">
              <a:rPr lang="fil-PH" smtClean="0"/>
              <a:t>10/18/2015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6AA2-FA1B-4D03-94CD-000D92D5B5E5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E064-DC11-4599-BFC4-97F195E97FE7}" type="datetimeFigureOut">
              <a:rPr lang="fil-PH" smtClean="0"/>
              <a:t>10/18/2015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6AA2-FA1B-4D03-94CD-000D92D5B5E5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E064-DC11-4599-BFC4-97F195E97FE7}" type="datetimeFigureOut">
              <a:rPr lang="fil-PH" smtClean="0"/>
              <a:t>10/18/2015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6AA2-FA1B-4D03-94CD-000D92D5B5E5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E064-DC11-4599-BFC4-97F195E97FE7}" type="datetimeFigureOut">
              <a:rPr lang="fil-PH" smtClean="0"/>
              <a:t>10/18/2015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6AA2-FA1B-4D03-94CD-000D92D5B5E5}" type="slidenum">
              <a:rPr lang="fil-PH" smtClean="0"/>
              <a:t>‹#›</a:t>
            </a:fld>
            <a:endParaRPr lang="fil-P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E064-DC11-4599-BFC4-97F195E97FE7}" type="datetimeFigureOut">
              <a:rPr lang="fil-PH" smtClean="0"/>
              <a:t>10/18/2015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6AA2-FA1B-4D03-94CD-000D92D5B5E5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E064-DC11-4599-BFC4-97F195E97FE7}" type="datetimeFigureOut">
              <a:rPr lang="fil-PH" smtClean="0"/>
              <a:t>10/18/2015</a:t>
            </a:fld>
            <a:endParaRPr lang="fil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6AA2-FA1B-4D03-94CD-000D92D5B5E5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E064-DC11-4599-BFC4-97F195E97FE7}" type="datetimeFigureOut">
              <a:rPr lang="fil-PH" smtClean="0"/>
              <a:t>10/18/2015</a:t>
            </a:fld>
            <a:endParaRPr lang="fil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6AA2-FA1B-4D03-94CD-000D92D5B5E5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E064-DC11-4599-BFC4-97F195E97FE7}" type="datetimeFigureOut">
              <a:rPr lang="fil-PH" smtClean="0"/>
              <a:t>10/18/2015</a:t>
            </a:fld>
            <a:endParaRPr lang="fil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6AA2-FA1B-4D03-94CD-000D92D5B5E5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E064-DC11-4599-BFC4-97F195E97FE7}" type="datetimeFigureOut">
              <a:rPr lang="fil-PH" smtClean="0"/>
              <a:t>10/18/2015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16AA2-FA1B-4D03-94CD-000D92D5B5E5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5E064-DC11-4599-BFC4-97F195E97FE7}" type="datetimeFigureOut">
              <a:rPr lang="fil-PH" smtClean="0"/>
              <a:t>10/18/2015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4016AA2-FA1B-4D03-94CD-000D92D5B5E5}" type="slidenum">
              <a:rPr lang="fil-PH" smtClean="0"/>
              <a:t>‹#›</a:t>
            </a:fld>
            <a:endParaRPr lang="fil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35E064-DC11-4599-BFC4-97F195E97FE7}" type="datetimeFigureOut">
              <a:rPr lang="fil-PH" smtClean="0"/>
              <a:t>10/18/2015</a:t>
            </a:fld>
            <a:endParaRPr lang="fil-PH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il-PH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4016AA2-FA1B-4D03-94CD-000D92D5B5E5}" type="slidenum">
              <a:rPr lang="fil-PH" smtClean="0"/>
              <a:t>‹#›</a:t>
            </a:fld>
            <a:endParaRPr lang="fil-PH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Jeweleries</a:t>
            </a:r>
            <a:r>
              <a:rPr lang="en-US" dirty="0" smtClean="0"/>
              <a:t> of </a:t>
            </a:r>
            <a:r>
              <a:rPr lang="en-US" dirty="0" err="1" smtClean="0"/>
              <a:t>Beni</a:t>
            </a:r>
            <a:r>
              <a:rPr lang="en-US" dirty="0" smtClean="0"/>
              <a:t> </a:t>
            </a:r>
            <a:r>
              <a:rPr lang="en-US" dirty="0" err="1" smtClean="0"/>
              <a:t>Yenni</a:t>
            </a:r>
            <a:r>
              <a:rPr lang="en-US" dirty="0" smtClean="0"/>
              <a:t> in Algeria</a:t>
            </a:r>
            <a:endParaRPr lang="fil-PH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33400" y="2667000"/>
            <a:ext cx="7854696" cy="38862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The artisans of </a:t>
            </a:r>
            <a:r>
              <a:rPr lang="en-US" dirty="0" err="1" smtClean="0"/>
              <a:t>Beni</a:t>
            </a:r>
            <a:r>
              <a:rPr lang="en-US" dirty="0" smtClean="0"/>
              <a:t> </a:t>
            </a:r>
            <a:r>
              <a:rPr lang="en-US" dirty="0" err="1" smtClean="0"/>
              <a:t>Yenni</a:t>
            </a:r>
            <a:r>
              <a:rPr lang="en-US" dirty="0" smtClean="0"/>
              <a:t> in the </a:t>
            </a:r>
            <a:r>
              <a:rPr lang="en-US" dirty="0" err="1" smtClean="0"/>
              <a:t>Kabyle</a:t>
            </a:r>
            <a:r>
              <a:rPr lang="en-US" dirty="0" smtClean="0"/>
              <a:t> mountains east of Algiers are Berbers who carry on their ancient traditions of unique jewelries made of silver, lapis lazuli, corals and other precious stones in a very unique style  that  is famous all over the world. Here some  good examples of their craft are presented  for your private enjoyment .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err="1" smtClean="0"/>
              <a:t>Amal</a:t>
            </a:r>
            <a:r>
              <a:rPr lang="en-US" dirty="0" smtClean="0"/>
              <a:t> </a:t>
            </a:r>
            <a:r>
              <a:rPr lang="en-US" dirty="0" err="1" smtClean="0"/>
              <a:t>K.Chatterjee</a:t>
            </a:r>
            <a:r>
              <a:rPr lang="en-US" dirty="0" smtClean="0"/>
              <a:t> </a:t>
            </a:r>
          </a:p>
          <a:p>
            <a:pPr algn="ctr"/>
            <a:endParaRPr lang="en-US" dirty="0" smtClean="0"/>
          </a:p>
          <a:p>
            <a:endParaRPr lang="fil-PH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09A36EDE3B6D4898BE943AF3AE97FB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3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-25401"/>
            <a:ext cx="5181600" cy="69088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4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81" y="-19595"/>
            <a:ext cx="7294419" cy="6877595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4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-76200"/>
            <a:ext cx="6934200" cy="69342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4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19" y="56212"/>
            <a:ext cx="8298181" cy="6801787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4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-87925"/>
            <a:ext cx="5181600" cy="7033847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4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7232"/>
            <a:ext cx="4572000" cy="6892462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4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-67235"/>
            <a:ext cx="3962399" cy="6992468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4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"/>
            <a:ext cx="4221479" cy="6933086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4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5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9d083e4bac77fd1bf5b016679d7d48a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684" y="42620"/>
            <a:ext cx="7054516" cy="681538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5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180" y="8343"/>
            <a:ext cx="6256020" cy="6849657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5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4800"/>
            <a:ext cx="9121616" cy="6263770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5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1" y="-71097"/>
            <a:ext cx="4876800" cy="7000191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5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39790"/>
            <a:ext cx="3124200" cy="6742878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5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-46790"/>
            <a:ext cx="3962400" cy="6951578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5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5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4281"/>
            <a:ext cx="7619999" cy="6849437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5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-17233"/>
            <a:ext cx="4648200" cy="7007337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5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1" y="-30893"/>
            <a:ext cx="4343400" cy="7043352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6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-14654"/>
            <a:ext cx="7162800" cy="68873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9e61add48e1d65e40b0548956b3f70f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50220" cy="6091859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6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6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9463"/>
            <a:ext cx="8610600" cy="6859779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5295899" cy="690769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64a2f4f2d51095f387fb36d93c3502c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109A8A5EFD334A0DA853AA2C1D3BB6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143000" y="-114300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206ec8a187c1db10c91c392971e46cc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376" y="0"/>
            <a:ext cx="51452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709ba5d6786c492c2c30cab2951337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18" y="0"/>
            <a:ext cx="75495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962d817befcbc6f8924542de9528c6a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-1"/>
            <a:ext cx="5162549" cy="688339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2542-499x6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547" y="0"/>
            <a:ext cx="5084905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2583-787x533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85030" cy="62206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qdefault.jpg"/>
          <p:cNvPicPr>
            <a:picLocks noChangeAspect="1"/>
          </p:cNvPicPr>
          <p:nvPr/>
        </p:nvPicPr>
        <p:blipFill>
          <a:blip r:embed="rId2"/>
          <a:srcRect t="16667" b="16666"/>
          <a:stretch>
            <a:fillRect/>
          </a:stretch>
        </p:blipFill>
        <p:spPr>
          <a:xfrm>
            <a:off x="-152400" y="1066800"/>
            <a:ext cx="9296400" cy="4648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43200" y="5638800"/>
            <a:ext cx="3657600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Beni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Yenni</a:t>
            </a:r>
            <a:r>
              <a:rPr lang="en-US" sz="2000" b="1" dirty="0" smtClean="0">
                <a:solidFill>
                  <a:schemeClr val="bg1"/>
                </a:solidFill>
              </a:rPr>
              <a:t> village in the </a:t>
            </a:r>
            <a:r>
              <a:rPr lang="en-US" sz="2000" b="1" dirty="0" err="1" smtClean="0">
                <a:solidFill>
                  <a:schemeClr val="bg1"/>
                </a:solidFill>
              </a:rPr>
              <a:t>Kabyle</a:t>
            </a:r>
            <a:r>
              <a:rPr lang="en-US" sz="2000" b="1" dirty="0" smtClean="0">
                <a:solidFill>
                  <a:schemeClr val="bg1"/>
                </a:solidFill>
              </a:rPr>
              <a:t> mountains near </a:t>
            </a:r>
            <a:r>
              <a:rPr lang="en-US" sz="2000" b="1" dirty="0" err="1" smtClean="0">
                <a:solidFill>
                  <a:schemeClr val="bg1"/>
                </a:solidFill>
              </a:rPr>
              <a:t>Tizi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Ouzou</a:t>
            </a:r>
            <a:endParaRPr lang="fil-PH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2593-713x5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235" y="0"/>
            <a:ext cx="927847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2672-788x5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37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37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8534"/>
            <a:ext cx="9144000" cy="682092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37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848" y="0"/>
            <a:ext cx="9193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61251b25a412bd586cdf28c2df0b0a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376" y="0"/>
            <a:ext cx="51452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3266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716" y="-49150"/>
            <a:ext cx="7717484" cy="690714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7199722fadb77ad109f335ccd31237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4977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a0716bc53485291adface5fd2d4db0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474"/>
            <a:ext cx="9144000" cy="639305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ABRUCH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4311"/>
            <a:ext cx="9144000" cy="70654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1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-50800"/>
            <a:ext cx="5181600" cy="690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38400" y="63246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 </a:t>
            </a:r>
            <a:r>
              <a:rPr lang="en-US" sz="2400" b="1" dirty="0" err="1" smtClean="0">
                <a:solidFill>
                  <a:schemeClr val="bg1"/>
                </a:solidFill>
              </a:rPr>
              <a:t>berber</a:t>
            </a:r>
            <a:r>
              <a:rPr lang="en-US" sz="2400" b="1" dirty="0" smtClean="0">
                <a:solidFill>
                  <a:schemeClr val="bg1"/>
                </a:solidFill>
              </a:rPr>
              <a:t> artisan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ALGERIE-BRACELET-KABYLE-BENI-YENNI-ANCIEN-ARGENT-EMAU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ARG13a-kabylian-necklace-300x2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0"/>
            <a:ext cx="7474526" cy="685164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ARG13b-kabylian-necklace-300x2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ARG13c-kabylian-necklace-300x2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ARG13e-kabylian-necklace-225x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143000" y="-1143001"/>
            <a:ext cx="6858002" cy="914400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ARG13f-kabylian-necklace-225x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143000" y="-1143001"/>
            <a:ext cx="6858000" cy="914399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ARG13g-kabylian-necklace-300x2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-63500"/>
            <a:ext cx="8305800" cy="69215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ARG13h-kabylian-necklace-244x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080" y="0"/>
            <a:ext cx="55778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b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21432"/>
            <a:ext cx="8102600" cy="6836568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b8d6d781109f90dc72d0dd26e99e5d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555" y="-21310"/>
            <a:ext cx="5925245" cy="68793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4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810"/>
            <a:ext cx="9143999" cy="61783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34000" y="762000"/>
            <a:ext cx="3429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Berber children in the </a:t>
            </a:r>
            <a:r>
              <a:rPr lang="en-US" sz="2400" b="1" dirty="0" err="1" smtClean="0">
                <a:solidFill>
                  <a:schemeClr val="bg1"/>
                </a:solidFill>
              </a:rPr>
              <a:t>Kabyle</a:t>
            </a:r>
            <a:r>
              <a:rPr lang="en-US" sz="2400" b="1" dirty="0" smtClean="0">
                <a:solidFill>
                  <a:schemeClr val="bg1"/>
                </a:solidFill>
              </a:rPr>
              <a:t> mountains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bijoux-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518" y="31095"/>
            <a:ext cx="6736282" cy="6826905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bijoux-de-beni-yenni-en-argent-massif-et-corail-rouge-collier-moderne.jpg"/>
          <p:cNvPicPr>
            <a:picLocks noChangeAspect="1"/>
          </p:cNvPicPr>
          <p:nvPr/>
        </p:nvPicPr>
        <p:blipFill>
          <a:blip r:embed="rId2"/>
          <a:srcRect l="22000" t="20667" r="20667" b="20667"/>
          <a:stretch>
            <a:fillRect/>
          </a:stretch>
        </p:blipFill>
        <p:spPr>
          <a:xfrm>
            <a:off x="1259032" y="37214"/>
            <a:ext cx="6665768" cy="6820786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c2a172de2989f0a9592dd51330addd2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390" y="0"/>
            <a:ext cx="72852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c06cff42f593e139c01d63ebac4399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24955"/>
            <a:ext cx="4191000" cy="6730461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6" name="Picture 5" descr="c701b20f14538a5d226931622e6b4d00 (1).jpg"/>
          <p:cNvPicPr>
            <a:picLocks noChangeAspect="1"/>
          </p:cNvPicPr>
          <p:nvPr/>
        </p:nvPicPr>
        <p:blipFill>
          <a:blip r:embed="rId2"/>
          <a:srcRect b="47778"/>
          <a:stretch>
            <a:fillRect/>
          </a:stretch>
        </p:blipFill>
        <p:spPr>
          <a:xfrm>
            <a:off x="1297608" y="-10229"/>
            <a:ext cx="6855792" cy="6868229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6" name="Picture 5" descr="c701b20f14538a5d226931622e6b4d00 (1).jpg"/>
          <p:cNvPicPr>
            <a:picLocks noChangeAspect="1"/>
          </p:cNvPicPr>
          <p:nvPr/>
        </p:nvPicPr>
        <p:blipFill>
          <a:blip r:embed="rId2"/>
          <a:srcRect t="52222"/>
          <a:stretch>
            <a:fillRect/>
          </a:stretch>
        </p:blipFill>
        <p:spPr>
          <a:xfrm>
            <a:off x="838200" y="0"/>
            <a:ext cx="7426314" cy="6806612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c6990afa1754bd44e14408b41d353cf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cd48ffbd7cf9a78991014f115f28ba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376" y="0"/>
            <a:ext cx="51452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d439a28062bedabacd8a83fe9a8abaa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269" y="3875"/>
            <a:ext cx="5184531" cy="6854125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dac403c2a5964bb24511c7505b61ae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3400"/>
            <a:ext cx="9106386" cy="58152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424253296086131066_13669766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05400" y="6248400"/>
            <a:ext cx="40386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A  Berber beauty in </a:t>
            </a:r>
            <a:r>
              <a:rPr lang="en-US" sz="2000" b="1" dirty="0" err="1" smtClean="0">
                <a:solidFill>
                  <a:schemeClr val="bg1"/>
                </a:solidFill>
              </a:rPr>
              <a:t>Kabyle</a:t>
            </a:r>
            <a:r>
              <a:rPr lang="en-US" sz="2000" b="1" dirty="0" smtClean="0">
                <a:solidFill>
                  <a:schemeClr val="bg1"/>
                </a:solidFill>
              </a:rPr>
              <a:t> hills</a:t>
            </a:r>
            <a:endParaRPr lang="fil-PH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ebe523ee23eb08f792e51f4c1c759cc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687" y="-4658"/>
            <a:ext cx="8376313" cy="6862658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6" name="Picture 5" descr="eDR2dzRhMTI=_o_bijoux-kabyles-des-ath-yenni-berber-silver-jewellery.jpg"/>
          <p:cNvPicPr>
            <a:picLocks noChangeAspect="1"/>
          </p:cNvPicPr>
          <p:nvPr/>
        </p:nvPicPr>
        <p:blipFill>
          <a:blip r:embed="rId2"/>
          <a:srcRect l="17500" r="15000"/>
          <a:stretch>
            <a:fillRect/>
          </a:stretch>
        </p:blipFill>
        <p:spPr>
          <a:xfrm>
            <a:off x="1447800" y="1"/>
            <a:ext cx="61722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ethnic-jewels-azrar-necklace-great-kabylia-algeria-silver-coral-cloisonne-enamels-00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816" y="0"/>
            <a:ext cx="457036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f81c53a38018060f37d19151af083df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109877"/>
            <a:ext cx="4648200" cy="6963595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gioielli-etnici-collana-azrar-grande-cabilia-algeria-argento-corallo-smalti-cloisonne-00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816" y="0"/>
            <a:ext cx="457036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m6jmGGKCYd1aSIAwuxewxh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43" y="118195"/>
            <a:ext cx="8066257" cy="6739805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m32tVwKtVWYW7X4sdckwN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0"/>
            <a:ext cx="4724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mE9GtTBOb6_bswg3soIhB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480"/>
            <a:ext cx="9144000" cy="654304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mininga-233-7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-76200"/>
            <a:ext cx="6934200" cy="69342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mininga-233-7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th (6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1" y="152399"/>
            <a:ext cx="4764786" cy="67109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0800" y="61722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 </a:t>
            </a:r>
            <a:r>
              <a:rPr lang="en-US" sz="2400" b="1" dirty="0" err="1" smtClean="0">
                <a:solidFill>
                  <a:schemeClr val="bg1"/>
                </a:solidFill>
              </a:rPr>
              <a:t>berber</a:t>
            </a:r>
            <a:r>
              <a:rPr lang="en-US" sz="2400" b="1" dirty="0" smtClean="0">
                <a:solidFill>
                  <a:schemeClr val="bg1"/>
                </a:solidFill>
              </a:rPr>
              <a:t> beauty  in  Algeria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mininga-233-8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mininga-233-9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705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Moroccan_Clasps_1_-690x6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558" y="-147873"/>
            <a:ext cx="7313241" cy="7005873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Moroccan_Clasps_2_-694x6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0"/>
            <a:ext cx="6949087" cy="6919047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mYfHIOrJUWAYRvht1vr4tt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215438" cy="589788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Sans-titre-1-856x299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655794"/>
            <a:ext cx="9153172" cy="3197194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-66554"/>
            <a:ext cx="7238999" cy="6918284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1784"/>
            <a:ext cx="4495799" cy="695226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0d7b671b44070f4bf10f391ab575c82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381000"/>
            <a:ext cx="8926858" cy="593636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-1"/>
            <a:ext cx="5932170" cy="6871239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097"/>
            <a:ext cx="8381999" cy="6849805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-25401"/>
            <a:ext cx="5181600" cy="69088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-49696"/>
            <a:ext cx="5333999" cy="695739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-29525"/>
            <a:ext cx="6248400" cy="6917049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13).jpg"/>
          <p:cNvPicPr>
            <a:picLocks noChangeAspect="1"/>
          </p:cNvPicPr>
          <p:nvPr/>
        </p:nvPicPr>
        <p:blipFill>
          <a:blip r:embed="rId2"/>
          <a:srcRect b="52667"/>
          <a:stretch>
            <a:fillRect/>
          </a:stretch>
        </p:blipFill>
        <p:spPr>
          <a:xfrm>
            <a:off x="609600" y="304800"/>
            <a:ext cx="7982219" cy="6297083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13).jpg"/>
          <p:cNvPicPr>
            <a:picLocks noChangeAspect="1"/>
          </p:cNvPicPr>
          <p:nvPr/>
        </p:nvPicPr>
        <p:blipFill>
          <a:blip r:embed="rId2"/>
          <a:srcRect t="47333"/>
          <a:stretch>
            <a:fillRect/>
          </a:stretch>
        </p:blipFill>
        <p:spPr>
          <a:xfrm>
            <a:off x="838200" y="0"/>
            <a:ext cx="76962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0"/>
            <a:ext cx="6934200" cy="69342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1981"/>
            <a:ext cx="4800600" cy="692394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0f1151f0ada9f1c2c48940659eaa5a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8085"/>
            <a:ext cx="9144000" cy="612183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-79745"/>
            <a:ext cx="5029200" cy="7017489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2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8847" cy="6839465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885"/>
            <a:ext cx="9129531" cy="6868885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1" y="-30893"/>
            <a:ext cx="4267200" cy="6919784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2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240" y="0"/>
            <a:ext cx="606551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2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2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16038"/>
            <a:ext cx="9144000" cy="5825924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0"/>
            <a:ext cx="5250179" cy="69692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7c1fbc2dc0c7e9226005f341256a6bb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519231" y="-1147632"/>
            <a:ext cx="4111928" cy="9150391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2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0"/>
            <a:ext cx="6934200" cy="69342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2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1" y="-25401"/>
            <a:ext cx="5257800" cy="70104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3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36856" cy="6863366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3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566"/>
            <a:ext cx="9144000" cy="6901132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3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3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-21310"/>
            <a:ext cx="6019800" cy="698909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3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2" y="0"/>
            <a:ext cx="8645236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3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3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0"/>
            <a:ext cx="47243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Picture 5" descr="th (3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-12291"/>
            <a:ext cx="4267199" cy="688257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100</Words>
  <Application>Microsoft Office PowerPoint</Application>
  <PresentationFormat>On-screen Show (4:3)</PresentationFormat>
  <Paragraphs>9</Paragraphs>
  <Slides>122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122</vt:i4>
      </vt:variant>
    </vt:vector>
  </HeadingPairs>
  <TitlesOfParts>
    <vt:vector size="123" baseType="lpstr">
      <vt:lpstr>Flow</vt:lpstr>
      <vt:lpstr>Jeweleries of Beni Yenni in Algeria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Jeweleries of Beni Yenni in Algeria</dc:title>
  <dc:creator>Amal</dc:creator>
  <cp:lastModifiedBy>Amal</cp:lastModifiedBy>
  <cp:revision>13</cp:revision>
  <dcterms:created xsi:type="dcterms:W3CDTF">2015-10-18T02:30:28Z</dcterms:created>
  <dcterms:modified xsi:type="dcterms:W3CDTF">2015-10-18T03:55:57Z</dcterms:modified>
</cp:coreProperties>
</file>