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5" r:id="rId40"/>
    <p:sldId id="295" r:id="rId41"/>
    <p:sldId id="301" r:id="rId42"/>
    <p:sldId id="286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313" r:id="rId190"/>
    <p:sldId id="387" r:id="rId191"/>
    <p:sldId id="329" r:id="rId192"/>
    <p:sldId id="415" r:id="rId1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0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F78B-44F7-4E70-BDBF-B421E9448DF1}" type="datetimeFigureOut">
              <a:rPr lang="fil-PH" smtClean="0"/>
              <a:pPr/>
              <a:t>11/29/2015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8AE2-CAA5-4416-B271-3506AED9EB55}" type="slidenum">
              <a:rPr lang="fil-PH" smtClean="0"/>
              <a:pPr/>
              <a:t>‹#›</a:t>
            </a:fld>
            <a:endParaRPr lang="fil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8AE2-CAA5-4416-B271-3506AED9EB55}" type="slidenum">
              <a:rPr lang="fil-PH" smtClean="0"/>
              <a:pPr/>
              <a:t>18</a:t>
            </a:fld>
            <a:endParaRPr lang="fil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11/29/2015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Jade </a:t>
            </a:r>
            <a:r>
              <a:rPr lang="en-US" smtClean="0">
                <a:solidFill>
                  <a:schemeClr val="bg1"/>
                </a:solidFill>
              </a:rPr>
              <a:t>carvings </a:t>
            </a:r>
            <a:r>
              <a:rPr lang="en-US" smtClean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China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Part two</a:t>
            </a:r>
            <a:endParaRPr lang="fil-P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2197099" y="0"/>
            <a:ext cx="50890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g214677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36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nanga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50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14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96375" cy="582168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150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206695" cy="469244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1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49" y="0"/>
            <a:ext cx="58293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1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95" y="0"/>
            <a:ext cx="65300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1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-35442"/>
            <a:ext cx="3505200" cy="6928884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.jpg"/>
          <p:cNvPicPr>
            <a:picLocks noChangeAspect="1"/>
          </p:cNvPicPr>
          <p:nvPr/>
        </p:nvPicPr>
        <p:blipFill>
          <a:blip r:embed="rId2"/>
          <a:srcRect b="6574"/>
          <a:stretch>
            <a:fillRect/>
          </a:stretch>
        </p:blipFill>
        <p:spPr>
          <a:xfrm>
            <a:off x="1143000" y="0"/>
            <a:ext cx="69132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cabbage_close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52327" cy="6090457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Carvi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car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1271"/>
            <a:ext cx="5638800" cy="6860541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Carving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CARVING_PEND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dragon_43_s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"/>
            <a:ext cx="8305799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dragon_43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"/>
            <a:ext cx="82296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dragons_29_s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11" y="0"/>
            <a:ext cx="66659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fi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money_frog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N.jpg"/>
          <p:cNvPicPr>
            <a:picLocks noChangeAspect="1"/>
          </p:cNvPicPr>
          <p:nvPr/>
        </p:nvPicPr>
        <p:blipFill>
          <a:blip r:embed="rId2"/>
          <a:srcRect b="13333"/>
          <a:stretch>
            <a:fillRect/>
          </a:stretch>
        </p:blipFill>
        <p:spPr>
          <a:xfrm>
            <a:off x="533400" y="0"/>
            <a:ext cx="7913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7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_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830"/>
            <a:ext cx="9144000" cy="6044339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-1"/>
            <a:ext cx="8340586" cy="6892221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ing-15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ing-381278.jpg.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ing-479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463" cy="6862155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ing-f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9163290" cy="5170714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ing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59240" cy="6542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carv-o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3" y="0"/>
            <a:ext cx="818865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Cucumber-900x900.jpg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1524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famous-carving-maya-sun-g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-1"/>
            <a:ext cx="6520248" cy="6892833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firstPageEbay_01.jpg"/>
          <p:cNvPicPr>
            <a:picLocks noChangeAspect="1"/>
          </p:cNvPicPr>
          <p:nvPr/>
        </p:nvPicPr>
        <p:blipFill>
          <a:blip r:embed="rId2"/>
          <a:srcRect r="4337"/>
          <a:stretch>
            <a:fillRect/>
          </a:stretch>
        </p:blipFill>
        <p:spPr>
          <a:xfrm>
            <a:off x="0" y="304800"/>
            <a:ext cx="9144000" cy="6191026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jade-jade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jade-jade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31"/>
            <a:ext cx="9144000" cy="6395937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money-toad-11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2"/>
            <a:ext cx="9144000" cy="6429376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stat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153400" cy="6885432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-teapot-teabird2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1"/>
            <a:ext cx="9144000" cy="6086477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m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4" y="0"/>
            <a:ext cx="8125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56"/>
            <a:ext cx="9143999" cy="6183085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O_151 dragon pair 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979714"/>
            <a:ext cx="9265920" cy="4963886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KT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0"/>
            <a:ext cx="72009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large_chinese_jade_carved_phoenix__duck_statue_with_wooden_base_1_lgw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LH2A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5240"/>
            <a:ext cx="8553451" cy="684276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Lizard Bo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0999"/>
            <a:ext cx="9151256" cy="6091169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Lizzadro-Jade-Carving-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32" y="0"/>
            <a:ext cx="62903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LJ004-A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57" y="-24939"/>
            <a:ext cx="6833243" cy="6882939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03_02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0"/>
            <a:ext cx="67540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81wkRfTJLPpKeVHnvmOj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0" y="0"/>
            <a:ext cx="8036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ana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0"/>
            <a:ext cx="48863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0" y="30541"/>
            <a:ext cx="8266580" cy="6827459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oebius-Sculp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85" y="0"/>
            <a:ext cx="9205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orphingB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4" y="0"/>
            <a:ext cx="61996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mwKnXeHuyYfyjvQiZlawkJ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3" y="0"/>
            <a:ext cx="75270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natural_dushan_jade_carving_reclusive_life_statue__sculpture__oriental_art_1_lg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417" cy="6860689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 descr="nazha_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26" y="0"/>
            <a:ext cx="65803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nazh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99" y="0"/>
            <a:ext cx="72112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Netian2-600x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oceanking9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oct2012_04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0"/>
            <a:ext cx="74295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olx_sammeln-antikes_antike-figuren-skulpturen_6016529_big_6353492633759759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70752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309_d201110191157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499"/>
            <a:ext cx="9144000" cy="5969001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549_d20110418120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64" y="0"/>
            <a:ext cx="53282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-3553-1000-(9)-01.jpg"/>
          <p:cNvPicPr>
            <a:picLocks noChangeAspect="1"/>
          </p:cNvPicPr>
          <p:nvPr/>
        </p:nvPicPr>
        <p:blipFill>
          <a:blip r:embed="rId2"/>
          <a:srcRect t="6667"/>
          <a:stretch>
            <a:fillRect/>
          </a:stretch>
        </p:blipFill>
        <p:spPr>
          <a:xfrm>
            <a:off x="1371600" y="0"/>
            <a:ext cx="6350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418004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53" y="0"/>
            <a:ext cx="625349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ACIFIC-PLACE_Chinese-Arts-and-Crafts-Natural-Jade-Exhibition_Natural-Jade-Carving-–-Longevity-P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2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bj-17-jade-pendant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8" y="0"/>
            <a:ext cx="8743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4" name="Picture 3" descr="Pen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2550" cy="6883400"/>
          </a:xfrm>
          <a:prstGeom prst="rect">
            <a:avLst/>
          </a:prstGeom>
        </p:spPr>
      </p:pic>
      <p:pic>
        <p:nvPicPr>
          <p:cNvPr id="5" name="Picture 4" descr="Pend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entrating1@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3" y="0"/>
            <a:ext cx="83295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pot-jade-carvi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2762" cy="6882994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recumbantscre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"/>
            <a:ext cx="9144000" cy="68854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rot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41" y="0"/>
            <a:ext cx="82175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adigh-gallerys-ancient-chinese-jade-disc-365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21" y="-635"/>
            <a:ext cx="6704979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AM_00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3" y="0"/>
            <a:ext cx="82886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atel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99"/>
            <a:ext cx="9174650" cy="5164347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hanghai-jade-carving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-l22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5" y="17272"/>
            <a:ext cx="7028145" cy="6840728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-l225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-9144"/>
            <a:ext cx="7153275" cy="6867144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-l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95" y="-40979"/>
            <a:ext cx="7120505" cy="6898979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Superb-black-font-b-jade-b-font-carved-font-b-buddha-b-font-head-font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14" y="0"/>
            <a:ext cx="4955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Triu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4" name="Picture 3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6985000"/>
          </a:xfrm>
          <a:prstGeom prst="rect">
            <a:avLst/>
          </a:prstGeom>
        </p:spPr>
      </p:pic>
      <p:pic>
        <p:nvPicPr>
          <p:cNvPr id="5" name="Picture 4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-1"/>
            <a:ext cx="4735524" cy="6938341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Twist 11-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934199" cy="6934199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twistedmess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-45720"/>
            <a:ext cx="4267200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yangzhou_jade_carving143328f787aa5251f8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4" y="0"/>
            <a:ext cx="91569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TwoMonkeys-J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9" y="0"/>
            <a:ext cx="79621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webjewels2 026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49" y="0"/>
            <a:ext cx="68929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webjewels2 029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86" y="20434"/>
            <a:ext cx="7031414" cy="6837566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WhtJadeD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7" y="0"/>
            <a:ext cx="75921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xiuyan_jade_carving2a6662fca80cd8692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67"/>
            <a:ext cx="9144000" cy="6867731"/>
          </a:xfrm>
          <a:prstGeom prst="rect">
            <a:avLst/>
          </a:prstGeom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灭国碧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7" y="0"/>
            <a:ext cx="56755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6"/>
            <a:ext cx="6705599" cy="68566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7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JadeCarving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757"/>
            <a:ext cx="9144001" cy="6196485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newzph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9"/>
            <a:ext cx="9144000" cy="6847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This is a continuation of the part one</a:t>
            </a:r>
            <a:endParaRPr lang="fil-P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92295" cy="62157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00599" cy="69686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70752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75783" cy="63787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5014"/>
            <a:ext cx="9144000" cy="60079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4" y="11839"/>
            <a:ext cx="8549186" cy="68461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8" y="0"/>
            <a:ext cx="51368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5" y="-49182"/>
            <a:ext cx="8625385" cy="690718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52326" cy="60904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00" y="-15478"/>
            <a:ext cx="5017900" cy="68734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70752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56" y="-6246"/>
            <a:ext cx="4567844" cy="68642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69" y="3412"/>
            <a:ext cx="5489132" cy="68545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7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778759" cy="68727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2"/>
            <a:ext cx="9143999" cy="691116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28574"/>
            <a:ext cx="7805057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18" y="-22762"/>
            <a:ext cx="7291082" cy="68807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4" name="Picture 3" descr="images (43).jpg"/>
          <p:cNvPicPr>
            <a:picLocks noChangeAspect="1"/>
          </p:cNvPicPr>
          <p:nvPr/>
        </p:nvPicPr>
        <p:blipFill>
          <a:blip r:embed="rId2"/>
          <a:srcRect b="15074"/>
          <a:stretch>
            <a:fillRect/>
          </a:stretch>
        </p:blipFill>
        <p:spPr>
          <a:xfrm>
            <a:off x="457200" y="17810"/>
            <a:ext cx="8235727" cy="684019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4).jpg"/>
          <p:cNvPicPr>
            <a:picLocks noChangeAspect="1"/>
          </p:cNvPicPr>
          <p:nvPr/>
        </p:nvPicPr>
        <p:blipFill>
          <a:blip r:embed="rId2"/>
          <a:srcRect b="11061"/>
          <a:stretch>
            <a:fillRect/>
          </a:stretch>
        </p:blipFill>
        <p:spPr>
          <a:xfrm>
            <a:off x="0" y="381000"/>
            <a:ext cx="9144000" cy="60915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96"/>
            <a:ext cx="9144000" cy="667940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321"/>
            <a:ext cx="9144000" cy="5899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4589"/>
            <a:ext cx="9144000" cy="638882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-1"/>
            <a:ext cx="6858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43774"/>
            <a:ext cx="5181600" cy="694554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100"/>
            <a:ext cx="8686799" cy="6805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222581" cy="468448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333"/>
            <a:ext cx="8610600" cy="683381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5" y="12240"/>
            <a:ext cx="8397016" cy="684576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42"/>
            <a:ext cx="9144000" cy="608491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7146"/>
            <a:ext cx="8229600" cy="6892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0" y="0"/>
            <a:ext cx="70752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1686"/>
            <a:ext cx="4953000" cy="683985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4589"/>
            <a:ext cx="9144000" cy="638882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8435"/>
            <a:ext cx="8382000" cy="689487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-82297"/>
            <a:ext cx="4267200" cy="702259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-32377"/>
            <a:ext cx="7432676" cy="689037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73"/>
            <a:ext cx="9143999" cy="649705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40"/>
            <a:ext cx="9144000" cy="688447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1).jpg"/>
          <p:cNvPicPr>
            <a:picLocks noChangeAspect="1"/>
          </p:cNvPicPr>
          <p:nvPr/>
        </p:nvPicPr>
        <p:blipFill>
          <a:blip r:embed="rId2"/>
          <a:srcRect b="5176"/>
          <a:stretch>
            <a:fillRect/>
          </a:stretch>
        </p:blipFill>
        <p:spPr>
          <a:xfrm>
            <a:off x="1905000" y="0"/>
            <a:ext cx="5440874" cy="6887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36" y="0"/>
            <a:ext cx="43531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96" y="7188"/>
            <a:ext cx="6102404" cy="685081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9" y="0"/>
            <a:ext cx="822202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6586"/>
            <a:ext cx="9144000" cy="582482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42"/>
            <a:ext cx="9144000" cy="608491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9).jpg"/>
          <p:cNvPicPr>
            <a:picLocks noChangeAspect="1"/>
          </p:cNvPicPr>
          <p:nvPr/>
        </p:nvPicPr>
        <p:blipFill>
          <a:blip r:embed="rId2"/>
          <a:srcRect l="21360" r="20259" b="4412"/>
          <a:stretch>
            <a:fillRect/>
          </a:stretch>
        </p:blipFill>
        <p:spPr>
          <a:xfrm>
            <a:off x="1905000" y="-2876"/>
            <a:ext cx="5594252" cy="686087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4" y="0"/>
            <a:ext cx="58604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7" y="0"/>
            <a:ext cx="66775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02" y="0"/>
            <a:ext cx="64145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0" y="0"/>
            <a:ext cx="62451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5772"/>
            <a:ext cx="5333999" cy="686954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29851"/>
            <a:ext cx="5257799" cy="688785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27958" cy="694729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8100133" cy="6838637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8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23" y="-11647"/>
            <a:ext cx="7150678" cy="6869647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39"/>
            <a:ext cx="8534400" cy="683432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543800" cy="6898532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62" y="35218"/>
            <a:ext cx="7659537" cy="68227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" y="0"/>
            <a:ext cx="69502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39"/>
            <a:ext cx="8534400" cy="683432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3"/>
            <a:ext cx="9144000" cy="6911163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65" y="0"/>
            <a:ext cx="658847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6).jpg"/>
          <p:cNvPicPr>
            <a:picLocks noChangeAspect="1"/>
          </p:cNvPicPr>
          <p:nvPr/>
        </p:nvPicPr>
        <p:blipFill>
          <a:blip r:embed="rId2"/>
          <a:srcRect b="8448"/>
          <a:stretch>
            <a:fillRect/>
          </a:stretch>
        </p:blipFill>
        <p:spPr>
          <a:xfrm>
            <a:off x="0" y="228600"/>
            <a:ext cx="9222831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7819"/>
            <a:ext cx="9144000" cy="697363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" y="0"/>
            <a:ext cx="74640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9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 (1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4" name="Picture 3" descr="IMG_831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5784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155</TotalTime>
  <Words>14</Words>
  <Application>Microsoft Office PowerPoint</Application>
  <PresentationFormat>On-screen Show (4:3)</PresentationFormat>
  <Paragraphs>3</Paragraphs>
  <Slides>192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193" baseType="lpstr">
      <vt:lpstr>Flow</vt:lpstr>
      <vt:lpstr>Jade carvings of China Part two</vt:lpstr>
      <vt:lpstr> This is a continuation of the part one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Amal</dc:creator>
  <cp:lastModifiedBy>Amal</cp:lastModifiedBy>
  <cp:revision>19</cp:revision>
  <dcterms:created xsi:type="dcterms:W3CDTF">2015-11-28T05:32:20Z</dcterms:created>
  <dcterms:modified xsi:type="dcterms:W3CDTF">2015-11-29T03:22:11Z</dcterms:modified>
</cp:coreProperties>
</file>