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99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theme" Target="theme/theme1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11/28/2015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11/28/2015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9906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Jade carvings of China</a:t>
            </a:r>
            <a:endParaRPr lang="fil-PH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3124200"/>
            <a:ext cx="4343400" cy="103866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Part One</a:t>
            </a:r>
            <a:endParaRPr lang="fil-PH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d86ef73df4ff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7"/>
            <a:ext cx="9144000" cy="6867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_selection_of_five_chinese_jade_carvings_19th_and_20th_century_d5494757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8" y="40342"/>
            <a:ext cx="7358742" cy="6817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_small_white_jade_mountain_18th_19th_century_d5658902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12"/>
            <a:ext cx="9144000" cy="6508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75" y="0"/>
            <a:ext cx="686944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1163p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441"/>
            <a:ext cx="9144000" cy="7040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AA_19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3733799" cy="6927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ntique_carved_jade_9_inch_sculpture_with_beast_on_stand___great_transparency_1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ntique_chinese_old_jade_carved_dragon_beast_face_nr_1_thumb2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87" y="8572"/>
            <a:ext cx="8239913" cy="6849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ntique-J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58" y="388620"/>
            <a:ext cx="9155458" cy="6088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rahura Carved Pebble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571500"/>
            <a:ext cx="9204960" cy="575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sian_old_collectibles_decorated_wonderful_handwork_jade_carving_dragon_pendant_1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5a0d0c538de4721a0594a82ba63ae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07" y="0"/>
            <a:ext cx="68871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sian-antiques.jpg"/>
          <p:cNvPicPr>
            <a:picLocks noChangeAspect="1"/>
          </p:cNvPicPr>
          <p:nvPr/>
        </p:nvPicPr>
        <p:blipFill>
          <a:blip r:embed="rId2"/>
          <a:srcRect l="9518" t="14000" r="6988"/>
          <a:stretch>
            <a:fillRect/>
          </a:stretch>
        </p:blipFill>
        <p:spPr>
          <a:xfrm>
            <a:off x="-138224" y="1676400"/>
            <a:ext cx="9473609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-096W32D5H2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-28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517"/>
            <a:ext cx="9144000" cy="686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-289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09" y="9144"/>
            <a:ext cx="7782792" cy="684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atu-giok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119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eard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521" y="-6350"/>
            <a:ext cx="3806479" cy="686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eijing-jade-carving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9144000" cy="686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eijing-jade-carving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1912" cy="6822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lackj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99" y="0"/>
            <a:ext cx="54102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ritish-muse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" y="0"/>
            <a:ext cx="91329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-_46cmX29cmX68cma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53" y="0"/>
            <a:ext cx="514189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-046W55D12H25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304"/>
            <a:ext cx="9144000" cy="5803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3eeaa9441685697cab838f3d9e9a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61" y="0"/>
            <a:ext cx="466927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rved_with_human_landscape_chinese_old_shoushan_stone_carving_with_stand_1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156" y="0"/>
            <a:ext cx="66476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rving jade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rving_jade_bracel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935"/>
            <a:ext cx="9143999" cy="5542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rving-carnelian-woman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rvingFac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228601"/>
            <a:ext cx="6553200" cy="7086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rving-j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photo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16" y="32084"/>
            <a:ext cx="8421584" cy="6825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t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" y="-4011"/>
            <a:ext cx="9138659" cy="6862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-_46cmX29cmX68c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53" y="0"/>
            <a:ext cx="514189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atoyant Po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" y="1135380"/>
            <a:ext cx="9128811" cy="4579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a ja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61" y="0"/>
            <a:ext cx="74220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a_collectibles_old_decorated_handwork_jade_carving_dragon_pair_ball_statue_1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a-sculpture-green-jade-arts-p270046-6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07" y="0"/>
            <a:ext cx="69861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_antique_six_dynasties_white_jade_resting_horse_statue_1_thumb2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81001"/>
            <a:ext cx="9172755" cy="607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_handwork_carving_old_jade_ball_decoration_1_thumb2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0"/>
            <a:ext cx="79513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_hetian_jade_statue___man__pine_tree_nr_1_thumb2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_jade_dragon_carving_1_thumb2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_jadeite__jade_brush_pot___man__pine_tree_nr_1_thumb2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_old_jade_hand___carved_double_dragon_design_pendant_2___5_inch_4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0"/>
            <a:ext cx="66008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e1cd1a16b06a21888d6c172dbf86c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24" y="9686"/>
            <a:ext cx="4578476" cy="6848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_old_jade_wonderful_handwork_carving_dragon_pendant_1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897"/>
            <a:ext cx="9144000" cy="6212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-handwork-green-jade-carved-dra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28" y="0"/>
            <a:ext cx="76883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-OLD-HANDWORK-GREEN-font-b-JADE-b-font-font-b-CARVED-b-font-font-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77" y="0"/>
            <a:ext cx="698904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inese-old-handwork-green-jade-carved-dra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42" y="-20116"/>
            <a:ext cx="6989957" cy="6878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ircle7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" y="9769"/>
            <a:ext cx="7630886" cy="6848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15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9" y="1430"/>
            <a:ext cx="9145909" cy="6856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159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676" y="-21946"/>
            <a:ext cx="5165124" cy="6879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1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53" y="0"/>
            <a:ext cx="514189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1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26480"/>
            <a:ext cx="5181600" cy="691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1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405" y="0"/>
            <a:ext cx="537518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e5d61b995035eaca2926476ecb55dd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35" y="49696"/>
            <a:ext cx="9211235" cy="6808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23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570"/>
            <a:ext cx="9144000" cy="5732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2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86" y="0"/>
            <a:ext cx="75684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24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208"/>
            <a:ext cx="9143999" cy="5815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38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"/>
            <a:ext cx="9144000" cy="6522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758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13" y="0"/>
            <a:ext cx="80445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766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8" y="0"/>
            <a:ext cx="90838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N0769_sm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40" y="0"/>
            <a:ext cx="74007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D5A15ED7-05F9-5079-C500F4CB67EDF88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4" y="-31611"/>
            <a:ext cx="7888606" cy="6889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onn Salt carving Jade and diamond Flow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357" y="0"/>
            <a:ext cx="57092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pod_Jade_Pendant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919" y="0"/>
            <a:ext cx="59401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_41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3" y="385808"/>
            <a:ext cx="9151223" cy="6091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04434s_gran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04663_gran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00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04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128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78" y="0"/>
            <a:ext cx="51486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2086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2088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-25401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N27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94" y="25908"/>
            <a:ext cx="8413906" cy="6832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lephant-jade-carv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6708" cy="6855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-Chinese-Bronze-font-b-Jade-b-font-Emperor-Royalty-Twist-font-b-Dragon-b-font.jpg"/>
          <p:cNvPicPr>
            <a:picLocks noChangeAspect="1"/>
          </p:cNvPicPr>
          <p:nvPr/>
        </p:nvPicPr>
        <p:blipFill>
          <a:blip r:embed="rId2"/>
          <a:srcRect b="6800"/>
          <a:stretch>
            <a:fillRect/>
          </a:stretch>
        </p:blipFill>
        <p:spPr>
          <a:xfrm>
            <a:off x="1066555" y="0"/>
            <a:ext cx="735836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xpensive and beautiful carvings qual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981" y="0"/>
            <a:ext cx="45280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04da2db11220eac3e5f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47" y="0"/>
            <a:ext cx="839010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ish-ba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07" y="0"/>
            <a:ext cx="72907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lower &amp; Pear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lowerform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359" y="0"/>
            <a:ext cx="55872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our_chinese_jade_carvings_19th_and_20th_century_d5494754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24653"/>
            <a:ext cx="7010400" cy="690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pgxuedwmk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"/>
            <a:ext cx="9144000" cy="608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ree-ship-collectable-decorated-old-jade-carving-mountain-landscape-statue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3" y="0"/>
            <a:ext cx="62744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ree-ship-collectable-decorated-old-jade-carving-mountain-landscape-statue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46" y="0"/>
            <a:ext cx="66133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ree-ship-collectable-decorated-old-jade-carving-mountain-landscape-stat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192"/>
            <a:ext cx="9144000" cy="6071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5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112"/>
            <a:ext cx="9144000" cy="505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ree-Shipping-CHINESE-HANDWORK-CARVING-font-b-BUDDHA-b-font-OLD-font-b-JADE-b-f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66214"/>
            <a:ext cx="5257800" cy="6890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s-cr-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Gemstone_Carvings_6599_jade_Laughing_Buddha_article_supplier.jpg"/>
          <p:cNvPicPr>
            <a:picLocks noChangeAspect="1"/>
          </p:cNvPicPr>
          <p:nvPr/>
        </p:nvPicPr>
        <p:blipFill>
          <a:blip r:embed="rId2"/>
          <a:srcRect b="9716"/>
          <a:stretch>
            <a:fillRect/>
          </a:stretch>
        </p:blipFill>
        <p:spPr>
          <a:xfrm>
            <a:off x="958560" y="21788"/>
            <a:ext cx="6890040" cy="6836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i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iok-Kap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irl-jade-carv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91" y="0"/>
            <a:ext cx="51412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reat light green buddha jade carv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-12654"/>
            <a:ext cx="3657600" cy="6883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 descr="green-jade-carvings-china-green-jade-sculptures-carving-art-works-p295094-1b.jpg"/>
          <p:cNvPicPr>
            <a:picLocks noChangeAspect="1"/>
          </p:cNvPicPr>
          <p:nvPr/>
        </p:nvPicPr>
        <p:blipFill>
          <a:blip r:embed="rId2"/>
          <a:srcRect b="7745"/>
          <a:stretch>
            <a:fillRect/>
          </a:stretch>
        </p:blipFill>
        <p:spPr>
          <a:xfrm>
            <a:off x="0" y="381000"/>
            <a:ext cx="9144000" cy="6017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uangzhou-Distinctive-Craftworks-Jade-Carv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Hand_Carved_3400CT_Natural_Burmese_Green_Jade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66" y="-80137"/>
            <a:ext cx="5875734" cy="6938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23ae9897011373deb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48" y="-2566"/>
            <a:ext cx="7617152" cy="6860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N-DY-ANTIQUE-CHINESE-HETIAN-JADE-DRAGON-PHOENIX-VA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93" y="0"/>
            <a:ext cx="62768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e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enry-koh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epi-Maxwell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752"/>
            <a:ext cx="9144000" cy="625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J02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35" y="0"/>
            <a:ext cx="74839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J062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J08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9144000" cy="666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L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6"/>
            <a:ext cx="9144000" cy="6688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M0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"/>
            <a:ext cx="46005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q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7851648" cy="1066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Editor’s note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2057400"/>
            <a:ext cx="7848600" cy="639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09600" y="2133600"/>
            <a:ext cx="8001000" cy="443198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Jade carving is an ancient craft in China where people  are masters in their own right.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Best jades come from Burma where it is often mined illegally and brought to Chiang Mai for auction  but China also has a rich source of jades. Jade is so hard that it can only be carved by grinding . Some richly carved items are presented here in two parts  for your private  enjoyment.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AKC/Nov. 2015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endParaRPr lang="fil-P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9f26cd6274d3003c50992f8e6d1f098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4674326" cy="6932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214x170.524027736_g9t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21361"/>
            <a:ext cx="8610599" cy="6840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340x270.599346360_96h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-20171"/>
            <a:ext cx="8661400" cy="6878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fullxfull.3217616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4bb7435756508089a73976dd4224d6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-11624"/>
            <a:ext cx="5629275" cy="686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5f3f76eb9948b208561ac90b794f70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48" y="0"/>
            <a:ext cx="70369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6fab22d96c7c8947dc3b539a60900d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018" y="-33903"/>
            <a:ext cx="5004582" cy="6891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1D9kwzNQK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12"/>
            <a:ext cx="9144000" cy="6437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6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357"/>
            <a:ext cx="9144000" cy="5709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6B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074876" cy="5835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8ec0a6b24b053aa27c0b4c8ee1ad16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4" y="15240"/>
            <a:ext cx="4887686" cy="684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0_natural_hand___carved_chinese_hetian_jade_statue___man__pine_tree_nr_1_thumb2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17" y="0"/>
            <a:ext cx="69283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.jpg"/>
          <p:cNvPicPr>
            <a:picLocks noChangeAspect="1"/>
          </p:cNvPicPr>
          <p:nvPr/>
        </p:nvPicPr>
        <p:blipFill>
          <a:blip r:embed="rId2"/>
          <a:srcRect b="4231"/>
          <a:stretch>
            <a:fillRect/>
          </a:stretch>
        </p:blipFill>
        <p:spPr>
          <a:xfrm>
            <a:off x="890836" y="0"/>
            <a:ext cx="71609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4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206" y="0"/>
            <a:ext cx="58435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9cd112965533d50db2fc489c676c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49" y="6457"/>
            <a:ext cx="6101751" cy="6851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18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51" y="-17860"/>
            <a:ext cx="7296249" cy="687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6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94" y="0"/>
            <a:ext cx="73274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3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0"/>
            <a:ext cx="58102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0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67" y="0"/>
            <a:ext cx="73396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86ed488c7ce160379fc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25400"/>
            <a:ext cx="5181600" cy="690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03_dreame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24" y="0"/>
            <a:ext cx="43381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37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381" y="0"/>
            <a:ext cx="45672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1" y="0"/>
            <a:ext cx="79744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39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156" y="0"/>
            <a:ext cx="66436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0" y="9652"/>
            <a:ext cx="8088599" cy="6848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07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17" y="0"/>
            <a:ext cx="69283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1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4" y="0"/>
            <a:ext cx="905907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33-6-ga1001x-chinese-green-jade-pagoda-carving-a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13532" cy="6858000"/>
          </a:xfrm>
          <a:prstGeom prst="rect">
            <a:avLst/>
          </a:prstGeom>
        </p:spPr>
      </p:pic>
      <p:pic>
        <p:nvPicPr>
          <p:cNvPr id="6" name="Picture 5" descr="948_3242_m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24000"/>
            <a:ext cx="6048376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70g_ancient_china_hetian_jade_hand___carved_white_jade_big_statue_cabbage_4___9inch_1_lg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88" y="0"/>
            <a:ext cx="773822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80_AllanSpehar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80_Chris_Dobranski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0"/>
            <a:ext cx="70338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2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53" y="0"/>
            <a:ext cx="53220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42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7725"/>
            <a:ext cx="9144000" cy="516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4" y="0"/>
            <a:ext cx="915698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11faa3cf21907444bdd78490da107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518" y="-1292"/>
            <a:ext cx="4875882" cy="6859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44_sm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6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07f72b6695891c9450530323e61dc98.image.357x3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4" y="0"/>
            <a:ext cx="68008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6058"/>
            <a:ext cx="9144000" cy="5905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006AY9229_jade_cup_bott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76"/>
            <a:ext cx="9144000" cy="6556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015_0614_Animal-life-sculp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6" y="0"/>
            <a:ext cx="755968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00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47" y="23914"/>
            <a:ext cx="7187953" cy="6834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009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7"/>
            <a:ext cx="9143999" cy="6850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066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05" y="-13131"/>
            <a:ext cx="8061796" cy="6871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06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73" y="0"/>
            <a:ext cx="6246054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.1275327667.jade-dra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8464" cy="6862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068a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06" y="0"/>
            <a:ext cx="6689187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07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47" y="0"/>
            <a:ext cx="7213105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50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89" y="-29308"/>
            <a:ext cx="7587712" cy="6887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510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37" y="-20164"/>
            <a:ext cx="7141863" cy="687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62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58" y="0"/>
            <a:ext cx="7712283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629b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76" y="-48278"/>
            <a:ext cx="6205024" cy="6906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80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517"/>
            <a:ext cx="9144000" cy="6865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806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02" y="0"/>
            <a:ext cx="7606995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808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-38101"/>
            <a:ext cx="6400800" cy="6934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815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99" y="-16648"/>
            <a:ext cx="6689402" cy="6874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047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831b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015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582" y="28172"/>
            <a:ext cx="5968218" cy="6829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1002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75" y="0"/>
            <a:ext cx="616164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85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9144000" cy="693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0307d901933a_18163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131" y="0"/>
            <a:ext cx="47577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017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047"/>
            <a:ext cx="9144000" cy="6922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249307_1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52"/>
            <a:ext cx="9143999" cy="6826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503826_1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621" y="0"/>
            <a:ext cx="45827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63042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0" y="0"/>
            <a:ext cx="57607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630423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0"/>
            <a:ext cx="779318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_head_Dragon_Boat_xl_Jade_Carv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21"/>
            <a:ext cx="9144000" cy="6822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844548_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73" y="0"/>
            <a:ext cx="74462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1236742_1.jpg"/>
          <p:cNvPicPr>
            <a:picLocks noChangeAspect="1"/>
          </p:cNvPicPr>
          <p:nvPr/>
        </p:nvPicPr>
        <p:blipFill>
          <a:blip r:embed="rId2"/>
          <a:srcRect l="4444" r="4444"/>
          <a:stretch>
            <a:fillRect/>
          </a:stretch>
        </p:blipFill>
        <p:spPr>
          <a:xfrm>
            <a:off x="1447800" y="0"/>
            <a:ext cx="6248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1401806_1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135" y="0"/>
            <a:ext cx="469773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544333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523530_1_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2830"/>
            <a:ext cx="9143999" cy="5512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0090772_1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689" y="0"/>
            <a:ext cx="456662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0120531-Jade_cabbage_close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575" y="0"/>
            <a:ext cx="63828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30529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41"/>
            <a:ext cx="8382000" cy="685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12887371_1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27" y="0"/>
            <a:ext cx="729574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194480869--B. C. Jade-Three-Jade-Bears-On-Jade-Bloc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070"/>
            <a:ext cx="9144000" cy="565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bd3bb1390a63888040d2409608713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201540302--B. C. Jade-Bear-With-Fish-(4-inch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39278438-Lina-Zhang-Jade-Bear-And-Cub-Carv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9144000" cy="6583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339279228-Lina-Zhang-Jade-Bear-And-Cub-Carv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60" y="0"/>
            <a:ext cx="765007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904773382_dd81880d70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70" y="0"/>
            <a:ext cx="78728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104919241_ffe8f9d689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441"/>
            <a:ext cx="9144000" cy="6081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611004314100c7b64880a56e9be2ac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11" y="0"/>
            <a:ext cx="762217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0085181195015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755" y="-32657"/>
            <a:ext cx="6067245" cy="6890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3000006680941290757319825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927"/>
            <a:ext cx="9144000" cy="5724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_magnificent_imperial_white_jade_dragon_vase_and_cover_qianlong_perio_d5514260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26" y="0"/>
            <a:ext cx="538554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_mughal_floral-form_carved_celadon_jade_dish_north_india_17th_18th_ce_d5551096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01" y="0"/>
            <a:ext cx="698119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107</TotalTime>
  <Words>84</Words>
  <Application>Microsoft Office PowerPoint</Application>
  <PresentationFormat>On-screen Show (4:3)</PresentationFormat>
  <Paragraphs>179</Paragraphs>
  <Slides>202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202</vt:i4>
      </vt:variant>
    </vt:vector>
  </HeadingPairs>
  <TitlesOfParts>
    <vt:vector size="203" baseType="lpstr">
      <vt:lpstr>Default Theme</vt:lpstr>
      <vt:lpstr>Jade carvings of China</vt:lpstr>
      <vt:lpstr>Editor’s note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Jade carvings of China</dc:title>
  <dc:creator>Amal</dc:creator>
  <cp:lastModifiedBy>Amal</cp:lastModifiedBy>
  <cp:revision>14</cp:revision>
  <dcterms:created xsi:type="dcterms:W3CDTF">2015-11-28T05:00:27Z</dcterms:created>
  <dcterms:modified xsi:type="dcterms:W3CDTF">2015-11-28T07:14:43Z</dcterms:modified>
</cp:coreProperties>
</file>