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 id="258" r:id="rId4"/>
    <p:sldId id="302" r:id="rId5"/>
    <p:sldId id="274" r:id="rId6"/>
    <p:sldId id="312" r:id="rId7"/>
    <p:sldId id="319" r:id="rId8"/>
    <p:sldId id="429" r:id="rId9"/>
    <p:sldId id="259" r:id="rId10"/>
    <p:sldId id="265" r:id="rId11"/>
    <p:sldId id="266" r:id="rId12"/>
    <p:sldId id="267" r:id="rId13"/>
    <p:sldId id="268" r:id="rId14"/>
    <p:sldId id="271" r:id="rId15"/>
    <p:sldId id="272" r:id="rId16"/>
    <p:sldId id="283" r:id="rId17"/>
    <p:sldId id="257" r:id="rId18"/>
    <p:sldId id="396" r:id="rId19"/>
    <p:sldId id="425" r:id="rId20"/>
    <p:sldId id="426" r:id="rId21"/>
    <p:sldId id="427" r:id="rId22"/>
    <p:sldId id="340" r:id="rId23"/>
    <p:sldId id="341" r:id="rId24"/>
    <p:sldId id="342" r:id="rId25"/>
    <p:sldId id="273" r:id="rId26"/>
    <p:sldId id="269" r:id="rId27"/>
    <p:sldId id="303" r:id="rId28"/>
    <p:sldId id="453" r:id="rId29"/>
    <p:sldId id="435" r:id="rId30"/>
    <p:sldId id="275" r:id="rId31"/>
    <p:sldId id="256" r:id="rId32"/>
    <p:sldId id="276" r:id="rId33"/>
    <p:sldId id="323" r:id="rId34"/>
    <p:sldId id="460" r:id="rId35"/>
    <p:sldId id="278" r:id="rId36"/>
    <p:sldId id="322" r:id="rId37"/>
    <p:sldId id="296" r:id="rId38"/>
    <p:sldId id="285" r:id="rId39"/>
    <p:sldId id="445" r:id="rId40"/>
    <p:sldId id="394" r:id="rId41"/>
    <p:sldId id="328" r:id="rId42"/>
    <p:sldId id="333" r:id="rId43"/>
    <p:sldId id="441" r:id="rId44"/>
    <p:sldId id="442" r:id="rId45"/>
    <p:sldId id="308" r:id="rId46"/>
    <p:sldId id="362" r:id="rId47"/>
    <p:sldId id="260" r:id="rId48"/>
    <p:sldId id="383" r:id="rId49"/>
    <p:sldId id="292" r:id="rId50"/>
    <p:sldId id="376" r:id="rId51"/>
    <p:sldId id="286" r:id="rId52"/>
    <p:sldId id="407" r:id="rId53"/>
    <p:sldId id="446" r:id="rId54"/>
    <p:sldId id="363" r:id="rId55"/>
    <p:sldId id="403" r:id="rId56"/>
    <p:sldId id="284" r:id="rId57"/>
    <p:sldId id="263" r:id="rId58"/>
    <p:sldId id="338" r:id="rId59"/>
    <p:sldId id="423" r:id="rId60"/>
    <p:sldId id="277" r:id="rId61"/>
    <p:sldId id="290" r:id="rId62"/>
    <p:sldId id="289" r:id="rId63"/>
    <p:sldId id="279" r:id="rId64"/>
    <p:sldId id="281" r:id="rId65"/>
    <p:sldId id="287" r:id="rId66"/>
    <p:sldId id="294" r:id="rId67"/>
    <p:sldId id="295" r:id="rId68"/>
    <p:sldId id="298" r:id="rId69"/>
    <p:sldId id="299" r:id="rId70"/>
    <p:sldId id="300" r:id="rId71"/>
    <p:sldId id="305" r:id="rId72"/>
    <p:sldId id="306" r:id="rId73"/>
    <p:sldId id="307" r:id="rId74"/>
    <p:sldId id="309" r:id="rId75"/>
    <p:sldId id="310" r:id="rId76"/>
    <p:sldId id="311" r:id="rId77"/>
    <p:sldId id="313" r:id="rId78"/>
    <p:sldId id="314" r:id="rId79"/>
    <p:sldId id="315" r:id="rId80"/>
    <p:sldId id="316" r:id="rId81"/>
    <p:sldId id="317" r:id="rId82"/>
    <p:sldId id="318" r:id="rId83"/>
    <p:sldId id="320" r:id="rId84"/>
    <p:sldId id="321" r:id="rId85"/>
    <p:sldId id="324" r:id="rId86"/>
    <p:sldId id="325" r:id="rId87"/>
    <p:sldId id="326" r:id="rId88"/>
    <p:sldId id="327" r:id="rId89"/>
    <p:sldId id="329" r:id="rId90"/>
    <p:sldId id="330" r:id="rId91"/>
    <p:sldId id="331" r:id="rId92"/>
    <p:sldId id="332" r:id="rId93"/>
    <p:sldId id="334" r:id="rId94"/>
    <p:sldId id="336" r:id="rId95"/>
    <p:sldId id="347" r:id="rId96"/>
    <p:sldId id="436" r:id="rId97"/>
    <p:sldId id="451" r:id="rId98"/>
    <p:sldId id="335" r:id="rId99"/>
    <p:sldId id="337" r:id="rId100"/>
    <p:sldId id="449" r:id="rId101"/>
    <p:sldId id="387" r:id="rId102"/>
    <p:sldId id="264" r:id="rId103"/>
    <p:sldId id="379" r:id="rId104"/>
    <p:sldId id="397" r:id="rId105"/>
    <p:sldId id="410" r:id="rId106"/>
    <p:sldId id="399" r:id="rId107"/>
    <p:sldId id="419" r:id="rId108"/>
    <p:sldId id="469" r:id="rId109"/>
    <p:sldId id="304" r:id="rId110"/>
    <p:sldId id="301" r:id="rId111"/>
    <p:sldId id="440" r:id="rId112"/>
    <p:sldId id="438" r:id="rId113"/>
    <p:sldId id="470" r:id="rId114"/>
    <p:sldId id="444" r:id="rId115"/>
    <p:sldId id="339" r:id="rId116"/>
    <p:sldId id="280" r:id="rId117"/>
    <p:sldId id="343" r:id="rId118"/>
    <p:sldId id="344" r:id="rId119"/>
    <p:sldId id="346" r:id="rId120"/>
    <p:sldId id="348" r:id="rId121"/>
    <p:sldId id="368" r:id="rId122"/>
    <p:sldId id="349" r:id="rId123"/>
    <p:sldId id="350" r:id="rId124"/>
    <p:sldId id="351" r:id="rId125"/>
    <p:sldId id="352" r:id="rId126"/>
    <p:sldId id="353" r:id="rId127"/>
    <p:sldId id="354" r:id="rId128"/>
    <p:sldId id="355" r:id="rId129"/>
    <p:sldId id="356" r:id="rId130"/>
    <p:sldId id="357" r:id="rId131"/>
    <p:sldId id="358" r:id="rId132"/>
    <p:sldId id="359" r:id="rId133"/>
    <p:sldId id="360" r:id="rId134"/>
    <p:sldId id="361" r:id="rId135"/>
    <p:sldId id="364" r:id="rId136"/>
    <p:sldId id="365" r:id="rId137"/>
    <p:sldId id="366" r:id="rId138"/>
    <p:sldId id="367" r:id="rId139"/>
    <p:sldId id="369" r:id="rId140"/>
    <p:sldId id="370" r:id="rId141"/>
    <p:sldId id="371" r:id="rId142"/>
    <p:sldId id="372" r:id="rId143"/>
    <p:sldId id="373" r:id="rId144"/>
    <p:sldId id="374" r:id="rId145"/>
    <p:sldId id="375" r:id="rId146"/>
    <p:sldId id="377" r:id="rId147"/>
    <p:sldId id="378" r:id="rId148"/>
    <p:sldId id="380" r:id="rId149"/>
    <p:sldId id="381" r:id="rId150"/>
    <p:sldId id="382" r:id="rId151"/>
    <p:sldId id="386" r:id="rId152"/>
    <p:sldId id="384" r:id="rId153"/>
    <p:sldId id="385" r:id="rId154"/>
    <p:sldId id="388" r:id="rId155"/>
    <p:sldId id="389" r:id="rId156"/>
    <p:sldId id="390" r:id="rId157"/>
    <p:sldId id="391" r:id="rId158"/>
    <p:sldId id="392" r:id="rId159"/>
    <p:sldId id="393" r:id="rId160"/>
    <p:sldId id="395" r:id="rId161"/>
    <p:sldId id="398" r:id="rId162"/>
    <p:sldId id="400" r:id="rId163"/>
    <p:sldId id="401" r:id="rId164"/>
    <p:sldId id="402" r:id="rId165"/>
    <p:sldId id="404" r:id="rId166"/>
    <p:sldId id="406" r:id="rId167"/>
    <p:sldId id="408" r:id="rId168"/>
    <p:sldId id="409" r:id="rId169"/>
    <p:sldId id="411" r:id="rId170"/>
    <p:sldId id="412" r:id="rId171"/>
    <p:sldId id="414" r:id="rId172"/>
    <p:sldId id="415" r:id="rId173"/>
    <p:sldId id="416" r:id="rId174"/>
    <p:sldId id="418" r:id="rId175"/>
    <p:sldId id="420" r:id="rId176"/>
    <p:sldId id="421" r:id="rId177"/>
    <p:sldId id="424" r:id="rId178"/>
    <p:sldId id="428" r:id="rId179"/>
    <p:sldId id="430" r:id="rId180"/>
    <p:sldId id="431" r:id="rId181"/>
    <p:sldId id="433" r:id="rId182"/>
    <p:sldId id="434" r:id="rId183"/>
    <p:sldId id="437" r:id="rId184"/>
    <p:sldId id="439" r:id="rId185"/>
    <p:sldId id="443" r:id="rId186"/>
    <p:sldId id="447" r:id="rId187"/>
    <p:sldId id="448" r:id="rId188"/>
    <p:sldId id="450" r:id="rId189"/>
    <p:sldId id="452" r:id="rId190"/>
    <p:sldId id="454" r:id="rId191"/>
    <p:sldId id="455" r:id="rId192"/>
    <p:sldId id="456" r:id="rId193"/>
    <p:sldId id="457" r:id="rId194"/>
    <p:sldId id="458" r:id="rId195"/>
    <p:sldId id="459" r:id="rId196"/>
    <p:sldId id="461" r:id="rId197"/>
    <p:sldId id="462" r:id="rId198"/>
    <p:sldId id="463" r:id="rId199"/>
    <p:sldId id="464" r:id="rId200"/>
    <p:sldId id="465" r:id="rId201"/>
    <p:sldId id="466" r:id="rId202"/>
    <p:sldId id="468" r:id="rId203"/>
    <p:sldId id="467" r:id="rId204"/>
    <p:sldId id="405" r:id="rId205"/>
    <p:sldId id="422" r:id="rId206"/>
    <p:sldId id="417" r:id="rId2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7C9B81F-C347-4BEF-BFDF-29C42F48304A}" type="datetimeFigureOut">
              <a:rPr lang="en-US" smtClean="0"/>
              <a:pPr/>
              <a:t>12/1/2015</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pPr/>
              <a:t>12/1/2015</a:t>
            </a:fld>
            <a:endParaRPr lang="en-US"/>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7C9B81F-C347-4BEF-BFDF-29C42F48304A}" type="datetimeFigureOut">
              <a:rPr lang="en-US" smtClean="0"/>
              <a:pPr/>
              <a:t>12/1/2015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12/1/2015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077200" y="6356350"/>
            <a:ext cx="609600" cy="365125"/>
          </a:xfrm>
        </p:spPr>
        <p:txBody>
          <a:bodyPr/>
          <a:lstStyle/>
          <a:p>
            <a:fld id="{042AED99-7FB4-404E-8A97-64753DCE42EC}" type="slidenum">
              <a:rPr kumimoji="0" lang="en-US" smtClean="0"/>
              <a:pPr/>
              <a:t>‹#›</a:t>
            </a:fld>
            <a:endParaRPr kumimoji="0"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12/1/2015</a:t>
            </a:fld>
            <a:endParaRPr lang="en-US" dirty="0">
              <a:solidFill>
                <a:schemeClr val="tx2">
                  <a:shade val="9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1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15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xml"/><Relationship Id="rId5" Type="http://schemas.openxmlformats.org/officeDocument/2006/relationships/image" Target="../media/image175.jpeg"/><Relationship Id="rId4" Type="http://schemas.openxmlformats.org/officeDocument/2006/relationships/image" Target="../media/image174.jpeg"/></Relationships>
</file>

<file path=ppt/slides/_rels/slide17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xml"/><Relationship Id="rId4" Type="http://schemas.openxmlformats.org/officeDocument/2006/relationships/image" Target="../media/image190.jpeg"/></Relationships>
</file>

<file path=ppt/slides/_rels/slide18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1219200"/>
          </a:xfrm>
        </p:spPr>
        <p:txBody>
          <a:bodyPr/>
          <a:lstStyle/>
          <a:p>
            <a:pPr algn="ctr"/>
            <a:r>
              <a:rPr lang="en-US" dirty="0" smtClean="0">
                <a:solidFill>
                  <a:srgbClr val="FF0000"/>
                </a:solidFill>
              </a:rPr>
              <a:t>Ivory carvings</a:t>
            </a:r>
            <a:endParaRPr lang="fil-PH" dirty="0">
              <a:solidFill>
                <a:srgbClr val="FF0000"/>
              </a:solidFill>
            </a:endParaRPr>
          </a:p>
        </p:txBody>
      </p:sp>
      <p:sp>
        <p:nvSpPr>
          <p:cNvPr id="3" name="Subtitle 2"/>
          <p:cNvSpPr>
            <a:spLocks noGrp="1"/>
          </p:cNvSpPr>
          <p:nvPr>
            <p:ph type="subTitle" idx="1"/>
          </p:nvPr>
        </p:nvSpPr>
        <p:spPr/>
        <p:txBody>
          <a:bodyPr/>
          <a:lstStyle/>
          <a:p>
            <a:endParaRPr lang="fil-PH"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dirty="0"/>
          </a:p>
        </p:txBody>
      </p:sp>
      <p:sp>
        <p:nvSpPr>
          <p:cNvPr id="3" name="Subtitle 2"/>
          <p:cNvSpPr>
            <a:spLocks noGrp="1"/>
          </p:cNvSpPr>
          <p:nvPr>
            <p:ph type="subTitle" idx="1"/>
          </p:nvPr>
        </p:nvSpPr>
        <p:spPr/>
        <p:txBody>
          <a:bodyPr/>
          <a:lstStyle/>
          <a:p>
            <a:endParaRPr lang="fil-PH"/>
          </a:p>
        </p:txBody>
      </p:sp>
      <p:pic>
        <p:nvPicPr>
          <p:cNvPr id="4" name="Picture 3" descr="8_1.jpg"/>
          <p:cNvPicPr>
            <a:picLocks noChangeAspect="1"/>
          </p:cNvPicPr>
          <p:nvPr/>
        </p:nvPicPr>
        <p:blipFill>
          <a:blip r:embed="rId2"/>
          <a:stretch>
            <a:fillRect/>
          </a:stretch>
        </p:blipFill>
        <p:spPr>
          <a:xfrm>
            <a:off x="-38421" y="1219200"/>
            <a:ext cx="9182421" cy="44958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littlemammoth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6).jpg"/>
          <p:cNvPicPr>
            <a:picLocks noChangeAspect="1"/>
          </p:cNvPicPr>
          <p:nvPr/>
        </p:nvPicPr>
        <p:blipFill>
          <a:blip r:embed="rId2"/>
          <a:stretch>
            <a:fillRect/>
          </a:stretch>
        </p:blipFill>
        <p:spPr>
          <a:xfrm>
            <a:off x="212519" y="-47286"/>
            <a:ext cx="8779082" cy="690528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8ede33a5bd97c9593cd120fcc14ba01.jpg"/>
          <p:cNvPicPr>
            <a:picLocks noChangeAspect="1"/>
          </p:cNvPicPr>
          <p:nvPr/>
        </p:nvPicPr>
        <p:blipFill>
          <a:blip r:embed="rId2"/>
          <a:stretch>
            <a:fillRect/>
          </a:stretch>
        </p:blipFill>
        <p:spPr>
          <a:xfrm>
            <a:off x="1483282" y="0"/>
            <a:ext cx="6177436" cy="68580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5).jpg"/>
          <p:cNvPicPr>
            <a:picLocks noChangeAspect="1"/>
          </p:cNvPicPr>
          <p:nvPr/>
        </p:nvPicPr>
        <p:blipFill>
          <a:blip r:embed="rId2"/>
          <a:stretch>
            <a:fillRect/>
          </a:stretch>
        </p:blipFill>
        <p:spPr>
          <a:xfrm>
            <a:off x="14376" y="1143000"/>
            <a:ext cx="9115245" cy="4572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6).jpg"/>
          <p:cNvPicPr>
            <a:picLocks noChangeAspect="1"/>
          </p:cNvPicPr>
          <p:nvPr/>
        </p:nvPicPr>
        <p:blipFill>
          <a:blip r:embed="rId2"/>
          <a:stretch>
            <a:fillRect/>
          </a:stretch>
        </p:blipFill>
        <p:spPr>
          <a:xfrm>
            <a:off x="152400" y="0"/>
            <a:ext cx="8858152" cy="6843357"/>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70).jpg"/>
          <p:cNvPicPr>
            <a:picLocks noChangeAspect="1"/>
          </p:cNvPicPr>
          <p:nvPr/>
        </p:nvPicPr>
        <p:blipFill>
          <a:blip r:embed="rId2"/>
          <a:stretch>
            <a:fillRect/>
          </a:stretch>
        </p:blipFill>
        <p:spPr>
          <a:xfrm>
            <a:off x="1905000" y="10132"/>
            <a:ext cx="5334000" cy="683773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9).jpg"/>
          <p:cNvPicPr>
            <a:picLocks noChangeAspect="1"/>
          </p:cNvPicPr>
          <p:nvPr/>
        </p:nvPicPr>
        <p:blipFill>
          <a:blip r:embed="rId2"/>
          <a:stretch>
            <a:fillRect/>
          </a:stretch>
        </p:blipFill>
        <p:spPr>
          <a:xfrm>
            <a:off x="7579" y="457200"/>
            <a:ext cx="9128842" cy="5943599"/>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3).jpg"/>
          <p:cNvPicPr>
            <a:picLocks noChangeAspect="1"/>
          </p:cNvPicPr>
          <p:nvPr/>
        </p:nvPicPr>
        <p:blipFill>
          <a:blip r:embed="rId2"/>
          <a:stretch>
            <a:fillRect/>
          </a:stretch>
        </p:blipFill>
        <p:spPr>
          <a:xfrm>
            <a:off x="0" y="650874"/>
            <a:ext cx="9144000" cy="5556251"/>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txinuitivory8.jpg"/>
          <p:cNvPicPr>
            <a:picLocks noChangeAspect="1"/>
          </p:cNvPicPr>
          <p:nvPr/>
        </p:nvPicPr>
        <p:blipFill>
          <a:blip r:embed="rId2"/>
          <a:stretch>
            <a:fillRect/>
          </a:stretch>
        </p:blipFill>
        <p:spPr>
          <a:xfrm>
            <a:off x="-38100" y="935182"/>
            <a:ext cx="9182100" cy="5008418"/>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4383298_1_l.jpg"/>
          <p:cNvPicPr>
            <a:picLocks noChangeAspect="1"/>
          </p:cNvPicPr>
          <p:nvPr/>
        </p:nvPicPr>
        <p:blipFill>
          <a:blip r:embed="rId2"/>
          <a:stretch>
            <a:fillRect/>
          </a:stretch>
        </p:blipFill>
        <p:spPr>
          <a:xfrm>
            <a:off x="-32548" y="685800"/>
            <a:ext cx="9176548" cy="5562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8a7d04758476e8e6f001c0f935d810b4.jpg"/>
          <p:cNvPicPr>
            <a:picLocks noChangeAspect="1"/>
          </p:cNvPicPr>
          <p:nvPr/>
        </p:nvPicPr>
        <p:blipFill>
          <a:blip r:embed="rId2"/>
          <a:stretch>
            <a:fillRect/>
          </a:stretch>
        </p:blipFill>
        <p:spPr>
          <a:xfrm>
            <a:off x="1219200" y="10332"/>
            <a:ext cx="3352800" cy="6847668"/>
          </a:xfrm>
          <a:prstGeom prst="rect">
            <a:avLst/>
          </a:prstGeom>
        </p:spPr>
      </p:pic>
      <p:pic>
        <p:nvPicPr>
          <p:cNvPr id="5" name="Picture 4" descr="6576fa3b5d5e80b1c461704bbde97361.jpg"/>
          <p:cNvPicPr>
            <a:picLocks noChangeAspect="1"/>
          </p:cNvPicPr>
          <p:nvPr/>
        </p:nvPicPr>
        <p:blipFill>
          <a:blip r:embed="rId3"/>
          <a:stretch>
            <a:fillRect/>
          </a:stretch>
        </p:blipFill>
        <p:spPr>
          <a:xfrm>
            <a:off x="5257800" y="0"/>
            <a:ext cx="2575848" cy="6898035"/>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8763869_1.jpg"/>
          <p:cNvPicPr>
            <a:picLocks noChangeAspect="1"/>
          </p:cNvPicPr>
          <p:nvPr/>
        </p:nvPicPr>
        <p:blipFill>
          <a:blip r:embed="rId2"/>
          <a:stretch>
            <a:fillRect/>
          </a:stretch>
        </p:blipFill>
        <p:spPr>
          <a:xfrm>
            <a:off x="-33867" y="838200"/>
            <a:ext cx="9211734" cy="5181600"/>
          </a:xfrm>
          <a:prstGeom prst="rect">
            <a:avLst/>
          </a:prstGeom>
        </p:spPr>
      </p:pic>
      <p:sp>
        <p:nvSpPr>
          <p:cNvPr id="5" name="TextBox 4"/>
          <p:cNvSpPr txBox="1"/>
          <p:nvPr/>
        </p:nvSpPr>
        <p:spPr>
          <a:xfrm>
            <a:off x="3886200" y="5562600"/>
            <a:ext cx="1295400" cy="461665"/>
          </a:xfrm>
          <a:prstGeom prst="rect">
            <a:avLst/>
          </a:prstGeom>
          <a:solidFill>
            <a:srgbClr val="FFFF00"/>
          </a:solidFill>
        </p:spPr>
        <p:txBody>
          <a:bodyPr wrap="square" rtlCol="0">
            <a:spAutoFit/>
          </a:bodyPr>
          <a:lstStyle/>
          <a:p>
            <a:r>
              <a:rPr lang="en-US" sz="2400" b="1" dirty="0" smtClean="0">
                <a:solidFill>
                  <a:schemeClr val="bg1"/>
                </a:solidFill>
              </a:rPr>
              <a:t>Eskimo</a:t>
            </a:r>
            <a:endParaRPr lang="fil-PH" sz="2400" b="1" dirty="0">
              <a:solidFill>
                <a:schemeClr val="bg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temimages-v4065.jpg"/>
          <p:cNvPicPr>
            <a:picLocks noChangeAspect="1"/>
          </p:cNvPicPr>
          <p:nvPr/>
        </p:nvPicPr>
        <p:blipFill>
          <a:blip r:embed="rId2"/>
          <a:stretch>
            <a:fillRect/>
          </a:stretch>
        </p:blipFill>
        <p:spPr>
          <a:xfrm>
            <a:off x="17517" y="1447800"/>
            <a:ext cx="9108966" cy="396240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nuit loon 1.JPG"/>
          <p:cNvPicPr>
            <a:picLocks noChangeAspect="1"/>
          </p:cNvPicPr>
          <p:nvPr/>
        </p:nvPicPr>
        <p:blipFill>
          <a:blip r:embed="rId2"/>
          <a:stretch>
            <a:fillRect/>
          </a:stretch>
        </p:blipFill>
        <p:spPr>
          <a:xfrm>
            <a:off x="0" y="1071"/>
            <a:ext cx="9144000" cy="685585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white-owl-tagua.jpg"/>
          <p:cNvPicPr>
            <a:picLocks noChangeAspect="1"/>
          </p:cNvPicPr>
          <p:nvPr/>
        </p:nvPicPr>
        <p:blipFill>
          <a:blip r:embed="rId2"/>
          <a:srcRect b="8889"/>
          <a:stretch>
            <a:fillRect/>
          </a:stretch>
        </p:blipFill>
        <p:spPr>
          <a:xfrm>
            <a:off x="2390659" y="0"/>
            <a:ext cx="4788307" cy="68580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carvings.jpg"/>
          <p:cNvPicPr>
            <a:picLocks noChangeAspect="1"/>
          </p:cNvPicPr>
          <p:nvPr/>
        </p:nvPicPr>
        <p:blipFill>
          <a:blip r:embed="rId2"/>
          <a:stretch>
            <a:fillRect/>
          </a:stretch>
        </p:blipFill>
        <p:spPr>
          <a:xfrm>
            <a:off x="4713" y="1981200"/>
            <a:ext cx="9134574" cy="28956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jpg"/>
          <p:cNvPicPr>
            <a:picLocks noChangeAspect="1"/>
          </p:cNvPicPr>
          <p:nvPr/>
        </p:nvPicPr>
        <p:blipFill>
          <a:blip r:embed="rId2"/>
          <a:stretch>
            <a:fillRect/>
          </a:stretch>
        </p:blipFill>
        <p:spPr>
          <a:xfrm>
            <a:off x="0" y="4412"/>
            <a:ext cx="9144000" cy="6849173"/>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6576fa3b5d5e80b1c461704bbde97361.jpg"/>
          <p:cNvPicPr>
            <a:picLocks noChangeAspect="1"/>
          </p:cNvPicPr>
          <p:nvPr/>
        </p:nvPicPr>
        <p:blipFill>
          <a:blip r:embed="rId2"/>
          <a:stretch>
            <a:fillRect/>
          </a:stretch>
        </p:blipFill>
        <p:spPr>
          <a:xfrm>
            <a:off x="0" y="0"/>
            <a:ext cx="2590800" cy="6858000"/>
          </a:xfrm>
          <a:prstGeom prst="rect">
            <a:avLst/>
          </a:prstGeom>
        </p:spPr>
      </p:pic>
      <p:pic>
        <p:nvPicPr>
          <p:cNvPr id="5" name="Picture 4" descr="47a2400ca903729a52d5177d0d3c19a7.jpg"/>
          <p:cNvPicPr>
            <a:picLocks noChangeAspect="1"/>
          </p:cNvPicPr>
          <p:nvPr/>
        </p:nvPicPr>
        <p:blipFill>
          <a:blip r:embed="rId3"/>
          <a:stretch>
            <a:fillRect/>
          </a:stretch>
        </p:blipFill>
        <p:spPr>
          <a:xfrm>
            <a:off x="2590800" y="54890"/>
            <a:ext cx="2919153" cy="6803110"/>
          </a:xfrm>
          <a:prstGeom prst="rect">
            <a:avLst/>
          </a:prstGeom>
        </p:spPr>
      </p:pic>
      <p:pic>
        <p:nvPicPr>
          <p:cNvPr id="6" name="Picture 5" descr="79-004-BBAA4374.jpg"/>
          <p:cNvPicPr>
            <a:picLocks noChangeAspect="1"/>
          </p:cNvPicPr>
          <p:nvPr/>
        </p:nvPicPr>
        <p:blipFill>
          <a:blip r:embed="rId4"/>
          <a:srcRect l="19767" r="6977"/>
          <a:stretch>
            <a:fillRect/>
          </a:stretch>
        </p:blipFill>
        <p:spPr>
          <a:xfrm>
            <a:off x="5425440" y="0"/>
            <a:ext cx="3718560" cy="685800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eHNjMnF0MTI=_o_mammoth-ivory-carving-japanese-seven-lucky-gods-37448.jpg"/>
          <p:cNvPicPr>
            <a:picLocks noChangeAspect="1"/>
          </p:cNvPicPr>
          <p:nvPr/>
        </p:nvPicPr>
        <p:blipFill>
          <a:blip r:embed="rId2"/>
          <a:srcRect/>
          <a:stretch>
            <a:fillRect/>
          </a:stretch>
        </p:blipFill>
        <p:spPr>
          <a:xfrm>
            <a:off x="0" y="0"/>
            <a:ext cx="9144000" cy="6858000"/>
          </a:xfrm>
          <a:prstGeom prst="rect">
            <a:avLst/>
          </a:prstGeom>
        </p:spPr>
      </p:pic>
      <p:sp>
        <p:nvSpPr>
          <p:cNvPr id="5" name="TextBox 4"/>
          <p:cNvSpPr txBox="1"/>
          <p:nvPr/>
        </p:nvSpPr>
        <p:spPr>
          <a:xfrm>
            <a:off x="1752600" y="5410200"/>
            <a:ext cx="5638800" cy="369332"/>
          </a:xfrm>
          <a:prstGeom prst="rect">
            <a:avLst/>
          </a:prstGeom>
          <a:solidFill>
            <a:schemeClr val="accent2"/>
          </a:solidFill>
        </p:spPr>
        <p:txBody>
          <a:bodyPr wrap="square" rtlCol="0">
            <a:spAutoFit/>
          </a:bodyPr>
          <a:lstStyle/>
          <a:p>
            <a:endParaRPr lang="fil-PH"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dirty="0"/>
          </a:p>
        </p:txBody>
      </p:sp>
      <p:sp>
        <p:nvSpPr>
          <p:cNvPr id="3" name="Subtitle 2"/>
          <p:cNvSpPr>
            <a:spLocks noGrp="1"/>
          </p:cNvSpPr>
          <p:nvPr>
            <p:ph type="subTitle" idx="1"/>
          </p:nvPr>
        </p:nvSpPr>
        <p:spPr/>
        <p:txBody>
          <a:bodyPr/>
          <a:lstStyle/>
          <a:p>
            <a:endParaRPr lang="fil-PH"/>
          </a:p>
        </p:txBody>
      </p:sp>
      <p:pic>
        <p:nvPicPr>
          <p:cNvPr id="4" name="Picture 3" descr="f8347049b85768b2b682f2d95f88ce43.jpg"/>
          <p:cNvPicPr>
            <a:picLocks noChangeAspect="1"/>
          </p:cNvPicPr>
          <p:nvPr/>
        </p:nvPicPr>
        <p:blipFill>
          <a:blip r:embed="rId2"/>
          <a:stretch>
            <a:fillRect/>
          </a:stretch>
        </p:blipFill>
        <p:spPr>
          <a:xfrm>
            <a:off x="0" y="1"/>
            <a:ext cx="4203864" cy="6857999"/>
          </a:xfrm>
          <a:prstGeom prst="rect">
            <a:avLst/>
          </a:prstGeom>
        </p:spPr>
      </p:pic>
      <p:pic>
        <p:nvPicPr>
          <p:cNvPr id="5" name="Picture 4" descr="fa3498c04d7533477f182f907da939c1.jpg"/>
          <p:cNvPicPr>
            <a:picLocks noChangeAspect="1"/>
          </p:cNvPicPr>
          <p:nvPr/>
        </p:nvPicPr>
        <p:blipFill>
          <a:blip r:embed="rId3"/>
          <a:stretch>
            <a:fillRect/>
          </a:stretch>
        </p:blipFill>
        <p:spPr>
          <a:xfrm>
            <a:off x="4572000" y="0"/>
            <a:ext cx="457200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fc4925aa7afbb84c33184589503dcad0.jpg"/>
          <p:cNvPicPr>
            <a:picLocks noChangeAspect="1"/>
          </p:cNvPicPr>
          <p:nvPr/>
        </p:nvPicPr>
        <p:blipFill>
          <a:blip r:embed="rId2"/>
          <a:stretch>
            <a:fillRect/>
          </a:stretch>
        </p:blipFill>
        <p:spPr>
          <a:xfrm>
            <a:off x="1053548" y="0"/>
            <a:ext cx="7036904"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9_1.jpg"/>
          <p:cNvPicPr>
            <a:picLocks noChangeAspect="1"/>
          </p:cNvPicPr>
          <p:nvPr/>
        </p:nvPicPr>
        <p:blipFill>
          <a:blip r:embed="rId2"/>
          <a:stretch>
            <a:fillRect/>
          </a:stretch>
        </p:blipFill>
        <p:spPr>
          <a:xfrm>
            <a:off x="213102" y="-47752"/>
            <a:ext cx="8778498" cy="6905752"/>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gilbert02.jpg"/>
          <p:cNvPicPr>
            <a:picLocks noChangeAspect="1"/>
          </p:cNvPicPr>
          <p:nvPr/>
        </p:nvPicPr>
        <p:blipFill>
          <a:blip r:embed="rId2"/>
          <a:stretch>
            <a:fillRect/>
          </a:stretch>
        </p:blipFill>
        <p:spPr>
          <a:xfrm>
            <a:off x="0" y="762000"/>
            <a:ext cx="9092339" cy="53340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7).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Guangzhou-Distinctive-Craftworks-Ivory-Carvin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jpg"/>
          <p:cNvPicPr>
            <a:picLocks noChangeAspect="1"/>
          </p:cNvPicPr>
          <p:nvPr/>
        </p:nvPicPr>
        <p:blipFill>
          <a:blip r:embed="rId2"/>
          <a:stretch>
            <a:fillRect/>
          </a:stretch>
        </p:blipFill>
        <p:spPr>
          <a:xfrm>
            <a:off x="-47196" y="1219200"/>
            <a:ext cx="9238390" cy="44196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jpg"/>
          <p:cNvPicPr>
            <a:picLocks noChangeAspect="1"/>
          </p:cNvPicPr>
          <p:nvPr/>
        </p:nvPicPr>
        <p:blipFill>
          <a:blip r:embed="rId2"/>
          <a:stretch>
            <a:fillRect/>
          </a:stretch>
        </p:blipFill>
        <p:spPr>
          <a:xfrm>
            <a:off x="1504709" y="0"/>
            <a:ext cx="6134582" cy="685799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jpg"/>
          <p:cNvPicPr>
            <a:picLocks noChangeAspect="1"/>
          </p:cNvPicPr>
          <p:nvPr/>
        </p:nvPicPr>
        <p:blipFill>
          <a:blip r:embed="rId2"/>
          <a:stretch>
            <a:fillRect/>
          </a:stretch>
        </p:blipFill>
        <p:spPr>
          <a:xfrm>
            <a:off x="-125016" y="91266"/>
            <a:ext cx="9269016" cy="676673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jpg"/>
          <p:cNvPicPr>
            <a:picLocks noChangeAspect="1"/>
          </p:cNvPicPr>
          <p:nvPr/>
        </p:nvPicPr>
        <p:blipFill>
          <a:blip r:embed="rId2"/>
          <a:stretch>
            <a:fillRect/>
          </a:stretch>
        </p:blipFill>
        <p:spPr>
          <a:xfrm>
            <a:off x="1490240" y="0"/>
            <a:ext cx="6163519" cy="6857999"/>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jpg"/>
          <p:cNvPicPr>
            <a:picLocks noChangeAspect="1"/>
          </p:cNvPicPr>
          <p:nvPr/>
        </p:nvPicPr>
        <p:blipFill>
          <a:blip r:embed="rId2"/>
          <a:stretch>
            <a:fillRect/>
          </a:stretch>
        </p:blipFill>
        <p:spPr>
          <a:xfrm>
            <a:off x="1752600" y="-1"/>
            <a:ext cx="5626202" cy="6873389"/>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0).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9baf12b5dff23112b559da2a176a5cac.jpg"/>
          <p:cNvPicPr>
            <a:picLocks noChangeAspect="1"/>
          </p:cNvPicPr>
          <p:nvPr/>
        </p:nvPicPr>
        <p:blipFill>
          <a:blip r:embed="rId2"/>
          <a:stretch>
            <a:fillRect/>
          </a:stretch>
        </p:blipFill>
        <p:spPr>
          <a:xfrm>
            <a:off x="1981200" y="0"/>
            <a:ext cx="5168010" cy="6876081"/>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1).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2).jpg"/>
          <p:cNvPicPr>
            <a:picLocks noChangeAspect="1"/>
          </p:cNvPicPr>
          <p:nvPr/>
        </p:nvPicPr>
        <p:blipFill>
          <a:blip r:embed="rId2"/>
          <a:stretch>
            <a:fillRect/>
          </a:stretch>
        </p:blipFill>
        <p:spPr>
          <a:xfrm>
            <a:off x="1956887" y="31879"/>
            <a:ext cx="5205913" cy="6826121"/>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3).jpg"/>
          <p:cNvPicPr>
            <a:picLocks noChangeAspect="1"/>
          </p:cNvPicPr>
          <p:nvPr/>
        </p:nvPicPr>
        <p:blipFill>
          <a:blip r:embed="rId2"/>
          <a:stretch>
            <a:fillRect/>
          </a:stretch>
        </p:blipFill>
        <p:spPr>
          <a:xfrm>
            <a:off x="2003558" y="-29852"/>
            <a:ext cx="5159241" cy="6887852"/>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4).jpg"/>
          <p:cNvPicPr>
            <a:picLocks noChangeAspect="1"/>
          </p:cNvPicPr>
          <p:nvPr/>
        </p:nvPicPr>
        <p:blipFill>
          <a:blip r:embed="rId2"/>
          <a:stretch>
            <a:fillRect/>
          </a:stretch>
        </p:blipFill>
        <p:spPr>
          <a:xfrm>
            <a:off x="0" y="4412"/>
            <a:ext cx="9144000" cy="6849173"/>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5).jpg"/>
          <p:cNvPicPr>
            <a:picLocks noChangeAspect="1"/>
          </p:cNvPicPr>
          <p:nvPr/>
        </p:nvPicPr>
        <p:blipFill>
          <a:blip r:embed="rId2"/>
          <a:stretch>
            <a:fillRect/>
          </a:stretch>
        </p:blipFill>
        <p:spPr>
          <a:xfrm>
            <a:off x="0" y="4412"/>
            <a:ext cx="9144000" cy="6849173"/>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5" name="Picture 4" descr="images (18).jpg"/>
          <p:cNvPicPr>
            <a:picLocks noChangeAspect="1"/>
          </p:cNvPicPr>
          <p:nvPr/>
        </p:nvPicPr>
        <p:blipFill>
          <a:blip r:embed="rId2"/>
          <a:stretch>
            <a:fillRect/>
          </a:stretch>
        </p:blipFill>
        <p:spPr>
          <a:xfrm>
            <a:off x="1158240" y="0"/>
            <a:ext cx="6827520" cy="6857999"/>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9).jpg"/>
          <p:cNvPicPr>
            <a:picLocks noChangeAspect="1"/>
          </p:cNvPicPr>
          <p:nvPr/>
        </p:nvPicPr>
        <p:blipFill>
          <a:blip r:embed="rId2"/>
          <a:stretch>
            <a:fillRect/>
          </a:stretch>
        </p:blipFill>
        <p:spPr>
          <a:xfrm>
            <a:off x="2209800" y="0"/>
            <a:ext cx="4652164" cy="680895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0).jpg"/>
          <p:cNvPicPr>
            <a:picLocks noChangeAspect="1"/>
          </p:cNvPicPr>
          <p:nvPr/>
        </p:nvPicPr>
        <p:blipFill>
          <a:blip r:embed="rId2"/>
          <a:stretch>
            <a:fillRect/>
          </a:stretch>
        </p:blipFill>
        <p:spPr>
          <a:xfrm>
            <a:off x="0" y="381000"/>
            <a:ext cx="9253457" cy="6024733"/>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6).jpg"/>
          <p:cNvPicPr>
            <a:picLocks noChangeAspect="1"/>
          </p:cNvPicPr>
          <p:nvPr/>
        </p:nvPicPr>
        <p:blipFill>
          <a:blip r:embed="rId2"/>
          <a:stretch>
            <a:fillRect/>
          </a:stretch>
        </p:blipFill>
        <p:spPr>
          <a:xfrm>
            <a:off x="1188517" y="0"/>
            <a:ext cx="6766965" cy="685800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8).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6905f6b68175847e5ecf71fb2b8e6a4.jpg"/>
          <p:cNvPicPr>
            <a:picLocks noChangeAspect="1"/>
          </p:cNvPicPr>
          <p:nvPr/>
        </p:nvPicPr>
        <p:blipFill>
          <a:blip r:embed="rId2"/>
          <a:stretch>
            <a:fillRect/>
          </a:stretch>
        </p:blipFill>
        <p:spPr>
          <a:xfrm>
            <a:off x="2239885" y="-44234"/>
            <a:ext cx="4694315" cy="6902234"/>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9).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2).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3).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24).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0).jpg"/>
          <p:cNvPicPr>
            <a:picLocks noChangeAspect="1"/>
          </p:cNvPicPr>
          <p:nvPr/>
        </p:nvPicPr>
        <p:blipFill>
          <a:blip r:embed="rId2"/>
          <a:stretch>
            <a:fillRect/>
          </a:stretch>
        </p:blipFill>
        <p:spPr>
          <a:xfrm>
            <a:off x="0" y="386542"/>
            <a:ext cx="9144000" cy="6084916"/>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1).jpg"/>
          <p:cNvPicPr>
            <a:picLocks noChangeAspect="1"/>
          </p:cNvPicPr>
          <p:nvPr/>
        </p:nvPicPr>
        <p:blipFill>
          <a:blip r:embed="rId2"/>
          <a:stretch>
            <a:fillRect/>
          </a:stretch>
        </p:blipFill>
        <p:spPr>
          <a:xfrm>
            <a:off x="1485900" y="0"/>
            <a:ext cx="6172200" cy="68580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3).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4).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6).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7).jpg"/>
          <p:cNvPicPr>
            <a:picLocks noChangeAspect="1"/>
          </p:cNvPicPr>
          <p:nvPr/>
        </p:nvPicPr>
        <p:blipFill>
          <a:blip r:embed="rId2"/>
          <a:stretch>
            <a:fillRect/>
          </a:stretch>
        </p:blipFill>
        <p:spPr>
          <a:xfrm>
            <a:off x="93963" y="990600"/>
            <a:ext cx="9100524" cy="4800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60090.jpg"/>
          <p:cNvPicPr>
            <a:picLocks noChangeAspect="1"/>
          </p:cNvPicPr>
          <p:nvPr/>
        </p:nvPicPr>
        <p:blipFill>
          <a:blip r:embed="rId2"/>
          <a:stretch>
            <a:fillRect/>
          </a:stretch>
        </p:blipFill>
        <p:spPr>
          <a:xfrm>
            <a:off x="0" y="51955"/>
            <a:ext cx="9144000" cy="6754090"/>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8).jpg"/>
          <p:cNvPicPr>
            <a:picLocks noChangeAspect="1"/>
          </p:cNvPicPr>
          <p:nvPr/>
        </p:nvPicPr>
        <p:blipFill>
          <a:blip r:embed="rId2"/>
          <a:stretch>
            <a:fillRect/>
          </a:stretch>
        </p:blipFill>
        <p:spPr>
          <a:xfrm>
            <a:off x="1195754" y="55036"/>
            <a:ext cx="3048000" cy="6817032"/>
          </a:xfrm>
          <a:prstGeom prst="rect">
            <a:avLst/>
          </a:prstGeom>
        </p:spPr>
      </p:pic>
      <p:pic>
        <p:nvPicPr>
          <p:cNvPr id="6" name="Picture 5" descr="images (57).jpg"/>
          <p:cNvPicPr>
            <a:picLocks noChangeAspect="1"/>
          </p:cNvPicPr>
          <p:nvPr/>
        </p:nvPicPr>
        <p:blipFill>
          <a:blip r:embed="rId3"/>
          <a:stretch>
            <a:fillRect/>
          </a:stretch>
        </p:blipFill>
        <p:spPr>
          <a:xfrm>
            <a:off x="4038600" y="44450"/>
            <a:ext cx="4088130" cy="681355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5" name="Picture 4" descr="images (43).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0).jpg"/>
          <p:cNvPicPr>
            <a:picLocks noChangeAspect="1"/>
          </p:cNvPicPr>
          <p:nvPr/>
        </p:nvPicPr>
        <p:blipFill>
          <a:blip r:embed="rId2"/>
          <a:stretch>
            <a:fillRect/>
          </a:stretch>
        </p:blipFill>
        <p:spPr>
          <a:xfrm>
            <a:off x="1218528" y="686"/>
            <a:ext cx="6706272" cy="6857314"/>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1).jpg"/>
          <p:cNvPicPr>
            <a:picLocks noChangeAspect="1"/>
          </p:cNvPicPr>
          <p:nvPr/>
        </p:nvPicPr>
        <p:blipFill>
          <a:blip r:embed="rId2"/>
          <a:stretch>
            <a:fillRect/>
          </a:stretch>
        </p:blipFill>
        <p:spPr>
          <a:xfrm>
            <a:off x="-58140" y="720246"/>
            <a:ext cx="9202140" cy="5451953"/>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7).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images (48).jpg"/>
          <p:cNvPicPr>
            <a:picLocks noChangeAspect="1"/>
          </p:cNvPicPr>
          <p:nvPr/>
        </p:nvPicPr>
        <p:blipFill>
          <a:blip r:embed="rId2"/>
          <a:stretch>
            <a:fillRect/>
          </a:stretch>
        </p:blipFill>
        <p:spPr>
          <a:xfrm rot="5400000">
            <a:off x="-1364829" y="1974428"/>
            <a:ext cx="6858002" cy="2909145"/>
          </a:xfrm>
          <a:prstGeom prst="rect">
            <a:avLst/>
          </a:prstGeom>
        </p:spPr>
      </p:pic>
      <p:pic>
        <p:nvPicPr>
          <p:cNvPr id="5" name="Picture 4" descr="images (44).jpg"/>
          <p:cNvPicPr>
            <a:picLocks noChangeAspect="1"/>
          </p:cNvPicPr>
          <p:nvPr/>
        </p:nvPicPr>
        <p:blipFill>
          <a:blip r:embed="rId3"/>
          <a:stretch>
            <a:fillRect/>
          </a:stretch>
        </p:blipFill>
        <p:spPr>
          <a:xfrm rot="16200000">
            <a:off x="1613046" y="1587354"/>
            <a:ext cx="6841273" cy="3666565"/>
          </a:xfrm>
          <a:prstGeom prst="rect">
            <a:avLst/>
          </a:prstGeom>
        </p:spPr>
      </p:pic>
      <p:pic>
        <p:nvPicPr>
          <p:cNvPr id="6" name="Picture 5" descr="images (45).jpg"/>
          <p:cNvPicPr>
            <a:picLocks noChangeAspect="1"/>
          </p:cNvPicPr>
          <p:nvPr/>
        </p:nvPicPr>
        <p:blipFill>
          <a:blip r:embed="rId4"/>
          <a:stretch>
            <a:fillRect/>
          </a:stretch>
        </p:blipFill>
        <p:spPr>
          <a:xfrm rot="16200000">
            <a:off x="3812532" y="1526530"/>
            <a:ext cx="6858000" cy="3804937"/>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4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0).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1).jpg"/>
          <p:cNvPicPr>
            <a:picLocks noChangeAspect="1"/>
          </p:cNvPicPr>
          <p:nvPr/>
        </p:nvPicPr>
        <p:blipFill>
          <a:blip r:embed="rId2"/>
          <a:stretch>
            <a:fillRect/>
          </a:stretch>
        </p:blipFill>
        <p:spPr>
          <a:xfrm>
            <a:off x="0" y="4412"/>
            <a:ext cx="9144000" cy="6849173"/>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2).jpg"/>
          <p:cNvPicPr>
            <a:picLocks noChangeAspect="1"/>
          </p:cNvPicPr>
          <p:nvPr/>
        </p:nvPicPr>
        <p:blipFill>
          <a:blip r:embed="rId2"/>
          <a:stretch>
            <a:fillRect/>
          </a:stretch>
        </p:blipFill>
        <p:spPr>
          <a:xfrm>
            <a:off x="1517597" y="0"/>
            <a:ext cx="6108806"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33e857f9a738ef14f63defbbfb672c96-736x500.jpg"/>
          <p:cNvPicPr>
            <a:picLocks noChangeAspect="1"/>
          </p:cNvPicPr>
          <p:nvPr/>
        </p:nvPicPr>
        <p:blipFill>
          <a:blip r:embed="rId2"/>
          <a:stretch>
            <a:fillRect/>
          </a:stretch>
        </p:blipFill>
        <p:spPr>
          <a:xfrm>
            <a:off x="0" y="323021"/>
            <a:ext cx="9144000" cy="6211957"/>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4).jpg"/>
          <p:cNvPicPr>
            <a:picLocks noChangeAspect="1"/>
          </p:cNvPicPr>
          <p:nvPr/>
        </p:nvPicPr>
        <p:blipFill>
          <a:blip r:embed="rId2"/>
          <a:stretch>
            <a:fillRect/>
          </a:stretch>
        </p:blipFill>
        <p:spPr>
          <a:xfrm>
            <a:off x="609600" y="0"/>
            <a:ext cx="7951909" cy="6834698"/>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8).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0).jpg"/>
          <p:cNvPicPr>
            <a:picLocks noChangeAspect="1"/>
          </p:cNvPicPr>
          <p:nvPr/>
        </p:nvPicPr>
        <p:blipFill>
          <a:blip r:embed="rId2"/>
          <a:stretch>
            <a:fillRect/>
          </a:stretch>
        </p:blipFill>
        <p:spPr>
          <a:xfrm>
            <a:off x="0" y="0"/>
            <a:ext cx="9149891" cy="6853587"/>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2).jpg"/>
          <p:cNvPicPr>
            <a:picLocks noChangeAspect="1"/>
          </p:cNvPicPr>
          <p:nvPr/>
        </p:nvPicPr>
        <p:blipFill>
          <a:blip r:embed="rId2"/>
          <a:stretch>
            <a:fillRect/>
          </a:stretch>
        </p:blipFill>
        <p:spPr>
          <a:xfrm>
            <a:off x="0" y="397565"/>
            <a:ext cx="9144000" cy="6062869"/>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images (64).jpg"/>
          <p:cNvPicPr>
            <a:picLocks noChangeAspect="1"/>
          </p:cNvPicPr>
          <p:nvPr/>
        </p:nvPicPr>
        <p:blipFill>
          <a:blip r:embed="rId2"/>
          <a:srcRect l="21057" r="19792"/>
          <a:stretch>
            <a:fillRect/>
          </a:stretch>
        </p:blipFill>
        <p:spPr>
          <a:xfrm>
            <a:off x="2286001" y="10769"/>
            <a:ext cx="5407256" cy="6847231"/>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6).jpg"/>
          <p:cNvPicPr>
            <a:picLocks noChangeAspect="1"/>
          </p:cNvPicPr>
          <p:nvPr/>
        </p:nvPicPr>
        <p:blipFill>
          <a:blip r:embed="rId2"/>
          <a:srcRect l="12934" r="12934"/>
          <a:stretch>
            <a:fillRect/>
          </a:stretch>
        </p:blipFill>
        <p:spPr>
          <a:xfrm>
            <a:off x="1143001" y="0"/>
            <a:ext cx="6822648" cy="6893718"/>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8).jpg"/>
          <p:cNvPicPr>
            <a:picLocks noChangeAspect="1"/>
          </p:cNvPicPr>
          <p:nvPr/>
        </p:nvPicPr>
        <p:blipFill>
          <a:blip r:embed="rId2"/>
          <a:stretch>
            <a:fillRect/>
          </a:stretch>
        </p:blipFill>
        <p:spPr>
          <a:xfrm>
            <a:off x="722462" y="0"/>
            <a:ext cx="7699076" cy="685800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9).jpg"/>
          <p:cNvPicPr>
            <a:picLocks noChangeAspect="1"/>
          </p:cNvPicPr>
          <p:nvPr/>
        </p:nvPicPr>
        <p:blipFill>
          <a:blip r:embed="rId2"/>
          <a:stretch>
            <a:fillRect/>
          </a:stretch>
        </p:blipFill>
        <p:spPr>
          <a:xfrm>
            <a:off x="0" y="0"/>
            <a:ext cx="9149891" cy="6853587"/>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71).jpg"/>
          <p:cNvPicPr>
            <a:picLocks noChangeAspect="1"/>
          </p:cNvPicPr>
          <p:nvPr/>
        </p:nvPicPr>
        <p:blipFill>
          <a:blip r:embed="rId2"/>
          <a:srcRect b="7778"/>
          <a:stretch>
            <a:fillRect/>
          </a:stretch>
        </p:blipFill>
        <p:spPr>
          <a:xfrm>
            <a:off x="0" y="0"/>
            <a:ext cx="9079871"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_77e89971a3e97cadedfa8595fc328b9f.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75).jpg"/>
          <p:cNvPicPr>
            <a:picLocks noChangeAspect="1"/>
          </p:cNvPicPr>
          <p:nvPr/>
        </p:nvPicPr>
        <p:blipFill>
          <a:blip r:embed="rId2"/>
          <a:stretch>
            <a:fillRect/>
          </a:stretch>
        </p:blipFill>
        <p:spPr>
          <a:xfrm>
            <a:off x="0" y="0"/>
            <a:ext cx="5182486" cy="6856827"/>
          </a:xfrm>
          <a:prstGeom prst="rect">
            <a:avLst/>
          </a:prstGeom>
        </p:spPr>
      </p:pic>
      <p:pic>
        <p:nvPicPr>
          <p:cNvPr id="5" name="Picture 4" descr="images (73).jpg"/>
          <p:cNvPicPr>
            <a:picLocks noChangeAspect="1"/>
          </p:cNvPicPr>
          <p:nvPr/>
        </p:nvPicPr>
        <p:blipFill>
          <a:blip r:embed="rId3"/>
          <a:stretch>
            <a:fillRect/>
          </a:stretch>
        </p:blipFill>
        <p:spPr>
          <a:xfrm>
            <a:off x="4904341" y="0"/>
            <a:ext cx="4239659" cy="1676400"/>
          </a:xfrm>
          <a:prstGeom prst="rect">
            <a:avLst/>
          </a:prstGeom>
        </p:spPr>
      </p:pic>
      <p:pic>
        <p:nvPicPr>
          <p:cNvPr id="6" name="Picture 5" descr="images (74).jpg"/>
          <p:cNvPicPr>
            <a:picLocks noChangeAspect="1"/>
          </p:cNvPicPr>
          <p:nvPr/>
        </p:nvPicPr>
        <p:blipFill>
          <a:blip r:embed="rId4"/>
          <a:stretch>
            <a:fillRect/>
          </a:stretch>
        </p:blipFill>
        <p:spPr>
          <a:xfrm>
            <a:off x="5098968" y="1905000"/>
            <a:ext cx="4045032" cy="1905000"/>
          </a:xfrm>
          <a:prstGeom prst="rect">
            <a:avLst/>
          </a:prstGeom>
        </p:spPr>
      </p:pic>
      <p:pic>
        <p:nvPicPr>
          <p:cNvPr id="7" name="Picture 6" descr="images (77).jpg"/>
          <p:cNvPicPr>
            <a:picLocks noChangeAspect="1"/>
          </p:cNvPicPr>
          <p:nvPr/>
        </p:nvPicPr>
        <p:blipFill>
          <a:blip r:embed="rId5"/>
          <a:stretch>
            <a:fillRect/>
          </a:stretch>
        </p:blipFill>
        <p:spPr>
          <a:xfrm>
            <a:off x="5124925" y="4094146"/>
            <a:ext cx="4019075" cy="2763854"/>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images (78).jpg"/>
          <p:cNvPicPr>
            <a:picLocks noChangeAspect="1"/>
          </p:cNvPicPr>
          <p:nvPr/>
        </p:nvPicPr>
        <p:blipFill>
          <a:blip r:embed="rId2"/>
          <a:stretch>
            <a:fillRect/>
          </a:stretch>
        </p:blipFill>
        <p:spPr>
          <a:xfrm>
            <a:off x="457200" y="-47516"/>
            <a:ext cx="4343399" cy="6905516"/>
          </a:xfrm>
          <a:prstGeom prst="rect">
            <a:avLst/>
          </a:prstGeom>
        </p:spPr>
      </p:pic>
      <p:pic>
        <p:nvPicPr>
          <p:cNvPr id="5" name="Picture 4" descr="images (76).jpg"/>
          <p:cNvPicPr>
            <a:picLocks noChangeAspect="1"/>
          </p:cNvPicPr>
          <p:nvPr/>
        </p:nvPicPr>
        <p:blipFill>
          <a:blip r:embed="rId3"/>
          <a:stretch>
            <a:fillRect/>
          </a:stretch>
        </p:blipFill>
        <p:spPr>
          <a:xfrm>
            <a:off x="4495800" y="0"/>
            <a:ext cx="4394109" cy="6898014"/>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79).jpg"/>
          <p:cNvPicPr>
            <a:picLocks noChangeAspect="1"/>
          </p:cNvPicPr>
          <p:nvPr/>
        </p:nvPicPr>
        <p:blipFill>
          <a:blip r:embed="rId2"/>
          <a:stretch>
            <a:fillRect/>
          </a:stretch>
        </p:blipFill>
        <p:spPr>
          <a:xfrm>
            <a:off x="533400" y="23301"/>
            <a:ext cx="8000999" cy="6876891"/>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0).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2).jpg"/>
          <p:cNvPicPr>
            <a:picLocks noChangeAspect="1"/>
          </p:cNvPicPr>
          <p:nvPr/>
        </p:nvPicPr>
        <p:blipFill>
          <a:blip r:embed="rId2"/>
          <a:stretch>
            <a:fillRect/>
          </a:stretch>
        </p:blipFill>
        <p:spPr>
          <a:xfrm>
            <a:off x="290014" y="11839"/>
            <a:ext cx="8549186" cy="6846161"/>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4).jpg"/>
          <p:cNvPicPr>
            <a:picLocks noChangeAspect="1"/>
          </p:cNvPicPr>
          <p:nvPr/>
        </p:nvPicPr>
        <p:blipFill>
          <a:blip r:embed="rId2"/>
          <a:stretch>
            <a:fillRect/>
          </a:stretch>
        </p:blipFill>
        <p:spPr>
          <a:xfrm>
            <a:off x="7434" y="986628"/>
            <a:ext cx="9136566" cy="4880772"/>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5).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8).jpg"/>
          <p:cNvPicPr>
            <a:picLocks noChangeAspect="1"/>
          </p:cNvPicPr>
          <p:nvPr/>
        </p:nvPicPr>
        <p:blipFill>
          <a:blip r:embed="rId2"/>
          <a:stretch>
            <a:fillRect/>
          </a:stretch>
        </p:blipFill>
        <p:spPr>
          <a:xfrm>
            <a:off x="1905001" y="0"/>
            <a:ext cx="5305722" cy="6894746"/>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2).jpg"/>
          <p:cNvPicPr>
            <a:picLocks noChangeAspect="1"/>
          </p:cNvPicPr>
          <p:nvPr/>
        </p:nvPicPr>
        <p:blipFill>
          <a:blip r:embed="rId2"/>
          <a:stretch>
            <a:fillRect/>
          </a:stretch>
        </p:blipFill>
        <p:spPr>
          <a:xfrm>
            <a:off x="1" y="381000"/>
            <a:ext cx="9168982" cy="6079434"/>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4).jpg"/>
          <p:cNvPicPr>
            <a:picLocks noChangeAspect="1"/>
          </p:cNvPicPr>
          <p:nvPr/>
        </p:nvPicPr>
        <p:blipFill>
          <a:blip r:embed="rId2"/>
          <a:stretch>
            <a:fillRect/>
          </a:stretch>
        </p:blipFill>
        <p:spPr>
          <a:xfrm>
            <a:off x="1065770" y="0"/>
            <a:ext cx="7012459"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5).jpg"/>
          <p:cNvPicPr>
            <a:picLocks noChangeAspect="1"/>
          </p:cNvPicPr>
          <p:nvPr/>
        </p:nvPicPr>
        <p:blipFill>
          <a:blip r:embed="rId2"/>
          <a:stretch>
            <a:fillRect/>
          </a:stretch>
        </p:blipFill>
        <p:spPr>
          <a:xfrm>
            <a:off x="0" y="1752600"/>
            <a:ext cx="9144000" cy="3276599"/>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5).jpg"/>
          <p:cNvPicPr>
            <a:picLocks noChangeAspect="1"/>
          </p:cNvPicPr>
          <p:nvPr/>
        </p:nvPicPr>
        <p:blipFill>
          <a:blip r:embed="rId2"/>
          <a:stretch>
            <a:fillRect/>
          </a:stretch>
        </p:blipFill>
        <p:spPr>
          <a:xfrm>
            <a:off x="0" y="762000"/>
            <a:ext cx="9058108" cy="5385061"/>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00).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G_1696.jpg"/>
          <p:cNvPicPr>
            <a:picLocks noChangeAspect="1"/>
          </p:cNvPicPr>
          <p:nvPr/>
        </p:nvPicPr>
        <p:blipFill>
          <a:blip r:embed="rId2"/>
          <a:stretch>
            <a:fillRect/>
          </a:stretch>
        </p:blipFill>
        <p:spPr>
          <a:xfrm>
            <a:off x="1014905" y="0"/>
            <a:ext cx="7114190" cy="685800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ndian-snake-catcher_52.jpg"/>
          <p:cNvPicPr>
            <a:picLocks noChangeAspect="1"/>
          </p:cNvPicPr>
          <p:nvPr/>
        </p:nvPicPr>
        <p:blipFill>
          <a:blip r:embed="rId2"/>
          <a:stretch>
            <a:fillRect/>
          </a:stretch>
        </p:blipFill>
        <p:spPr>
          <a:xfrm>
            <a:off x="0" y="0"/>
            <a:ext cx="3000375" cy="6858000"/>
          </a:xfrm>
          <a:prstGeom prst="rect">
            <a:avLst/>
          </a:prstGeom>
        </p:spPr>
      </p:pic>
      <p:pic>
        <p:nvPicPr>
          <p:cNvPr id="5" name="Picture 4" descr="Ivory 8 Immortals_crop_web.jpg"/>
          <p:cNvPicPr>
            <a:picLocks noChangeAspect="1"/>
          </p:cNvPicPr>
          <p:nvPr/>
        </p:nvPicPr>
        <p:blipFill>
          <a:blip r:embed="rId3"/>
          <a:stretch>
            <a:fillRect/>
          </a:stretch>
        </p:blipFill>
        <p:spPr>
          <a:xfrm>
            <a:off x="2971800" y="0"/>
            <a:ext cx="4093369" cy="6858000"/>
          </a:xfrm>
          <a:prstGeom prst="rect">
            <a:avLst/>
          </a:prstGeom>
        </p:spPr>
      </p:pic>
      <p:pic>
        <p:nvPicPr>
          <p:cNvPr id="7" name="Picture 6" descr="ivory-4.jpg"/>
          <p:cNvPicPr>
            <a:picLocks noChangeAspect="1"/>
          </p:cNvPicPr>
          <p:nvPr/>
        </p:nvPicPr>
        <p:blipFill>
          <a:blip r:embed="rId4"/>
          <a:stretch>
            <a:fillRect/>
          </a:stretch>
        </p:blipFill>
        <p:spPr>
          <a:xfrm rot="5400000">
            <a:off x="6379010" y="2224965"/>
            <a:ext cx="3313555" cy="2216425"/>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temimages-91356.jpg"/>
          <p:cNvPicPr>
            <a:picLocks noChangeAspect="1"/>
          </p:cNvPicPr>
          <p:nvPr/>
        </p:nvPicPr>
        <p:blipFill>
          <a:blip r:embed="rId2"/>
          <a:stretch>
            <a:fillRect/>
          </a:stretch>
        </p:blipFill>
        <p:spPr>
          <a:xfrm>
            <a:off x="0" y="1524000"/>
            <a:ext cx="9144000" cy="3810000"/>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_skull_carving.jpg"/>
          <p:cNvPicPr>
            <a:picLocks noChangeAspect="1"/>
          </p:cNvPicPr>
          <p:nvPr/>
        </p:nvPicPr>
        <p:blipFill>
          <a:blip r:embed="rId2"/>
          <a:stretch>
            <a:fillRect/>
          </a:stretch>
        </p:blipFill>
        <p:spPr>
          <a:xfrm>
            <a:off x="0" y="301978"/>
            <a:ext cx="9144000" cy="6254044"/>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okimono-Japanese-father-son-antique-meiji-4473_1_4473.jpg"/>
          <p:cNvPicPr>
            <a:picLocks noChangeAspect="1"/>
          </p:cNvPicPr>
          <p:nvPr/>
        </p:nvPicPr>
        <p:blipFill>
          <a:blip r:embed="rId2" cstate="print"/>
          <a:stretch>
            <a:fillRect/>
          </a:stretch>
        </p:blipFill>
        <p:spPr>
          <a:xfrm>
            <a:off x="2286651" y="0"/>
            <a:ext cx="4570697" cy="685800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5" name="Picture 4" descr="large_antique_chinese_finely_carved_bone_fisherman___1_thumb2_lgw.jpg"/>
          <p:cNvPicPr>
            <a:picLocks noChangeAspect="1"/>
          </p:cNvPicPr>
          <p:nvPr/>
        </p:nvPicPr>
        <p:blipFill>
          <a:blip r:embed="rId2"/>
          <a:stretch>
            <a:fillRect/>
          </a:stretch>
        </p:blipFill>
        <p:spPr>
          <a:xfrm>
            <a:off x="1524000" y="-38100"/>
            <a:ext cx="6096000" cy="6934200"/>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ammoth_ivory_carvings_086_1.jpg"/>
          <p:cNvPicPr>
            <a:picLocks noChangeAspect="1"/>
          </p:cNvPicPr>
          <p:nvPr/>
        </p:nvPicPr>
        <p:blipFill>
          <a:blip r:embed="rId2"/>
          <a:srcRect b="8555"/>
          <a:stretch>
            <a:fillRect/>
          </a:stretch>
        </p:blipFill>
        <p:spPr>
          <a:xfrm>
            <a:off x="0" y="854964"/>
            <a:ext cx="9144000" cy="4707636"/>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ammoth_ivory_IMG_9601_big.JPG"/>
          <p:cNvPicPr>
            <a:picLocks noChangeAspect="1"/>
          </p:cNvPicPr>
          <p:nvPr/>
        </p:nvPicPr>
        <p:blipFill>
          <a:blip r:embed="rId2"/>
          <a:srcRect b="8750"/>
          <a:stretch>
            <a:fillRect/>
          </a:stretch>
        </p:blipFill>
        <p:spPr>
          <a:xfrm>
            <a:off x="0" y="-1429"/>
            <a:ext cx="9144000" cy="62579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9).jpg"/>
          <p:cNvPicPr>
            <a:picLocks noChangeAspect="1"/>
          </p:cNvPicPr>
          <p:nvPr/>
        </p:nvPicPr>
        <p:blipFill>
          <a:blip r:embed="rId2"/>
          <a:stretch>
            <a:fillRect/>
          </a:stretch>
        </p:blipFill>
        <p:spPr>
          <a:xfrm>
            <a:off x="20282" y="1676400"/>
            <a:ext cx="9103433" cy="3505200"/>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ammoth-ivory-and-wood-chess-set-2in-king.jpg"/>
          <p:cNvPicPr>
            <a:picLocks noChangeAspect="1"/>
          </p:cNvPicPr>
          <p:nvPr/>
        </p:nvPicPr>
        <p:blipFill>
          <a:blip r:embed="rId2"/>
          <a:srcRect t="13200" b="14800"/>
          <a:stretch>
            <a:fillRect/>
          </a:stretch>
        </p:blipFill>
        <p:spPr>
          <a:xfrm>
            <a:off x="0" y="99060"/>
            <a:ext cx="9175750" cy="6606540"/>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edallion_with_return_from_a_spring_outing_ivory_carving5bd9e329618b2405c9c5.jpg"/>
          <p:cNvPicPr>
            <a:picLocks noChangeAspect="1"/>
          </p:cNvPicPr>
          <p:nvPr/>
        </p:nvPicPr>
        <p:blipFill>
          <a:blip r:embed="rId2"/>
          <a:stretch>
            <a:fillRect/>
          </a:stretch>
        </p:blipFill>
        <p:spPr>
          <a:xfrm>
            <a:off x="-6494" y="0"/>
            <a:ext cx="9156988" cy="6858000"/>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Ho1vl5sR4UKWjeGaYtj0MQ.jpg"/>
          <p:cNvPicPr>
            <a:picLocks noChangeAspect="1"/>
          </p:cNvPicPr>
          <p:nvPr/>
        </p:nvPicPr>
        <p:blipFill>
          <a:blip r:embed="rId2"/>
          <a:stretch>
            <a:fillRect/>
          </a:stretch>
        </p:blipFill>
        <p:spPr>
          <a:xfrm>
            <a:off x="1981200" y="-40821"/>
            <a:ext cx="5181600" cy="6939642"/>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nyc101.jpg"/>
          <p:cNvPicPr>
            <a:picLocks noChangeAspect="1"/>
          </p:cNvPicPr>
          <p:nvPr/>
        </p:nvPicPr>
        <p:blipFill>
          <a:blip r:embed="rId2"/>
          <a:stretch>
            <a:fillRect/>
          </a:stretch>
        </p:blipFill>
        <p:spPr>
          <a:xfrm>
            <a:off x="0" y="280035"/>
            <a:ext cx="9144000" cy="6297930"/>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P1100819_big.jpg"/>
          <p:cNvPicPr>
            <a:picLocks noChangeAspect="1"/>
          </p:cNvPicPr>
          <p:nvPr/>
        </p:nvPicPr>
        <p:blipFill>
          <a:blip r:embed="rId2"/>
          <a:srcRect b="8000"/>
          <a:stretch>
            <a:fillRect/>
          </a:stretch>
        </p:blipFill>
        <p:spPr>
          <a:xfrm>
            <a:off x="1065695" y="0"/>
            <a:ext cx="7454347" cy="685800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photos-auctions-orig-138684--1-_clipped_rev_1senzasfondo_1u1l8u7o.png"/>
          <p:cNvPicPr>
            <a:picLocks noChangeAspect="1"/>
          </p:cNvPicPr>
          <p:nvPr/>
        </p:nvPicPr>
        <p:blipFill>
          <a:blip r:embed="rId2"/>
          <a:stretch>
            <a:fillRect/>
          </a:stretch>
        </p:blipFill>
        <p:spPr>
          <a:xfrm>
            <a:off x="381000" y="228600"/>
            <a:ext cx="3124200" cy="6389871"/>
          </a:xfrm>
          <a:prstGeom prst="rect">
            <a:avLst/>
          </a:prstGeom>
        </p:spPr>
      </p:pic>
      <p:pic>
        <p:nvPicPr>
          <p:cNvPr id="5" name="Picture 4" descr="pict (1).jpg"/>
          <p:cNvPicPr>
            <a:picLocks noChangeAspect="1"/>
          </p:cNvPicPr>
          <p:nvPr/>
        </p:nvPicPr>
        <p:blipFill>
          <a:blip r:embed="rId3"/>
          <a:stretch>
            <a:fillRect/>
          </a:stretch>
        </p:blipFill>
        <p:spPr>
          <a:xfrm>
            <a:off x="3810000" y="0"/>
            <a:ext cx="4215493" cy="6858000"/>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plymouth_auction_924.jpg"/>
          <p:cNvPicPr>
            <a:picLocks noChangeAspect="1"/>
          </p:cNvPicPr>
          <p:nvPr/>
        </p:nvPicPr>
        <p:blipFill>
          <a:blip r:embed="rId2"/>
          <a:stretch>
            <a:fillRect/>
          </a:stretch>
        </p:blipFill>
        <p:spPr>
          <a:xfrm>
            <a:off x="457200" y="3896"/>
            <a:ext cx="8229600" cy="6850207"/>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PQMXIJYAGZ.JPG"/>
          <p:cNvPicPr>
            <a:picLocks noChangeAspect="1"/>
          </p:cNvPicPr>
          <p:nvPr/>
        </p:nvPicPr>
        <p:blipFill>
          <a:blip r:embed="rId2"/>
          <a:stretch>
            <a:fillRect/>
          </a:stretch>
        </p:blipFill>
        <p:spPr>
          <a:xfrm>
            <a:off x="0" y="-5576"/>
            <a:ext cx="9144000" cy="6869152"/>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DC10015.JPG"/>
          <p:cNvPicPr>
            <a:picLocks noChangeAspect="1"/>
          </p:cNvPicPr>
          <p:nvPr/>
        </p:nvPicPr>
        <p:blipFill>
          <a:blip r:embed="rId2"/>
          <a:stretch>
            <a:fillRect/>
          </a:stretch>
        </p:blipFill>
        <p:spPr>
          <a:xfrm>
            <a:off x="1174254" y="0"/>
            <a:ext cx="6795492" cy="6858000"/>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hang inlaid cup.jpg"/>
          <p:cNvPicPr>
            <a:picLocks noChangeAspect="1"/>
          </p:cNvPicPr>
          <p:nvPr/>
        </p:nvPicPr>
        <p:blipFill>
          <a:blip r:embed="rId2"/>
          <a:srcRect l="2913"/>
          <a:stretch>
            <a:fillRect/>
          </a:stretch>
        </p:blipFill>
        <p:spPr>
          <a:xfrm>
            <a:off x="2133601" y="0"/>
            <a:ext cx="4679646" cy="69165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dirty="0"/>
          </a:p>
        </p:txBody>
      </p:sp>
      <p:sp>
        <p:nvSpPr>
          <p:cNvPr id="3" name="Subtitle 2"/>
          <p:cNvSpPr>
            <a:spLocks noGrp="1"/>
          </p:cNvSpPr>
          <p:nvPr>
            <p:ph type="subTitle" idx="1"/>
          </p:nvPr>
        </p:nvSpPr>
        <p:spPr>
          <a:xfrm>
            <a:off x="533400" y="1295400"/>
            <a:ext cx="7854696" cy="5105400"/>
          </a:xfrm>
        </p:spPr>
        <p:txBody>
          <a:bodyPr>
            <a:normAutofit fontScale="92500" lnSpcReduction="20000"/>
          </a:bodyPr>
          <a:lstStyle/>
          <a:p>
            <a:pPr algn="just"/>
            <a:r>
              <a:rPr lang="en-US" b="1" dirty="0" smtClean="0"/>
              <a:t>Ivory  has been carved since antiquity in  Egypt, China and in many other  countries where the carvings were made for the royalty. This had led to the decimation of the majestic elephants in Africa and elsewhere that continues to  </a:t>
            </a:r>
            <a:r>
              <a:rPr lang="en-US" b="1" smtClean="0"/>
              <a:t>date </a:t>
            </a:r>
            <a:r>
              <a:rPr lang="en-US" b="1" smtClean="0"/>
              <a:t> unabated</a:t>
            </a:r>
            <a:r>
              <a:rPr lang="en-US" b="1" dirty="0" smtClean="0"/>
              <a:t>.</a:t>
            </a:r>
          </a:p>
          <a:p>
            <a:pPr algn="just"/>
            <a:r>
              <a:rPr lang="en-US" b="1" dirty="0" smtClean="0"/>
              <a:t>However, the  beauty of ivory is preserved in wonderful and intricate carvings by the master  carvers who have come under pressure due to ban in the sale of ivory and killing of elephants. But the ivory also comes from walrus , mammoth, wild boar and some other  animals.</a:t>
            </a:r>
          </a:p>
          <a:p>
            <a:pPr algn="just"/>
            <a:r>
              <a:rPr lang="en-US" b="1" dirty="0" smtClean="0"/>
              <a:t>Just a few examples are presented here for your private viewing.</a:t>
            </a:r>
          </a:p>
          <a:p>
            <a:pPr algn="just"/>
            <a:endParaRPr lang="en-US" dirty="0" smtClean="0"/>
          </a:p>
          <a:p>
            <a:pPr algn="just"/>
            <a:r>
              <a:rPr lang="en-US" b="1" dirty="0" smtClean="0"/>
              <a:t>AKC/November 2015</a:t>
            </a:r>
            <a:endParaRPr lang="fil-PH" b="1" dirty="0"/>
          </a:p>
        </p:txBody>
      </p:sp>
      <p:sp>
        <p:nvSpPr>
          <p:cNvPr id="4" name="TextBox 3"/>
          <p:cNvSpPr txBox="1"/>
          <p:nvPr/>
        </p:nvSpPr>
        <p:spPr>
          <a:xfrm>
            <a:off x="2286000" y="457200"/>
            <a:ext cx="3962400" cy="646331"/>
          </a:xfrm>
          <a:prstGeom prst="rect">
            <a:avLst/>
          </a:prstGeom>
          <a:noFill/>
        </p:spPr>
        <p:txBody>
          <a:bodyPr wrap="square" rtlCol="0">
            <a:spAutoFit/>
          </a:bodyPr>
          <a:lstStyle/>
          <a:p>
            <a:pPr algn="ctr"/>
            <a:r>
              <a:rPr lang="en-US" sz="3600" b="1" dirty="0" smtClean="0"/>
              <a:t>Editor’s note</a:t>
            </a:r>
            <a:endParaRPr lang="fil-PH" sz="3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0).jpg"/>
          <p:cNvPicPr>
            <a:picLocks noChangeAspect="1"/>
          </p:cNvPicPr>
          <p:nvPr/>
        </p:nvPicPr>
        <p:blipFill>
          <a:blip r:embed="rId2"/>
          <a:stretch>
            <a:fillRect/>
          </a:stretch>
        </p:blipFill>
        <p:spPr>
          <a:xfrm>
            <a:off x="0" y="685800"/>
            <a:ext cx="9202140" cy="5451953"/>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hang-Dynasty-ivory-carving-kuipan-cup.jpg"/>
          <p:cNvPicPr>
            <a:picLocks noChangeAspect="1"/>
          </p:cNvPicPr>
          <p:nvPr/>
        </p:nvPicPr>
        <p:blipFill>
          <a:blip r:embed="rId2"/>
          <a:stretch>
            <a:fillRect/>
          </a:stretch>
        </p:blipFill>
        <p:spPr>
          <a:xfrm>
            <a:off x="2076915" y="-26820"/>
            <a:ext cx="5009686" cy="6884819"/>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tock-photo-beautiful-chinese-vase-made-of-ivory-decorated-with-carvings-and-for-elephants-at-the-bottom-39780667.jpg"/>
          <p:cNvPicPr>
            <a:picLocks noChangeAspect="1"/>
          </p:cNvPicPr>
          <p:nvPr/>
        </p:nvPicPr>
        <p:blipFill>
          <a:blip r:embed="rId2"/>
          <a:srcRect b="3451"/>
          <a:stretch>
            <a:fillRect/>
          </a:stretch>
        </p:blipFill>
        <p:spPr>
          <a:xfrm>
            <a:off x="1295399" y="1"/>
            <a:ext cx="6933623" cy="685800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txinuitivory2.jpg"/>
          <p:cNvPicPr>
            <a:picLocks noChangeAspect="1"/>
          </p:cNvPicPr>
          <p:nvPr/>
        </p:nvPicPr>
        <p:blipFill>
          <a:blip r:embed="rId2"/>
          <a:stretch>
            <a:fillRect/>
          </a:stretch>
        </p:blipFill>
        <p:spPr>
          <a:xfrm>
            <a:off x="0" y="0"/>
            <a:ext cx="9144000" cy="2973584"/>
          </a:xfrm>
          <a:prstGeom prst="rect">
            <a:avLst/>
          </a:prstGeom>
        </p:spPr>
      </p:pic>
      <p:pic>
        <p:nvPicPr>
          <p:cNvPr id="5" name="Picture 4" descr="txinuitivory5.jpg"/>
          <p:cNvPicPr>
            <a:picLocks noChangeAspect="1"/>
          </p:cNvPicPr>
          <p:nvPr/>
        </p:nvPicPr>
        <p:blipFill>
          <a:blip r:embed="rId3"/>
          <a:stretch>
            <a:fillRect/>
          </a:stretch>
        </p:blipFill>
        <p:spPr>
          <a:xfrm>
            <a:off x="1871472" y="2895600"/>
            <a:ext cx="5071872" cy="39624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yrerotc.jpg"/>
          <p:cNvPicPr>
            <a:picLocks noChangeAspect="1"/>
          </p:cNvPicPr>
          <p:nvPr/>
        </p:nvPicPr>
        <p:blipFill>
          <a:blip r:embed="rId2"/>
          <a:stretch>
            <a:fillRect/>
          </a:stretch>
        </p:blipFill>
        <p:spPr>
          <a:xfrm>
            <a:off x="533400" y="-27291"/>
            <a:ext cx="8077200" cy="6912581"/>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5).jpg"/>
          <p:cNvPicPr>
            <a:picLocks noChangeAspect="1"/>
          </p:cNvPicPr>
          <p:nvPr/>
        </p:nvPicPr>
        <p:blipFill>
          <a:blip r:embed="rId2"/>
          <a:stretch>
            <a:fillRect/>
          </a:stretch>
        </p:blipFill>
        <p:spPr>
          <a:xfrm>
            <a:off x="0" y="533400"/>
            <a:ext cx="9117605" cy="5808012"/>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6).jpg"/>
          <p:cNvPicPr>
            <a:picLocks noChangeAspect="1"/>
          </p:cNvPicPr>
          <p:nvPr/>
        </p:nvPicPr>
        <p:blipFill>
          <a:blip r:embed="rId2"/>
          <a:stretch>
            <a:fillRect/>
          </a:stretch>
        </p:blipFill>
        <p:spPr>
          <a:xfrm>
            <a:off x="1598303" y="2186"/>
            <a:ext cx="5945497" cy="6855813"/>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1).jpg"/>
          <p:cNvPicPr>
            <a:picLocks noChangeAspect="1"/>
          </p:cNvPicPr>
          <p:nvPr/>
        </p:nvPicPr>
        <p:blipFill>
          <a:blip r:embed="rId2"/>
          <a:stretch>
            <a:fillRect/>
          </a:stretch>
        </p:blipFill>
        <p:spPr>
          <a:xfrm>
            <a:off x="0" y="386542"/>
            <a:ext cx="9144000" cy="60849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1).jpg"/>
          <p:cNvPicPr>
            <a:picLocks noChangeAspect="1"/>
          </p:cNvPicPr>
          <p:nvPr/>
        </p:nvPicPr>
        <p:blipFill>
          <a:blip r:embed="rId2"/>
          <a:srcRect t="4545" b="4545"/>
          <a:stretch>
            <a:fillRect/>
          </a:stretch>
        </p:blipFill>
        <p:spPr>
          <a:xfrm>
            <a:off x="-1121" y="1905000"/>
            <a:ext cx="9146241" cy="304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ea03b7c686a4f25989213127e96aa194.jpg"/>
          <p:cNvPicPr>
            <a:picLocks noChangeAspect="1"/>
          </p:cNvPicPr>
          <p:nvPr/>
        </p:nvPicPr>
        <p:blipFill>
          <a:blip r:embed="rId2"/>
          <a:stretch>
            <a:fillRect/>
          </a:stretch>
        </p:blipFill>
        <p:spPr>
          <a:xfrm>
            <a:off x="1386000" y="0"/>
            <a:ext cx="637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Ebay Ivory 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f27c1b8ed9e32da356cc8873a6f5b5c6.jpg"/>
          <p:cNvPicPr>
            <a:picLocks noChangeAspect="1"/>
          </p:cNvPicPr>
          <p:nvPr/>
        </p:nvPicPr>
        <p:blipFill>
          <a:blip r:embed="rId2"/>
          <a:stretch>
            <a:fillRect/>
          </a:stretch>
        </p:blipFill>
        <p:spPr>
          <a:xfrm>
            <a:off x="0" y="794288"/>
            <a:ext cx="9144000" cy="52694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3802.jpg"/>
          <p:cNvPicPr>
            <a:picLocks noChangeAspect="1"/>
          </p:cNvPicPr>
          <p:nvPr/>
        </p:nvPicPr>
        <p:blipFill>
          <a:blip r:embed="rId2"/>
          <a:stretch>
            <a:fillRect/>
          </a:stretch>
        </p:blipFill>
        <p:spPr>
          <a:xfrm>
            <a:off x="-95165" y="1676400"/>
            <a:ext cx="9139863" cy="3581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7b65938410d710865b7c97bf14fb6fc.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520279_1_l.jpg"/>
          <p:cNvPicPr>
            <a:picLocks noChangeAspect="1"/>
          </p:cNvPicPr>
          <p:nvPr/>
        </p:nvPicPr>
        <p:blipFill>
          <a:blip r:embed="rId2"/>
          <a:stretch>
            <a:fillRect/>
          </a:stretch>
        </p:blipFill>
        <p:spPr>
          <a:xfrm>
            <a:off x="-25096" y="1066800"/>
            <a:ext cx="9194192" cy="47244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ammoth_ivory_Netsukes_Mammoth_ivory_Statues.jpg"/>
          <p:cNvPicPr>
            <a:picLocks noChangeAspect="1"/>
          </p:cNvPicPr>
          <p:nvPr/>
        </p:nvPicPr>
        <p:blipFill>
          <a:blip r:embed="rId2"/>
          <a:stretch>
            <a:fillRect/>
          </a:stretch>
        </p:blipFill>
        <p:spPr>
          <a:xfrm>
            <a:off x="2439162" y="0"/>
            <a:ext cx="4265676"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G_3180_1_1.JPG"/>
          <p:cNvPicPr>
            <a:picLocks noChangeAspect="1"/>
          </p:cNvPicPr>
          <p:nvPr/>
        </p:nvPicPr>
        <p:blipFill>
          <a:blip r:embed="rId2"/>
          <a:stretch>
            <a:fillRect/>
          </a:stretch>
        </p:blipFill>
        <p:spPr>
          <a:xfrm>
            <a:off x="1998991" y="0"/>
            <a:ext cx="514601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5e103b7363282a8884940bf160c0b8fe.jpg"/>
          <p:cNvPicPr>
            <a:picLocks noChangeAspect="1"/>
          </p:cNvPicPr>
          <p:nvPr/>
        </p:nvPicPr>
        <p:blipFill>
          <a:blip r:embed="rId2"/>
          <a:stretch>
            <a:fillRect/>
          </a:stretch>
        </p:blipFill>
        <p:spPr>
          <a:xfrm>
            <a:off x="0" y="4864"/>
            <a:ext cx="9144000" cy="684827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14105-japanese-okimono-in-the-form-of-a-seated-man-waving-kasa-a-hat-on-a-frame-with-the-tools-of-his.jpeg"/>
          <p:cNvPicPr>
            <a:picLocks noChangeAspect="1"/>
          </p:cNvPicPr>
          <p:nvPr/>
        </p:nvPicPr>
        <p:blipFill>
          <a:blip r:embed="rId2"/>
          <a:stretch>
            <a:fillRect/>
          </a:stretch>
        </p:blipFill>
        <p:spPr>
          <a:xfrm>
            <a:off x="457200" y="0"/>
            <a:ext cx="8229600"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01_Japanese_Carved_Ivory_Okimono_Of_Traders_Signed_Meiji_Period.jpg"/>
          <p:cNvPicPr>
            <a:picLocks noChangeAspect="1"/>
          </p:cNvPicPr>
          <p:nvPr/>
        </p:nvPicPr>
        <p:blipFill>
          <a:blip r:embed="rId2"/>
          <a:stretch>
            <a:fillRect/>
          </a:stretch>
        </p:blipFill>
        <p:spPr>
          <a:xfrm>
            <a:off x="1558819" y="0"/>
            <a:ext cx="6026362"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982785.jpg"/>
          <p:cNvPicPr>
            <a:picLocks noChangeAspect="1"/>
          </p:cNvPicPr>
          <p:nvPr/>
        </p:nvPicPr>
        <p:blipFill>
          <a:blip r:embed="rId2"/>
          <a:stretch>
            <a:fillRect/>
          </a:stretch>
        </p:blipFill>
        <p:spPr>
          <a:xfrm>
            <a:off x="1" y="838199"/>
            <a:ext cx="9165616" cy="516940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atphoto (3).jpg"/>
          <p:cNvPicPr>
            <a:picLocks noChangeAspect="1"/>
          </p:cNvPicPr>
          <p:nvPr/>
        </p:nvPicPr>
        <p:blipFill>
          <a:blip r:embed="rId2"/>
          <a:stretch>
            <a:fillRect/>
          </a:stretch>
        </p:blipFill>
        <p:spPr>
          <a:xfrm>
            <a:off x="1143000" y="0"/>
            <a:ext cx="6858000" cy="6858000"/>
          </a:xfrm>
          <a:prstGeom prst="rect">
            <a:avLst/>
          </a:prstGeom>
        </p:spPr>
      </p:pic>
      <p:sp>
        <p:nvSpPr>
          <p:cNvPr id="5" name="TextBox 4"/>
          <p:cNvSpPr txBox="1"/>
          <p:nvPr/>
        </p:nvSpPr>
        <p:spPr>
          <a:xfrm>
            <a:off x="3962400" y="5867400"/>
            <a:ext cx="1295400" cy="461665"/>
          </a:xfrm>
          <a:prstGeom prst="rect">
            <a:avLst/>
          </a:prstGeom>
          <a:solidFill>
            <a:srgbClr val="FFFF00"/>
          </a:solidFill>
        </p:spPr>
        <p:txBody>
          <a:bodyPr wrap="square" rtlCol="0">
            <a:spAutoFit/>
          </a:bodyPr>
          <a:lstStyle/>
          <a:p>
            <a:r>
              <a:rPr lang="en-US" sz="2400" b="1" dirty="0" smtClean="0">
                <a:solidFill>
                  <a:schemeClr val="bg1"/>
                </a:solidFill>
              </a:rPr>
              <a:t>African</a:t>
            </a:r>
            <a:endParaRPr lang="fil-PH" sz="24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pict (2).jpg"/>
          <p:cNvPicPr>
            <a:picLocks noChangeAspect="1"/>
          </p:cNvPicPr>
          <p:nvPr/>
        </p:nvPicPr>
        <p:blipFill>
          <a:blip r:embed="rId2"/>
          <a:stretch>
            <a:fillRect/>
          </a:stretch>
        </p:blipFill>
        <p:spPr>
          <a:xfrm>
            <a:off x="1981200" y="-28222"/>
            <a:ext cx="5257800" cy="681566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183.jpg"/>
          <p:cNvPicPr>
            <a:picLocks noChangeAspect="1"/>
          </p:cNvPicPr>
          <p:nvPr/>
        </p:nvPicPr>
        <p:blipFill>
          <a:blip r:embed="rId2"/>
          <a:stretch>
            <a:fillRect/>
          </a:stretch>
        </p:blipFill>
        <p:spPr>
          <a:xfrm>
            <a:off x="1786460" y="0"/>
            <a:ext cx="5571080"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atphoto (2).jpg"/>
          <p:cNvPicPr>
            <a:picLocks noChangeAspect="1"/>
          </p:cNvPicPr>
          <p:nvPr/>
        </p:nvPicPr>
        <p:blipFill>
          <a:blip r:embed="rId2"/>
          <a:stretch>
            <a:fillRect/>
          </a:stretch>
        </p:blipFill>
        <p:spPr>
          <a:xfrm>
            <a:off x="1905000" y="-25977"/>
            <a:ext cx="5334000" cy="690995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67276_1m.jpg"/>
          <p:cNvPicPr>
            <a:picLocks noChangeAspect="1"/>
          </p:cNvPicPr>
          <p:nvPr/>
        </p:nvPicPr>
        <p:blipFill>
          <a:blip r:embed="rId2"/>
          <a:srcRect l="25408" r="24242"/>
          <a:stretch>
            <a:fillRect/>
          </a:stretch>
        </p:blipFill>
        <p:spPr>
          <a:xfrm>
            <a:off x="0" y="0"/>
            <a:ext cx="3412480" cy="6858000"/>
          </a:xfrm>
          <a:prstGeom prst="rect">
            <a:avLst/>
          </a:prstGeom>
        </p:spPr>
      </p:pic>
      <p:pic>
        <p:nvPicPr>
          <p:cNvPr id="5" name="Picture 4" descr="17616446_1_m.jpg"/>
          <p:cNvPicPr>
            <a:picLocks noChangeAspect="1"/>
          </p:cNvPicPr>
          <p:nvPr/>
        </p:nvPicPr>
        <p:blipFill>
          <a:blip r:embed="rId3"/>
          <a:stretch>
            <a:fillRect/>
          </a:stretch>
        </p:blipFill>
        <p:spPr>
          <a:xfrm>
            <a:off x="3429001" y="0"/>
            <a:ext cx="2903620" cy="6858000"/>
          </a:xfrm>
          <a:prstGeom prst="rect">
            <a:avLst/>
          </a:prstGeom>
        </p:spPr>
      </p:pic>
      <p:pic>
        <p:nvPicPr>
          <p:cNvPr id="6" name="Picture 5" descr="16944038_1_l.jpg"/>
          <p:cNvPicPr>
            <a:picLocks noChangeAspect="1"/>
          </p:cNvPicPr>
          <p:nvPr/>
        </p:nvPicPr>
        <p:blipFill>
          <a:blip r:embed="rId4"/>
          <a:srcRect l="30041" r="8328"/>
          <a:stretch>
            <a:fillRect/>
          </a:stretch>
        </p:blipFill>
        <p:spPr>
          <a:xfrm>
            <a:off x="6324600" y="0"/>
            <a:ext cx="281940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77_ivory_crafts.jpg"/>
          <p:cNvPicPr>
            <a:picLocks noChangeAspect="1"/>
          </p:cNvPicPr>
          <p:nvPr/>
        </p:nvPicPr>
        <p:blipFill>
          <a:blip r:embed="rId2"/>
          <a:stretch>
            <a:fillRect/>
          </a:stretch>
        </p:blipFill>
        <p:spPr>
          <a:xfrm>
            <a:off x="2209800" y="-47446"/>
            <a:ext cx="4724400" cy="6952891"/>
          </a:xfrm>
          <a:prstGeom prst="rect">
            <a:avLst/>
          </a:prstGeom>
        </p:spPr>
      </p:pic>
      <p:sp>
        <p:nvSpPr>
          <p:cNvPr id="5" name="TextBox 4"/>
          <p:cNvSpPr txBox="1"/>
          <p:nvPr/>
        </p:nvSpPr>
        <p:spPr>
          <a:xfrm>
            <a:off x="4724400" y="6396335"/>
            <a:ext cx="990600" cy="461665"/>
          </a:xfrm>
          <a:prstGeom prst="rect">
            <a:avLst/>
          </a:prstGeom>
          <a:solidFill>
            <a:srgbClr val="FFFF00"/>
          </a:solidFill>
        </p:spPr>
        <p:txBody>
          <a:bodyPr wrap="square" rtlCol="0">
            <a:spAutoFit/>
          </a:bodyPr>
          <a:lstStyle/>
          <a:p>
            <a:r>
              <a:rPr lang="en-US" sz="2400" b="1" dirty="0" smtClean="0">
                <a:solidFill>
                  <a:schemeClr val="bg1"/>
                </a:solidFill>
              </a:rPr>
              <a:t>India</a:t>
            </a:r>
            <a:endParaRPr lang="fil-PH" sz="24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krishna_3258m (1).jpg"/>
          <p:cNvPicPr>
            <a:picLocks noChangeAspect="1"/>
          </p:cNvPicPr>
          <p:nvPr/>
        </p:nvPicPr>
        <p:blipFill>
          <a:blip r:embed="rId2"/>
          <a:stretch>
            <a:fillRect/>
          </a:stretch>
        </p:blipFill>
        <p:spPr>
          <a:xfrm>
            <a:off x="2895600" y="-2229"/>
            <a:ext cx="3352800" cy="68624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0408803_1_l.jpg"/>
          <p:cNvPicPr>
            <a:picLocks noChangeAspect="1"/>
          </p:cNvPicPr>
          <p:nvPr/>
        </p:nvPicPr>
        <p:blipFill>
          <a:blip r:embed="rId2"/>
          <a:stretch>
            <a:fillRect/>
          </a:stretch>
        </p:blipFill>
        <p:spPr>
          <a:xfrm>
            <a:off x="0" y="609600"/>
            <a:ext cx="9144000" cy="563879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53).jpg"/>
          <p:cNvPicPr>
            <a:picLocks noChangeAspect="1"/>
          </p:cNvPicPr>
          <p:nvPr/>
        </p:nvPicPr>
        <p:blipFill>
          <a:blip r:embed="rId2"/>
          <a:stretch>
            <a:fillRect/>
          </a:stretch>
        </p:blipFill>
        <p:spPr>
          <a:xfrm>
            <a:off x="-5892" y="0"/>
            <a:ext cx="9155783"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5" name="Picture 4" descr="dealer_gthomas_full_1367793701859-7555349069.jpg"/>
          <p:cNvPicPr>
            <a:picLocks noChangeAspect="1"/>
          </p:cNvPicPr>
          <p:nvPr/>
        </p:nvPicPr>
        <p:blipFill>
          <a:blip r:embed="rId2"/>
          <a:stretch>
            <a:fillRect/>
          </a:stretch>
        </p:blipFill>
        <p:spPr>
          <a:xfrm>
            <a:off x="2001535" y="0"/>
            <a:ext cx="5140929"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26989646_1_l.jpg"/>
          <p:cNvPicPr>
            <a:picLocks noChangeAspect="1"/>
          </p:cNvPicPr>
          <p:nvPr/>
        </p:nvPicPr>
        <p:blipFill>
          <a:blip r:embed="rId2"/>
          <a:stretch>
            <a:fillRect/>
          </a:stretch>
        </p:blipFill>
        <p:spPr>
          <a:xfrm>
            <a:off x="1371600" y="0"/>
            <a:ext cx="62484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_buddhas_18850.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vory_Carving_in_Kerala_1.jpg"/>
          <p:cNvPicPr>
            <a:picLocks noChangeAspect="1"/>
          </p:cNvPicPr>
          <p:nvPr/>
        </p:nvPicPr>
        <p:blipFill>
          <a:blip r:embed="rId2"/>
          <a:stretch>
            <a:fillRect/>
          </a:stretch>
        </p:blipFill>
        <p:spPr>
          <a:xfrm>
            <a:off x="1636568" y="-42483"/>
            <a:ext cx="5907232" cy="690048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34882069_Collectin_444484c.jpg"/>
          <p:cNvPicPr>
            <a:picLocks noChangeAspect="1"/>
          </p:cNvPicPr>
          <p:nvPr/>
        </p:nvPicPr>
        <p:blipFill>
          <a:blip r:embed="rId2"/>
          <a:srcRect l="6452" r="7419"/>
          <a:stretch>
            <a:fillRect/>
          </a:stretch>
        </p:blipFill>
        <p:spPr>
          <a:xfrm>
            <a:off x="100278" y="0"/>
            <a:ext cx="8867244" cy="6858000"/>
          </a:xfrm>
          <a:prstGeom prst="rect">
            <a:avLst/>
          </a:prstGeom>
        </p:spPr>
      </p:pic>
      <p:sp>
        <p:nvSpPr>
          <p:cNvPr id="5" name="TextBox 4"/>
          <p:cNvSpPr txBox="1"/>
          <p:nvPr/>
        </p:nvSpPr>
        <p:spPr>
          <a:xfrm>
            <a:off x="457200" y="457200"/>
            <a:ext cx="1752600" cy="461665"/>
          </a:xfrm>
          <a:prstGeom prst="rect">
            <a:avLst/>
          </a:prstGeom>
          <a:solidFill>
            <a:srgbClr val="FFFF00"/>
          </a:solidFill>
        </p:spPr>
        <p:txBody>
          <a:bodyPr wrap="square" rtlCol="0">
            <a:spAutoFit/>
          </a:bodyPr>
          <a:lstStyle/>
          <a:p>
            <a:pPr algn="ctr"/>
            <a:r>
              <a:rPr lang="en-US" sz="2400" b="1" dirty="0" smtClean="0">
                <a:solidFill>
                  <a:schemeClr val="bg1"/>
                </a:solidFill>
              </a:rPr>
              <a:t>European</a:t>
            </a:r>
            <a:endParaRPr lang="fil-PH" sz="24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6).jpg"/>
          <p:cNvPicPr>
            <a:picLocks noChangeAspect="1"/>
          </p:cNvPicPr>
          <p:nvPr/>
        </p:nvPicPr>
        <p:blipFill>
          <a:blip r:embed="rId2"/>
          <a:stretch>
            <a:fillRect/>
          </a:stretch>
        </p:blipFill>
        <p:spPr>
          <a:xfrm>
            <a:off x="2248319" y="55604"/>
            <a:ext cx="4609681" cy="680239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7e35918314164b3218ec0c03f67ddf4b.jpg"/>
          <p:cNvPicPr>
            <a:picLocks noChangeAspect="1"/>
          </p:cNvPicPr>
          <p:nvPr/>
        </p:nvPicPr>
        <p:blipFill>
          <a:blip r:embed="rId2"/>
          <a:stretch>
            <a:fillRect/>
          </a:stretch>
        </p:blipFill>
        <p:spPr>
          <a:xfrm>
            <a:off x="2246586" y="0"/>
            <a:ext cx="4650828"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images (42).jpg"/>
          <p:cNvPicPr>
            <a:picLocks noChangeAspect="1"/>
          </p:cNvPicPr>
          <p:nvPr/>
        </p:nvPicPr>
        <p:blipFill>
          <a:blip r:embed="rId2"/>
          <a:stretch>
            <a:fillRect/>
          </a:stretch>
        </p:blipFill>
        <p:spPr>
          <a:xfrm>
            <a:off x="2743200" y="0"/>
            <a:ext cx="3984356" cy="687359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dirty="0"/>
          </a:p>
        </p:txBody>
      </p:sp>
      <p:pic>
        <p:nvPicPr>
          <p:cNvPr id="4" name="Picture 3" descr="65988.jpg"/>
          <p:cNvPicPr>
            <a:picLocks noChangeAspect="1"/>
          </p:cNvPicPr>
          <p:nvPr/>
        </p:nvPicPr>
        <p:blipFill>
          <a:blip r:embed="rId2"/>
          <a:stretch>
            <a:fillRect/>
          </a:stretch>
        </p:blipFill>
        <p:spPr>
          <a:xfrm>
            <a:off x="0" y="0"/>
            <a:ext cx="4495800" cy="6858000"/>
          </a:xfrm>
          <a:prstGeom prst="rect">
            <a:avLst/>
          </a:prstGeom>
        </p:spPr>
      </p:pic>
      <p:pic>
        <p:nvPicPr>
          <p:cNvPr id="5" name="Picture 4" descr="65987.jpg"/>
          <p:cNvPicPr>
            <a:picLocks noChangeAspect="1"/>
          </p:cNvPicPr>
          <p:nvPr/>
        </p:nvPicPr>
        <p:blipFill>
          <a:blip r:embed="rId3"/>
          <a:stretch>
            <a:fillRect/>
          </a:stretch>
        </p:blipFill>
        <p:spPr>
          <a:xfrm>
            <a:off x="4495800" y="0"/>
            <a:ext cx="46482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89684c20bcc50fd56504546dc9c5614.jpg"/>
          <p:cNvPicPr>
            <a:picLocks noChangeAspect="1"/>
          </p:cNvPicPr>
          <p:nvPr/>
        </p:nvPicPr>
        <p:blipFill>
          <a:blip r:embed="rId2"/>
          <a:stretch>
            <a:fillRect/>
          </a:stretch>
        </p:blipFill>
        <p:spPr>
          <a:xfrm>
            <a:off x="2089656" y="0"/>
            <a:ext cx="4920744"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32).jpg"/>
          <p:cNvPicPr>
            <a:picLocks noChangeAspect="1"/>
          </p:cNvPicPr>
          <p:nvPr/>
        </p:nvPicPr>
        <p:blipFill>
          <a:blip r:embed="rId2"/>
          <a:stretch>
            <a:fillRect/>
          </a:stretch>
        </p:blipFill>
        <p:spPr>
          <a:xfrm>
            <a:off x="-3420" y="1219200"/>
            <a:ext cx="9150839" cy="44196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169f4fe590282c316cb0d040faf4aee.jpg"/>
          <p:cNvPicPr>
            <a:picLocks noChangeAspect="1"/>
          </p:cNvPicPr>
          <p:nvPr/>
        </p:nvPicPr>
        <p:blipFill>
          <a:blip r:embed="rId2"/>
          <a:stretch>
            <a:fillRect/>
          </a:stretch>
        </p:blipFill>
        <p:spPr>
          <a:xfrm>
            <a:off x="2362200" y="34636"/>
            <a:ext cx="4343400" cy="690995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7).jpg"/>
          <p:cNvPicPr>
            <a:picLocks noChangeAspect="1"/>
          </p:cNvPicPr>
          <p:nvPr/>
        </p:nvPicPr>
        <p:blipFill>
          <a:blip r:embed="rId2"/>
          <a:stretch>
            <a:fillRect/>
          </a:stretch>
        </p:blipFill>
        <p:spPr>
          <a:xfrm>
            <a:off x="2590800" y="25711"/>
            <a:ext cx="3962400" cy="680657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s-l300.jpg"/>
          <p:cNvPicPr>
            <a:picLocks noChangeAspect="1"/>
          </p:cNvPicPr>
          <p:nvPr/>
        </p:nvPicPr>
        <p:blipFill>
          <a:blip r:embed="rId2"/>
          <a:stretch>
            <a:fillRect/>
          </a:stretch>
        </p:blipFill>
        <p:spPr>
          <a:xfrm>
            <a:off x="1463040" y="-16809"/>
            <a:ext cx="6233160" cy="687480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16).jpg"/>
          <p:cNvPicPr>
            <a:picLocks noChangeAspect="1"/>
          </p:cNvPicPr>
          <p:nvPr/>
        </p:nvPicPr>
        <p:blipFill>
          <a:blip r:embed="rId2"/>
          <a:stretch>
            <a:fillRect/>
          </a:stretch>
        </p:blipFill>
        <p:spPr>
          <a:xfrm>
            <a:off x="2248319" y="0"/>
            <a:ext cx="4609681" cy="685799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63).jpg"/>
          <p:cNvPicPr>
            <a:picLocks noChangeAspect="1"/>
          </p:cNvPicPr>
          <p:nvPr/>
        </p:nvPicPr>
        <p:blipFill>
          <a:blip r:embed="rId2"/>
          <a:stretch>
            <a:fillRect/>
          </a:stretch>
        </p:blipFill>
        <p:spPr>
          <a:xfrm>
            <a:off x="1143000" y="0"/>
            <a:ext cx="6857999" cy="685799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76aff34a4813ad5e95863dce86bd05a2.jpg"/>
          <p:cNvPicPr>
            <a:picLocks noChangeAspect="1"/>
          </p:cNvPicPr>
          <p:nvPr/>
        </p:nvPicPr>
        <p:blipFill>
          <a:blip r:embed="rId2"/>
          <a:stretch>
            <a:fillRect/>
          </a:stretch>
        </p:blipFill>
        <p:spPr>
          <a:xfrm>
            <a:off x="1864895" y="0"/>
            <a:ext cx="5414210"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_35.JPG"/>
          <p:cNvPicPr>
            <a:picLocks noChangeAspect="1"/>
          </p:cNvPicPr>
          <p:nvPr/>
        </p:nvPicPr>
        <p:blipFill>
          <a:blip r:embed="rId2"/>
          <a:stretch>
            <a:fillRect/>
          </a:stretch>
        </p:blipFill>
        <p:spPr>
          <a:xfrm>
            <a:off x="1981200" y="-1"/>
            <a:ext cx="5185410" cy="685296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 (6).jpg"/>
          <p:cNvPicPr>
            <a:picLocks noChangeAspect="1"/>
          </p:cNvPicPr>
          <p:nvPr/>
        </p:nvPicPr>
        <p:blipFill>
          <a:blip r:embed="rId2"/>
          <a:stretch>
            <a:fillRect/>
          </a:stretch>
        </p:blipFill>
        <p:spPr>
          <a:xfrm>
            <a:off x="1905000" y="0"/>
            <a:ext cx="5329517" cy="686377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87).jpg"/>
          <p:cNvPicPr>
            <a:picLocks noChangeAspect="1"/>
          </p:cNvPicPr>
          <p:nvPr/>
        </p:nvPicPr>
        <p:blipFill>
          <a:blip r:embed="rId2"/>
          <a:stretch>
            <a:fillRect/>
          </a:stretch>
        </p:blipFill>
        <p:spPr>
          <a:xfrm>
            <a:off x="33130" y="358752"/>
            <a:ext cx="9110870" cy="61182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a_canton_carved_and_pierced_ivory_cockade_brise_fan_and_ivory_hanging_d5554251h.jpg"/>
          <p:cNvPicPr>
            <a:picLocks noChangeAspect="1"/>
          </p:cNvPicPr>
          <p:nvPr/>
        </p:nvPicPr>
        <p:blipFill>
          <a:blip r:embed="rId2"/>
          <a:stretch>
            <a:fillRect/>
          </a:stretch>
        </p:blipFill>
        <p:spPr>
          <a:xfrm>
            <a:off x="749509" y="0"/>
            <a:ext cx="7644982" cy="6857999"/>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887_M_1.jpg"/>
          <p:cNvPicPr>
            <a:picLocks noChangeAspect="1"/>
          </p:cNvPicPr>
          <p:nvPr/>
        </p:nvPicPr>
        <p:blipFill>
          <a:blip r:embed="rId2"/>
          <a:stretch>
            <a:fillRect/>
          </a:stretch>
        </p:blipFill>
        <p:spPr>
          <a:xfrm>
            <a:off x="1554480" y="0"/>
            <a:ext cx="603504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60090.jpg"/>
          <p:cNvPicPr>
            <a:picLocks noChangeAspect="1"/>
          </p:cNvPicPr>
          <p:nvPr/>
        </p:nvPicPr>
        <p:blipFill>
          <a:blip r:embed="rId2"/>
          <a:stretch>
            <a:fillRect/>
          </a:stretch>
        </p:blipFill>
        <p:spPr>
          <a:xfrm>
            <a:off x="0" y="51955"/>
            <a:ext cx="9144000" cy="675409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6905f6b68175847e5ecf71fb2b8e6a4.jpg"/>
          <p:cNvPicPr>
            <a:picLocks noChangeAspect="1"/>
          </p:cNvPicPr>
          <p:nvPr/>
        </p:nvPicPr>
        <p:blipFill>
          <a:blip r:embed="rId2"/>
          <a:stretch>
            <a:fillRect/>
          </a:stretch>
        </p:blipFill>
        <p:spPr>
          <a:xfrm>
            <a:off x="2239885" y="-44234"/>
            <a:ext cx="4694315" cy="6902234"/>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41_4168_med.jpg"/>
          <p:cNvPicPr>
            <a:picLocks noChangeAspect="1"/>
          </p:cNvPicPr>
          <p:nvPr/>
        </p:nvPicPr>
        <p:blipFill>
          <a:blip r:embed="rId2"/>
          <a:stretch>
            <a:fillRect/>
          </a:stretch>
        </p:blipFill>
        <p:spPr>
          <a:xfrm>
            <a:off x="108064" y="0"/>
            <a:ext cx="8927869"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9P029a.jpg"/>
          <p:cNvPicPr>
            <a:picLocks noChangeAspect="1"/>
          </p:cNvPicPr>
          <p:nvPr/>
        </p:nvPicPr>
        <p:blipFill>
          <a:blip r:embed="rId2"/>
          <a:stretch>
            <a:fillRect/>
          </a:stretch>
        </p:blipFill>
        <p:spPr>
          <a:xfrm>
            <a:off x="1394460" y="-24669"/>
            <a:ext cx="6377940" cy="6882669"/>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8_1.jpg"/>
          <p:cNvPicPr>
            <a:picLocks noChangeAspect="1"/>
          </p:cNvPicPr>
          <p:nvPr/>
        </p:nvPicPr>
        <p:blipFill>
          <a:blip r:embed="rId2"/>
          <a:stretch>
            <a:fillRect/>
          </a:stretch>
        </p:blipFill>
        <p:spPr>
          <a:xfrm>
            <a:off x="-38420" y="1143000"/>
            <a:ext cx="9220840" cy="4572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0221910dbb40b873b0b56.jpg"/>
          <p:cNvPicPr>
            <a:picLocks noChangeAspect="1"/>
          </p:cNvPicPr>
          <p:nvPr/>
        </p:nvPicPr>
        <p:blipFill>
          <a:blip r:embed="rId2"/>
          <a:stretch>
            <a:fillRect/>
          </a:stretch>
        </p:blipFill>
        <p:spPr>
          <a:xfrm>
            <a:off x="1920459" y="0"/>
            <a:ext cx="5242341" cy="6858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289152_100812221432_IMG_0598_1.JPG"/>
          <p:cNvPicPr>
            <a:picLocks noChangeAspect="1"/>
          </p:cNvPicPr>
          <p:nvPr/>
        </p:nvPicPr>
        <p:blipFill>
          <a:blip r:embed="rId2"/>
          <a:stretch>
            <a:fillRect/>
          </a:stretch>
        </p:blipFill>
        <p:spPr>
          <a:xfrm>
            <a:off x="2001535" y="0"/>
            <a:ext cx="5140930" cy="6858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14105-japanese-okimono-in-the-form-of-a-seated-man-waving-kasa-a-hat-on-a-frame-with-the-tools-of-his.jpeg"/>
          <p:cNvPicPr>
            <a:picLocks noChangeAspect="1"/>
          </p:cNvPicPr>
          <p:nvPr/>
        </p:nvPicPr>
        <p:blipFill>
          <a:blip r:embed="rId2"/>
          <a:stretch>
            <a:fillRect/>
          </a:stretch>
        </p:blipFill>
        <p:spPr>
          <a:xfrm>
            <a:off x="457200" y="0"/>
            <a:ext cx="8229600" cy="6858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8476601_4.jpg"/>
          <p:cNvPicPr>
            <a:picLocks noChangeAspect="1"/>
          </p:cNvPicPr>
          <p:nvPr/>
        </p:nvPicPr>
        <p:blipFill>
          <a:blip r:embed="rId2"/>
          <a:stretch>
            <a:fillRect/>
          </a:stretch>
        </p:blipFill>
        <p:spPr>
          <a:xfrm>
            <a:off x="0" y="1295400"/>
            <a:ext cx="9144000" cy="42672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Boston 32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2428785_1_x.jp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6944038_1_l.jpg"/>
          <p:cNvPicPr>
            <a:picLocks noChangeAspect="1"/>
          </p:cNvPicPr>
          <p:nvPr/>
        </p:nvPicPr>
        <p:blipFill>
          <a:blip r:embed="rId2"/>
          <a:stretch>
            <a:fillRect/>
          </a:stretch>
        </p:blipFill>
        <p:spPr>
          <a:xfrm>
            <a:off x="2284655" y="0"/>
            <a:ext cx="4574689"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7616446_1_m.jpg"/>
          <p:cNvPicPr>
            <a:picLocks noChangeAspect="1"/>
          </p:cNvPicPr>
          <p:nvPr/>
        </p:nvPicPr>
        <p:blipFill>
          <a:blip r:embed="rId2"/>
          <a:stretch>
            <a:fillRect/>
          </a:stretch>
        </p:blipFill>
        <p:spPr>
          <a:xfrm>
            <a:off x="762000" y="0"/>
            <a:ext cx="2861511" cy="6940685"/>
          </a:xfrm>
          <a:prstGeom prst="rect">
            <a:avLst/>
          </a:prstGeom>
        </p:spPr>
      </p:pic>
      <p:pic>
        <p:nvPicPr>
          <p:cNvPr id="6" name="Picture 5" descr="dealer_gthomas_full_1349305215172-4484475668.jpg"/>
          <p:cNvPicPr>
            <a:picLocks noChangeAspect="1"/>
          </p:cNvPicPr>
          <p:nvPr/>
        </p:nvPicPr>
        <p:blipFill>
          <a:blip r:embed="rId3"/>
          <a:stretch>
            <a:fillRect/>
          </a:stretch>
        </p:blipFill>
        <p:spPr>
          <a:xfrm>
            <a:off x="3581400" y="0"/>
            <a:ext cx="5140930" cy="6858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64856757_p.jpg"/>
          <p:cNvPicPr>
            <a:picLocks noChangeAspect="1"/>
          </p:cNvPicPr>
          <p:nvPr/>
        </p:nvPicPr>
        <p:blipFill>
          <a:blip r:embed="rId2"/>
          <a:stretch>
            <a:fillRect/>
          </a:stretch>
        </p:blipFill>
        <p:spPr>
          <a:xfrm>
            <a:off x="1905000" y="-9826"/>
            <a:ext cx="5334000" cy="687765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75327044_cea0bed189_b.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2125762624_7057862a19.jpg"/>
          <p:cNvPicPr>
            <a:picLocks noChangeAspect="1"/>
          </p:cNvPicPr>
          <p:nvPr/>
        </p:nvPicPr>
        <p:blipFill>
          <a:blip r:embed="rId2"/>
          <a:stretch>
            <a:fillRect/>
          </a:stretch>
        </p:blipFill>
        <p:spPr>
          <a:xfrm>
            <a:off x="1" y="228599"/>
            <a:ext cx="9092338" cy="643737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4321235943_85a5231542.jpg"/>
          <p:cNvPicPr>
            <a:picLocks noChangeAspect="1"/>
          </p:cNvPicPr>
          <p:nvPr/>
        </p:nvPicPr>
        <p:blipFill>
          <a:blip r:embed="rId2"/>
          <a:stretch>
            <a:fillRect/>
          </a:stretch>
        </p:blipFill>
        <p:spPr>
          <a:xfrm>
            <a:off x="1129229" y="0"/>
            <a:ext cx="6885542"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a_set_of_chinese_ivory_models_of_the_eight_immortals_republic_period_d5563637h.jpg"/>
          <p:cNvPicPr>
            <a:picLocks noChangeAspect="1"/>
          </p:cNvPicPr>
          <p:nvPr/>
        </p:nvPicPr>
        <p:blipFill>
          <a:blip r:embed="rId2"/>
          <a:stretch>
            <a:fillRect/>
          </a:stretch>
        </p:blipFill>
        <p:spPr>
          <a:xfrm>
            <a:off x="-1" y="152400"/>
            <a:ext cx="9156543" cy="6544235"/>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acm_talk.jpg"/>
          <p:cNvPicPr>
            <a:picLocks noChangeAspect="1"/>
          </p:cNvPicPr>
          <p:nvPr/>
        </p:nvPicPr>
        <p:blipFill>
          <a:blip r:embed="rId2"/>
          <a:srcRect b="10331"/>
          <a:stretch>
            <a:fillRect/>
          </a:stretch>
        </p:blipFill>
        <p:spPr>
          <a:xfrm>
            <a:off x="1247029" y="0"/>
            <a:ext cx="6320736" cy="6858000"/>
          </a:xfrm>
          <a:prstGeom prst="rect">
            <a:avLst/>
          </a:prstGeom>
        </p:spPr>
      </p:pic>
      <p:sp>
        <p:nvSpPr>
          <p:cNvPr id="5" name="TextBox 4"/>
          <p:cNvSpPr txBox="1"/>
          <p:nvPr/>
        </p:nvSpPr>
        <p:spPr>
          <a:xfrm>
            <a:off x="4114800" y="6396335"/>
            <a:ext cx="1600200" cy="461665"/>
          </a:xfrm>
          <a:prstGeom prst="rect">
            <a:avLst/>
          </a:prstGeom>
          <a:solidFill>
            <a:srgbClr val="FFFF00"/>
          </a:solidFill>
        </p:spPr>
        <p:txBody>
          <a:bodyPr wrap="square" rtlCol="0">
            <a:spAutoFit/>
          </a:bodyPr>
          <a:lstStyle/>
          <a:p>
            <a:r>
              <a:rPr lang="en-US" sz="2400" b="1" dirty="0" smtClean="0">
                <a:solidFill>
                  <a:schemeClr val="bg1"/>
                </a:solidFill>
              </a:rPr>
              <a:t>Sri Lanka</a:t>
            </a:r>
            <a:endParaRPr lang="fil-PH" sz="2400" b="1"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an_arctic_circle_carved_mammoth_ivory_figural_chess_set_and_board_circ_d5401516h.jpg"/>
          <p:cNvPicPr>
            <a:picLocks noChangeAspect="1"/>
          </p:cNvPicPr>
          <p:nvPr/>
        </p:nvPicPr>
        <p:blipFill>
          <a:blip r:embed="rId2"/>
          <a:stretch>
            <a:fillRect/>
          </a:stretch>
        </p:blipFill>
        <p:spPr>
          <a:xfrm>
            <a:off x="0" y="0"/>
            <a:ext cx="9180142" cy="683110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ages (93).jpg"/>
          <p:cNvPicPr>
            <a:picLocks noChangeAspect="1"/>
          </p:cNvPicPr>
          <p:nvPr/>
        </p:nvPicPr>
        <p:blipFill>
          <a:blip r:embed="rId2"/>
          <a:stretch>
            <a:fillRect/>
          </a:stretch>
        </p:blipFill>
        <p:spPr>
          <a:xfrm>
            <a:off x="152400" y="91266"/>
            <a:ext cx="8991600" cy="656421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b8df03d3e663d77fe5856216322c7c0a.jpg"/>
          <p:cNvPicPr>
            <a:picLocks noChangeAspect="1"/>
          </p:cNvPicPr>
          <p:nvPr/>
        </p:nvPicPr>
        <p:blipFill>
          <a:blip r:embed="rId2"/>
          <a:stretch>
            <a:fillRect/>
          </a:stretch>
        </p:blipFill>
        <p:spPr>
          <a:xfrm>
            <a:off x="2005607" y="0"/>
            <a:ext cx="5132785" cy="68580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bd74414d6113ab0ed14bfdec5e64e920.jpg"/>
          <p:cNvPicPr>
            <a:picLocks noChangeAspect="1"/>
          </p:cNvPicPr>
          <p:nvPr/>
        </p:nvPicPr>
        <p:blipFill>
          <a:blip r:embed="rId2"/>
          <a:stretch>
            <a:fillRect/>
          </a:stretch>
        </p:blipFill>
        <p:spPr>
          <a:xfrm>
            <a:off x="1981200" y="0"/>
            <a:ext cx="5168010" cy="6876081"/>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Blog photos 010_thumb.jpg"/>
          <p:cNvPicPr>
            <a:picLocks noChangeAspect="1"/>
          </p:cNvPicPr>
          <p:nvPr/>
        </p:nvPicPr>
        <p:blipFill>
          <a:blip r:embed="rId2"/>
          <a:stretch>
            <a:fillRect/>
          </a:stretch>
        </p:blipFill>
        <p:spPr>
          <a:xfrm>
            <a:off x="0" y="0"/>
            <a:ext cx="9071043" cy="6913605"/>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59aedb5769eabb8ea2b662d46b85a72.jpg"/>
          <p:cNvPicPr>
            <a:picLocks noChangeAspect="1"/>
          </p:cNvPicPr>
          <p:nvPr/>
        </p:nvPicPr>
        <p:blipFill>
          <a:blip r:embed="rId2"/>
          <a:stretch>
            <a:fillRect/>
          </a:stretch>
        </p:blipFill>
        <p:spPr>
          <a:xfrm>
            <a:off x="1981201" y="0"/>
            <a:ext cx="5127614" cy="6930969"/>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200272-indianivory (1).jpg"/>
          <p:cNvPicPr>
            <a:picLocks noChangeAspect="1"/>
          </p:cNvPicPr>
          <p:nvPr/>
        </p:nvPicPr>
        <p:blipFill>
          <a:blip r:embed="rId2"/>
          <a:stretch>
            <a:fillRect/>
          </a:stretch>
        </p:blipFill>
        <p:spPr>
          <a:xfrm>
            <a:off x="0" y="9144"/>
            <a:ext cx="5035924" cy="6848856"/>
          </a:xfrm>
          <a:prstGeom prst="rect">
            <a:avLst/>
          </a:prstGeom>
        </p:spPr>
      </p:pic>
      <p:pic>
        <p:nvPicPr>
          <p:cNvPr id="5" name="Picture 4" descr="catphoto (1).jpg"/>
          <p:cNvPicPr>
            <a:picLocks noChangeAspect="1"/>
          </p:cNvPicPr>
          <p:nvPr/>
        </p:nvPicPr>
        <p:blipFill>
          <a:blip r:embed="rId3"/>
          <a:stretch>
            <a:fillRect/>
          </a:stretch>
        </p:blipFill>
        <p:spPr>
          <a:xfrm>
            <a:off x="4253698" y="0"/>
            <a:ext cx="4890302" cy="68580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atphoto.jpg"/>
          <p:cNvPicPr>
            <a:picLocks noChangeAspect="1"/>
          </p:cNvPicPr>
          <p:nvPr/>
        </p:nvPicPr>
        <p:blipFill>
          <a:blip r:embed="rId2"/>
          <a:stretch>
            <a:fillRect/>
          </a:stretch>
        </p:blipFill>
        <p:spPr>
          <a:xfrm>
            <a:off x="304800" y="0"/>
            <a:ext cx="3505200" cy="6858000"/>
          </a:xfrm>
          <a:prstGeom prst="rect">
            <a:avLst/>
          </a:prstGeom>
        </p:spPr>
      </p:pic>
      <p:pic>
        <p:nvPicPr>
          <p:cNvPr id="6" name="Picture 5" descr="dealer_gthomas_highres_1377208675648-9655197030.jpg"/>
          <p:cNvPicPr>
            <a:picLocks noChangeAspect="1"/>
          </p:cNvPicPr>
          <p:nvPr/>
        </p:nvPicPr>
        <p:blipFill>
          <a:blip r:embed="rId3"/>
          <a:stretch>
            <a:fillRect/>
          </a:stretch>
        </p:blipFill>
        <p:spPr>
          <a:xfrm>
            <a:off x="3657600" y="0"/>
            <a:ext cx="5144786"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hinese_Carved_Ivory_Tazza_1820_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hinese-ivory-carving-art-postcard-a-bottle-gourd-shaped-pot-with-katydid-Free-shipping.jpg_350x350 (1).jpg"/>
          <p:cNvPicPr>
            <a:picLocks noChangeAspect="1"/>
          </p:cNvPicPr>
          <p:nvPr/>
        </p:nvPicPr>
        <p:blipFill>
          <a:blip r:embed="rId2"/>
          <a:srcRect l="2500" t="1607" r="2500"/>
          <a:stretch>
            <a:fillRect/>
          </a:stretch>
        </p:blipFill>
        <p:spPr>
          <a:xfrm>
            <a:off x="0" y="307895"/>
            <a:ext cx="9144000" cy="6034123"/>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Chinese-wind-retro-bone-font-b-carving-b-font-font-b-ivory-b-font-horn-snuff.jpg"/>
          <p:cNvPicPr>
            <a:picLocks noChangeAspect="1"/>
          </p:cNvPicPr>
          <p:nvPr/>
        </p:nvPicPr>
        <p:blipFill>
          <a:blip r:embed="rId2"/>
          <a:stretch>
            <a:fillRect/>
          </a:stretch>
        </p:blipFill>
        <p:spPr>
          <a:xfrm>
            <a:off x="1204912" y="0"/>
            <a:ext cx="6734175" cy="685800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5" name="Picture 4" descr="fa3498c04d7533477f182f907da939c1.jpg"/>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5eedb58dac01268f441913c891d9b0c6.jpg"/>
          <p:cNvPicPr>
            <a:picLocks noChangeAspect="1"/>
          </p:cNvPicPr>
          <p:nvPr/>
        </p:nvPicPr>
        <p:blipFill>
          <a:blip r:embed="rId2"/>
          <a:stretch>
            <a:fillRect/>
          </a:stretch>
        </p:blipFill>
        <p:spPr>
          <a:xfrm>
            <a:off x="1847273" y="0"/>
            <a:ext cx="5449454" cy="6857999"/>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ealer_imperial_full_1312280773508-4087488796.jpg"/>
          <p:cNvPicPr>
            <a:picLocks noChangeAspect="1"/>
          </p:cNvPicPr>
          <p:nvPr/>
        </p:nvPicPr>
        <p:blipFill>
          <a:blip r:embed="rId2"/>
          <a:stretch>
            <a:fillRect/>
          </a:stretch>
        </p:blipFill>
        <p:spPr>
          <a:xfrm>
            <a:off x="0" y="246888"/>
            <a:ext cx="9144000" cy="6364224"/>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 (1).jpg"/>
          <p:cNvPicPr>
            <a:picLocks noChangeAspect="1"/>
          </p:cNvPicPr>
          <p:nvPr/>
        </p:nvPicPr>
        <p:blipFill>
          <a:blip r:embed="rId2"/>
          <a:srcRect b="8763"/>
          <a:stretch>
            <a:fillRect/>
          </a:stretch>
        </p:blipFill>
        <p:spPr>
          <a:xfrm>
            <a:off x="0" y="223543"/>
            <a:ext cx="9144000" cy="624898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 (2).jpg"/>
          <p:cNvPicPr>
            <a:picLocks noChangeAspect="1"/>
          </p:cNvPicPr>
          <p:nvPr/>
        </p:nvPicPr>
        <p:blipFill>
          <a:blip r:embed="rId2"/>
          <a:stretch>
            <a:fillRect/>
          </a:stretch>
        </p:blipFill>
        <p:spPr>
          <a:xfrm>
            <a:off x="0" y="0"/>
            <a:ext cx="9149891" cy="6853587"/>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ealer_imperial_full_1312280773508-4087488796.jpg"/>
          <p:cNvPicPr>
            <a:picLocks noChangeAspect="1"/>
          </p:cNvPicPr>
          <p:nvPr/>
        </p:nvPicPr>
        <p:blipFill>
          <a:blip r:embed="rId2"/>
          <a:stretch>
            <a:fillRect/>
          </a:stretch>
        </p:blipFill>
        <p:spPr>
          <a:xfrm>
            <a:off x="0" y="228600"/>
            <a:ext cx="9170276" cy="638251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 (4).jpg"/>
          <p:cNvPicPr>
            <a:picLocks noChangeAspect="1"/>
          </p:cNvPicPr>
          <p:nvPr/>
        </p:nvPicPr>
        <p:blipFill>
          <a:blip r:embed="rId2"/>
          <a:stretch>
            <a:fillRect/>
          </a:stretch>
        </p:blipFill>
        <p:spPr>
          <a:xfrm>
            <a:off x="0" y="61077"/>
            <a:ext cx="9143999" cy="673584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fox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IMG09363-.jpg"/>
          <p:cNvPicPr>
            <a:picLocks noChangeAspect="1"/>
          </p:cNvPicPr>
          <p:nvPr/>
        </p:nvPicPr>
        <p:blipFill>
          <a:blip r:embed="rId2"/>
          <a:stretch>
            <a:fillRect/>
          </a:stretch>
        </p:blipFill>
        <p:spPr>
          <a:xfrm>
            <a:off x="1" y="0"/>
            <a:ext cx="8957456"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mammoth_ivory_IMG_9570_big1.jpg"/>
          <p:cNvPicPr>
            <a:picLocks noChangeAspect="1"/>
          </p:cNvPicPr>
          <p:nvPr/>
        </p:nvPicPr>
        <p:blipFill>
          <a:blip r:embed="rId2"/>
          <a:srcRect b="7500"/>
          <a:stretch>
            <a:fillRect/>
          </a:stretch>
        </p:blipFill>
        <p:spPr>
          <a:xfrm>
            <a:off x="762000" y="0"/>
            <a:ext cx="7846541" cy="6858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6" name="Picture 5" descr="download (3).jpg"/>
          <p:cNvPicPr>
            <a:picLocks noChangeAspect="1"/>
          </p:cNvPicPr>
          <p:nvPr/>
        </p:nvPicPr>
        <p:blipFill>
          <a:blip r:embed="rId2"/>
          <a:stretch>
            <a:fillRect/>
          </a:stretch>
        </p:blipFill>
        <p:spPr>
          <a:xfrm>
            <a:off x="9728" y="221776"/>
            <a:ext cx="9134272" cy="640762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download (5).jpg"/>
          <p:cNvPicPr>
            <a:picLocks noChangeAspect="1"/>
          </p:cNvPicPr>
          <p:nvPr/>
        </p:nvPicPr>
        <p:blipFill>
          <a:blip r:embed="rId2"/>
          <a:stretch>
            <a:fillRect/>
          </a:stretch>
        </p:blipFill>
        <p:spPr>
          <a:xfrm>
            <a:off x="1306995" y="0"/>
            <a:ext cx="6530009" cy="68580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174</TotalTime>
  <Words>120</Words>
  <Application>Microsoft Office PowerPoint</Application>
  <PresentationFormat>On-screen Show (4:3)</PresentationFormat>
  <Paragraphs>12</Paragraphs>
  <Slides>206</Slides>
  <Notes>0</Notes>
  <HiddenSlides>0</HiddenSlides>
  <MMClips>0</MMClips>
  <ScaleCrop>false</ScaleCrop>
  <HeadingPairs>
    <vt:vector size="4" baseType="variant">
      <vt:variant>
        <vt:lpstr>Theme</vt:lpstr>
      </vt:variant>
      <vt:variant>
        <vt:i4>1</vt:i4>
      </vt:variant>
      <vt:variant>
        <vt:lpstr>Slide Titles</vt:lpstr>
      </vt:variant>
      <vt:variant>
        <vt:i4>206</vt:i4>
      </vt:variant>
    </vt:vector>
  </HeadingPairs>
  <TitlesOfParts>
    <vt:vector size="207" baseType="lpstr">
      <vt:lpstr>Default Theme</vt:lpstr>
      <vt:lpstr>Ivory carvings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Amal</dc:creator>
  <cp:lastModifiedBy>Amal</cp:lastModifiedBy>
  <cp:revision>26</cp:revision>
  <dcterms:created xsi:type="dcterms:W3CDTF">2015-11-30T00:43:45Z</dcterms:created>
  <dcterms:modified xsi:type="dcterms:W3CDTF">2015-12-01T13:40:10Z</dcterms:modified>
</cp:coreProperties>
</file>