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120.xml" ContentType="application/vnd.openxmlformats-officedocument.presentationml.slide+xml"/>
  <Override PartName="/ppt/slides/slide218.xml" ContentType="application/vnd.openxmlformats-officedocument.presentationml.slide+xml"/>
  <Override PartName="/ppt/slides/slide265.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50.xml" ContentType="application/vnd.openxmlformats-officedocument.presentationml.slide+xml"/>
  <Override PartName="/ppt/slides/slide243.xml" ContentType="application/vnd.openxmlformats-officedocument.presentationml.slide+xml"/>
  <Override PartName="/ppt/slides/slide290.xml" ContentType="application/vnd.openxmlformats-officedocument.presentationml.slide+xml"/>
  <Override PartName="/ppt/slides/slide169.xml" ContentType="application/vnd.openxmlformats-officedocument.presentationml.slide+xml"/>
  <Override PartName="/ppt/slides/slide221.xml" ContentType="application/vnd.openxmlformats-officedocument.presentationml.slide+xml"/>
  <Override PartName="/ppt/slides/slide308.xml" ContentType="application/vnd.openxmlformats-officedocument.presentationml.slide+xml"/>
  <Override PartName="/ppt/slides/slide319.xml" ContentType="application/vnd.openxmlformats-officedocument.presentationml.slide+xml"/>
  <Override PartName="/ppt/slides/slide355.xml" ContentType="application/vnd.openxmlformats-officedocument.presentationml.slide+xml"/>
  <Override PartName="/ppt/slides/slide366.xml" ContentType="application/vnd.openxmlformats-officedocument.presentationml.slide+xml"/>
  <Override PartName="/ppt/tableStyles.xml" ContentType="application/vnd.openxmlformats-officedocument.presentationml.tableStyles+xml"/>
  <Override PartName="/ppt/slides/slide147.xml" ContentType="application/vnd.openxmlformats-officedocument.presentationml.slide+xml"/>
  <Override PartName="/ppt/slides/slide158.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slides/slide344.xml" ContentType="application/vnd.openxmlformats-officedocument.presentationml.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slides/slide333.xml" ContentType="application/vnd.openxmlformats-officedocument.presentationml.slide+xml"/>
  <Override PartName="/ppt/slides/slide380.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259.xml" ContentType="application/vnd.openxmlformats-officedocument.presentationml.slide+xml"/>
  <Override PartName="/ppt/slides/slide322.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s/slide248.xml" ContentType="application/vnd.openxmlformats-officedocument.presentationml.slide+xml"/>
  <Override PartName="/ppt/slides/slide295.xml" ContentType="application/vnd.openxmlformats-officedocument.presentationml.slide+xml"/>
  <Override PartName="/ppt/slides/slide300.xml" ContentType="application/vnd.openxmlformats-officedocument.presentationml.slide+xml"/>
  <Override PartName="/ppt/slides/slide311.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55.xml" ContentType="application/vnd.openxmlformats-officedocument.presentationml.slide+xml"/>
  <Override PartName="/ppt/slides/slide237.xml" ContentType="application/vnd.openxmlformats-officedocument.presentationml.slide+xml"/>
  <Override PartName="/ppt/slides/slide284.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s/slide226.xml" ContentType="application/vnd.openxmlformats-officedocument.presentationml.slide+xml"/>
  <Override PartName="/ppt/slides/slide262.xml" ContentType="application/vnd.openxmlformats-officedocument.presentationml.slide+xml"/>
  <Override PartName="/ppt/slides/slide273.xml" ContentType="application/vnd.openxmlformats-officedocument.presentationml.slide+xml"/>
  <Override PartName="/ppt/presentation.xml" ContentType="application/vnd.openxmlformats-officedocument.presentationml.presentation.main+xml"/>
  <Override PartName="/ppt/slides/slide22.xml" ContentType="application/vnd.openxmlformats-officedocument.presentationml.slide+xml"/>
  <Override PartName="/ppt/slides/slide199.xml" ContentType="application/vnd.openxmlformats-officedocument.presentationml.slide+xml"/>
  <Override PartName="/ppt/slides/slide204.xml" ContentType="application/vnd.openxmlformats-officedocument.presentationml.slide+xml"/>
  <Override PartName="/ppt/slides/slide251.xml" ContentType="application/vnd.openxmlformats-officedocument.presentationml.slide+xml"/>
  <Override PartName="/ppt/slides/slide349.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slides/slide240.xml" ContentType="application/vnd.openxmlformats-officedocument.presentationml.slide+xml"/>
  <Override PartName="/ppt/slides/slide327.xml" ContentType="application/vnd.openxmlformats-officedocument.presentationml.slide+xml"/>
  <Override PartName="/ppt/slides/slide338.xml" ContentType="application/vnd.openxmlformats-officedocument.presentationml.slide+xml"/>
  <Override PartName="/ppt/slides/slide374.xml" ContentType="application/vnd.openxmlformats-officedocument.presentationml.slide+xml"/>
  <Override PartName="/ppt/slides/slide119.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s/slide316.xml" ContentType="application/vnd.openxmlformats-officedocument.presentationml.slide+xml"/>
  <Override PartName="/ppt/slides/slide363.xml" ContentType="application/vnd.openxmlformats-officedocument.presentationml.slide+xml"/>
  <Override PartName="/ppt/slideLayouts/slideLayout10.xml" ContentType="application/vnd.openxmlformats-officedocument.presentationml.slideLayout+xml"/>
  <Override PartName="/ppt/slides/slide108.xml" ContentType="application/vnd.openxmlformats-officedocument.presentationml.slide+xml"/>
  <Override PartName="/ppt/slides/slide155.xml" ContentType="application/vnd.openxmlformats-officedocument.presentationml.slide+xml"/>
  <Override PartName="/ppt/slides/slide305.xml" ContentType="application/vnd.openxmlformats-officedocument.presentationml.slide+xml"/>
  <Override PartName="/ppt/slides/slide352.xml" ContentType="application/vnd.openxmlformats-officedocument.presentationml.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91.xml" ContentType="application/vnd.openxmlformats-officedocument.presentationml.slide+xml"/>
  <Override PartName="/ppt/slides/slide278.xml" ContentType="application/vnd.openxmlformats-officedocument.presentationml.slide+xml"/>
  <Override PartName="/ppt/slides/slide289.xml" ContentType="application/vnd.openxmlformats-officedocument.presentationml.slide+xml"/>
  <Override PartName="/ppt/slides/slide330.xml" ContentType="application/vnd.openxmlformats-officedocument.presentationml.slide+xml"/>
  <Override PartName="/ppt/slides/slide341.xml" ContentType="application/vnd.openxmlformats-officedocument.presentationml.slid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slides/slide267.xml" ContentType="application/vnd.openxmlformats-officedocument.presentationml.slide+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s/slide209.xml" ContentType="application/vnd.openxmlformats-officedocument.presentationml.slide+xml"/>
  <Override PartName="/ppt/slides/slide256.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s/slide234.xml" ContentType="application/vnd.openxmlformats-officedocument.presentationml.slide+xml"/>
  <Override PartName="/ppt/slides/slide245.xml" ContentType="application/vnd.openxmlformats-officedocument.presentationml.slide+xml"/>
  <Override PartName="/ppt/slides/slide281.xml" ContentType="application/vnd.openxmlformats-officedocument.presentationml.slide+xml"/>
  <Override PartName="/ppt/slides/slide292.xml" ContentType="application/vnd.openxmlformats-officedocument.presentationml.slide+xml"/>
  <Override PartName="/ppt/slides/slide379.xml" ContentType="application/vnd.openxmlformats-officedocument.presentationml.slide+xml"/>
  <Override PartName="/ppt/slides/slide41.xml" ContentType="application/vnd.openxmlformats-officedocument.presentationml.slide+xml"/>
  <Override PartName="/ppt/slides/slide223.xml" ContentType="application/vnd.openxmlformats-officedocument.presentationml.slide+xml"/>
  <Override PartName="/ppt/slides/slide270.xml" ContentType="application/vnd.openxmlformats-officedocument.presentationml.slide+xml"/>
  <Override PartName="/ppt/slides/slide357.xml" ContentType="application/vnd.openxmlformats-officedocument.presentationml.slide+xml"/>
  <Override PartName="/ppt/slides/slide368.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slides/slide346.xml" ContentType="application/vnd.openxmlformats-officedocument.presentationml.slide+xml"/>
  <Override PartName="/ppt/slides/slide138.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slides/slide335.xml" ContentType="application/vnd.openxmlformats-officedocument.presentationml.slide+xml"/>
  <Override PartName="/ppt/slides/slide382.xml" ContentType="application/vnd.openxmlformats-officedocument.presentationml.slide+xml"/>
  <Override PartName="/ppt/slides/slide79.xml" ContentType="application/vnd.openxmlformats-officedocument.presentationml.slide+xml"/>
  <Override PartName="/ppt/slides/slide127.xml" ContentType="application/vnd.openxmlformats-officedocument.presentationml.slide+xml"/>
  <Override PartName="/ppt/slides/slide174.xml" ContentType="application/vnd.openxmlformats-officedocument.presentationml.slide+xml"/>
  <Override PartName="/ppt/slides/slide324.xml" ContentType="application/vnd.openxmlformats-officedocument.presentationml.slide+xml"/>
  <Override PartName="/ppt/slides/slide371.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s/slide163.xml" ContentType="application/vnd.openxmlformats-officedocument.presentationml.slide+xml"/>
  <Override PartName="/ppt/slides/slide297.xml" ContentType="application/vnd.openxmlformats-officedocument.presentationml.slide+xml"/>
  <Override PartName="/ppt/slides/slide302.xml" ContentType="application/vnd.openxmlformats-officedocument.presentationml.slide+xml"/>
  <Override PartName="/ppt/slides/slide313.xml" ContentType="application/vnd.openxmlformats-officedocument.presentationml.slide+xml"/>
  <Override PartName="/ppt/slides/slide360.xml" ContentType="application/vnd.openxmlformats-officedocument.presentationml.slide+xml"/>
  <Override PartName="/ppt/slideLayouts/slideLayout9.xml" ContentType="application/vnd.openxmlformats-officedocument.presentationml.slideLayout+xml"/>
  <Override PartName="/ppt/slides/slide57.xml" ContentType="application/vnd.openxmlformats-officedocument.presentationml.slide+xml"/>
  <Override PartName="/ppt/slides/slide105.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239.xml" ContentType="application/vnd.openxmlformats-officedocument.presentationml.slide+xml"/>
  <Override PartName="/ppt/slides/slide286.xml" ContentType="application/vnd.openxmlformats-officedocument.presentationml.slide+xml"/>
  <Override PartName="/ppt/slides/slide46.xml" ContentType="application/vnd.openxmlformats-officedocument.presentationml.slide+xml"/>
  <Override PartName="/ppt/slides/slide93.xml" ContentType="application/vnd.openxmlformats-officedocument.presentationml.slide+xml"/>
  <Override PartName="/ppt/slides/slide130.xml" ContentType="application/vnd.openxmlformats-officedocument.presentationml.slide+xml"/>
  <Override PartName="/ppt/slides/slide217.xml" ContentType="application/vnd.openxmlformats-officedocument.presentationml.slide+xml"/>
  <Override PartName="/ppt/slides/slide228.xml" ContentType="application/vnd.openxmlformats-officedocument.presentationml.slide+xml"/>
  <Override PartName="/ppt/slides/slide264.xml" ContentType="application/vnd.openxmlformats-officedocument.presentationml.slide+xml"/>
  <Override PartName="/ppt/slides/slide275.xml" ContentType="application/vnd.openxmlformats-officedocument.presentationml.slide+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Override PartName="/ppt/slides/slide253.xml" ContentType="application/vnd.openxmlformats-officedocument.presentationml.slide+xml"/>
  <Override PartName="/ppt/slides/slide13.xml" ContentType="application/vnd.openxmlformats-officedocument.presentationml.slide+xml"/>
  <Override PartName="/ppt/slides/slide60.xml" ContentType="application/vnd.openxmlformats-officedocument.presentationml.slide+xml"/>
  <Override PartName="/ppt/slides/slide242.xml" ContentType="application/vnd.openxmlformats-officedocument.presentationml.slide+xml"/>
  <Override PartName="/ppt/slides/slide329.xml" ContentType="application/vnd.openxmlformats-officedocument.presentationml.slide+xml"/>
  <Override PartName="/ppt/slides/slide376.xml" ContentType="application/vnd.openxmlformats-officedocument.presentationml.slide+xml"/>
  <Override PartName="/ppt/slideLayouts/slideLayout1.xml" ContentType="application/vnd.openxmlformats-officedocument.presentationml.slideLayout+xml"/>
  <Override PartName="/ppt/slides/slide168.xml" ContentType="application/vnd.openxmlformats-officedocument.presentationml.slide+xml"/>
  <Override PartName="/ppt/slides/slide179.xml" ContentType="application/vnd.openxmlformats-officedocument.presentationml.slide+xml"/>
  <Override PartName="/ppt/slides/slide231.xml" ContentType="application/vnd.openxmlformats-officedocument.presentationml.slide+xml"/>
  <Override PartName="/ppt/slides/slide318.xml" ContentType="application/vnd.openxmlformats-officedocument.presentationml.slide+xml"/>
  <Override PartName="/ppt/slides/slide365.xml" ContentType="application/vnd.openxmlformats-officedocument.presentationml.slide+xml"/>
  <Override PartName="/ppt/slides/slide157.xml" ContentType="application/vnd.openxmlformats-officedocument.presentationml.slide+xml"/>
  <Override PartName="/ppt/slides/slide220.xml" ContentType="application/vnd.openxmlformats-officedocument.presentationml.slide+xml"/>
  <Override PartName="/ppt/slides/slide307.xml" ContentType="application/vnd.openxmlformats-officedocument.presentationml.slide+xml"/>
  <Override PartName="/ppt/slides/slide354.xml" ContentType="application/vnd.openxmlformats-officedocument.presentationml.slide+xml"/>
  <Override PartName="/ppt/slides/slide98.xml" ContentType="application/vnd.openxmlformats-officedocument.presentationml.slide+xml"/>
  <Override PartName="/ppt/slides/slide146.xml" ContentType="application/vnd.openxmlformats-officedocument.presentationml.slide+xml"/>
  <Override PartName="/ppt/slides/slide193.xml" ContentType="application/vnd.openxmlformats-officedocument.presentationml.slide+xml"/>
  <Override PartName="/ppt/slides/slide332.xml" ContentType="application/vnd.openxmlformats-officedocument.presentationml.slide+xml"/>
  <Override PartName="/ppt/slides/slide343.xml" ContentType="application/vnd.openxmlformats-officedocument.presentationml.slide+xml"/>
  <Override PartName="/ppt/slides/slide87.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slides/slide269.xml" ContentType="application/vnd.openxmlformats-officedocument.presentationml.slide+xml"/>
  <Override PartName="/ppt/slides/slide321.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258.xml" ContentType="application/vnd.openxmlformats-officedocument.presentationml.slide+xml"/>
  <Override PartName="/ppt/slides/slide31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s/slide236.xml" ContentType="application/vnd.openxmlformats-officedocument.presentationml.slide+xml"/>
  <Override PartName="/ppt/slides/slide247.xml" ContentType="application/vnd.openxmlformats-officedocument.presentationml.slide+xml"/>
  <Override PartName="/ppt/slides/slide283.xml" ContentType="application/vnd.openxmlformats-officedocument.presentationml.slide+xml"/>
  <Override PartName="/ppt/slides/slide294.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slides/slide225.xml" ContentType="application/vnd.openxmlformats-officedocument.presentationml.slide+xml"/>
  <Override PartName="/ppt/slides/slide272.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214.xml" ContentType="application/vnd.openxmlformats-officedocument.presentationml.slide+xml"/>
  <Override PartName="/ppt/slides/slide261.xml" ContentType="application/vnd.openxmlformats-officedocument.presentationml.slide+xml"/>
  <Override PartName="/ppt/slides/slide348.xml" ContentType="application/vnd.openxmlformats-officedocument.presentationml.slide+xml"/>
  <Override PartName="/ppt/slides/slide359.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slides/slide250.xml" ContentType="application/vnd.openxmlformats-officedocument.presentationml.slide+xml"/>
  <Override PartName="/ppt/slides/slide337.xml" ContentType="application/vnd.openxmlformats-officedocument.presentationml.slide+xml"/>
  <Override PartName="/ppt/slides/slide129.xml" ContentType="application/vnd.openxmlformats-officedocument.presentationml.slide+xml"/>
  <Override PartName="/ppt/slides/slide176.xml" ContentType="application/vnd.openxmlformats-officedocument.presentationml.slide+xml"/>
  <Override PartName="/ppt/slides/slide326.xml" ContentType="application/vnd.openxmlformats-officedocument.presentationml.slide+xml"/>
  <Override PartName="/ppt/slides/slide373.xml" ContentType="application/vnd.openxmlformats-officedocument.presentationml.slide+xml"/>
  <Override PartName="/ppt/slides/slide118.xml" ContentType="application/vnd.openxmlformats-officedocument.presentationml.slide+xml"/>
  <Override PartName="/ppt/slides/slide165.xml" ContentType="application/vnd.openxmlformats-officedocument.presentationml.slide+xml"/>
  <Override PartName="/ppt/slides/slide299.xml" ContentType="application/vnd.openxmlformats-officedocument.presentationml.slide+xml"/>
  <Override PartName="/ppt/slides/slide304.xml" ContentType="application/vnd.openxmlformats-officedocument.presentationml.slide+xml"/>
  <Override PartName="/ppt/slides/slide315.xml" ContentType="application/vnd.openxmlformats-officedocument.presentationml.slide+xml"/>
  <Override PartName="/ppt/slides/slide351.xml" ContentType="application/vnd.openxmlformats-officedocument.presentationml.slide+xml"/>
  <Override PartName="/ppt/slides/slide362.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slides/slide288.xml" ContentType="application/vnd.openxmlformats-officedocument.presentationml.slide+xml"/>
  <Override PartName="/ppt/slides/slide340.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slides/slide27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slides/slide219.xml" ContentType="application/vnd.openxmlformats-officedocument.presentationml.slide+xml"/>
  <Override PartName="/ppt/slides/slide255.xml" ContentType="application/vnd.openxmlformats-officedocument.presentationml.slide+xml"/>
  <Override PartName="/ppt/slides/slide266.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s/slide244.xml" ContentType="application/vnd.openxmlformats-officedocument.presentationml.slide+xml"/>
  <Override PartName="/ppt/slides/slide291.xml" ContentType="application/vnd.openxmlformats-officedocument.presentationml.slide+xml"/>
  <Override PartName="/ppt/slides/slide378.xml" ContentType="application/vnd.openxmlformats-officedocument.presentationml.slide+xml"/>
  <Override PartName="/ppt/slideLayouts/slideLayout3.xml" ContentType="application/vnd.openxmlformats-officedocument.presentationml.slideLayout+xml"/>
  <Override PartName="/ppt/slides/slide51.xml" ContentType="application/vnd.openxmlformats-officedocument.presentationml.slide+xml"/>
  <Override PartName="/ppt/slides/slide233.xml" ContentType="application/vnd.openxmlformats-officedocument.presentationml.slide+xml"/>
  <Override PartName="/ppt/slides/slide280.xml" ContentType="application/vnd.openxmlformats-officedocument.presentationml.slide+xml"/>
  <Override PartName="/ppt/slides/slide367.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211.xml" ContentType="application/vnd.openxmlformats-officedocument.presentationml.slide+xml"/>
  <Override PartName="/ppt/slides/slide222.xml" ContentType="application/vnd.openxmlformats-officedocument.presentationml.slide+xml"/>
  <Override PartName="/ppt/slides/slide309.xml" ContentType="application/vnd.openxmlformats-officedocument.presentationml.slide+xml"/>
  <Override PartName="/ppt/slides/slide356.xml" ContentType="application/vnd.openxmlformats-officedocument.presentationml.slide+xml"/>
  <Override PartName="/ppt/slides/slide148.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Override PartName="/ppt/slides/slide345.xml" ContentType="application/vnd.openxmlformats-officedocument.presentationml.slide+xml"/>
  <Default Extension="gif" ContentType="image/gif"/>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323.xml" ContentType="application/vnd.openxmlformats-officedocument.presentationml.slide+xml"/>
  <Override PartName="/ppt/slides/slide334.xml" ContentType="application/vnd.openxmlformats-officedocument.presentationml.slide+xml"/>
  <Override PartName="/ppt/slides/slide370.xml" ContentType="application/vnd.openxmlformats-officedocument.presentationml.slide+xml"/>
  <Override PartName="/ppt/slides/slide381.xml" ContentType="application/vnd.openxmlformats-officedocument.presentationml.slide+xml"/>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ppt/slides/slide312.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s/slide238.xml" ContentType="application/vnd.openxmlformats-officedocument.presentationml.slide+xml"/>
  <Override PartName="/ppt/slides/slide249.xml" ContentType="application/vnd.openxmlformats-officedocument.presentationml.slide+xml"/>
  <Override PartName="/ppt/slides/slide285.xml" ContentType="application/vnd.openxmlformats-officedocument.presentationml.slide+xml"/>
  <Override PartName="/ppt/slides/slide296.xml" ContentType="application/vnd.openxmlformats-officedocument.presentationml.slide+xml"/>
  <Override PartName="/ppt/slides/slide301.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slides/slide227.xml" ContentType="application/vnd.openxmlformats-officedocument.presentationml.slide+xml"/>
  <Override PartName="/ppt/slides/slide274.xml" ContentType="application/vnd.openxmlformats-officedocument.presentationml.slide+xml"/>
  <Override PartName="/ppt/slides/slide34.xml" ContentType="application/vnd.openxmlformats-officedocument.presentationml.slide+xml"/>
  <Override PartName="/ppt/slides/slide81.xml" ContentType="application/vnd.openxmlformats-officedocument.presentationml.slide+xml"/>
  <Override PartName="/ppt/slides/slide216.xml" ContentType="application/vnd.openxmlformats-officedocument.presentationml.slide+xml"/>
  <Override PartName="/ppt/slides/slide263.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s/slide241.xml" ContentType="application/vnd.openxmlformats-officedocument.presentationml.slide+xml"/>
  <Override PartName="/ppt/slides/slide252.xml" ContentType="application/vnd.openxmlformats-officedocument.presentationml.slide+xml"/>
  <Override PartName="/ppt/slides/slide339.xml" ContentType="application/vnd.openxmlformats-officedocument.presentationml.slide+xml"/>
  <Override PartName="/ppt/slides/slide12.xml" ContentType="application/vnd.openxmlformats-officedocument.presentationml.slide+xml"/>
  <Override PartName="/ppt/slides/slide178.xml" ContentType="application/vnd.openxmlformats-officedocument.presentationml.slide+xml"/>
  <Override PartName="/ppt/slides/slide230.xml" ContentType="application/vnd.openxmlformats-officedocument.presentationml.slide+xml"/>
  <Override PartName="/ppt/slides/slide328.xml" ContentType="application/vnd.openxmlformats-officedocument.presentationml.slide+xml"/>
  <Override PartName="/ppt/slides/slide375.xml" ContentType="application/vnd.openxmlformats-officedocument.presentationml.slide+xml"/>
  <Override PartName="/ppt/slideLayouts/slideLayout11.xml" ContentType="application/vnd.openxmlformats-officedocument.presentationml.slideLayout+xml"/>
  <Override PartName="/ppt/slides/slide167.xml" ContentType="application/vnd.openxmlformats-officedocument.presentationml.slide+xml"/>
  <Override PartName="/ppt/slides/slide306.xml" ContentType="application/vnd.openxmlformats-officedocument.presentationml.slide+xml"/>
  <Override PartName="/ppt/slides/slide317.xml" ContentType="application/vnd.openxmlformats-officedocument.presentationml.slide+xml"/>
  <Override PartName="/ppt/slides/slide353.xml" ContentType="application/vnd.openxmlformats-officedocument.presentationml.slide+xml"/>
  <Override PartName="/ppt/slides/slide364.xml" ContentType="application/vnd.openxmlformats-officedocument.presentationml.slide+xml"/>
  <Override PartName="/ppt/slides/slide109.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92.xml" ContentType="application/vnd.openxmlformats-officedocument.presentationml.slide+xml"/>
  <Override PartName="/ppt/slides/slide342.xml" ContentType="application/vnd.openxmlformats-officedocument.presentationml.slide+xml"/>
  <Override PartName="/ppt/slides/slide97.xml" ContentType="application/vnd.openxmlformats-officedocument.presentationml.slide+xml"/>
  <Override PartName="/ppt/slides/slide134.xml" ContentType="application/vnd.openxmlformats-officedocument.presentationml.slide+xml"/>
  <Override PartName="/ppt/slides/slide181.xml" ContentType="application/vnd.openxmlformats-officedocument.presentationml.slide+xml"/>
  <Override PartName="/ppt/slides/slide279.xml" ContentType="application/vnd.openxmlformats-officedocument.presentationml.slide+xml"/>
  <Override PartName="/ppt/slides/slide331.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slides/slide170.xml" ContentType="application/vnd.openxmlformats-officedocument.presentationml.slide+xml"/>
  <Override PartName="/ppt/slides/slide257.xml" ContentType="application/vnd.openxmlformats-officedocument.presentationml.slide+xml"/>
  <Override PartName="/ppt/slides/slide268.xml" ContentType="application/vnd.openxmlformats-officedocument.presentationml.slide+xml"/>
  <Override PartName="/ppt/slides/slide320.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246.xml" ContentType="application/vnd.openxmlformats-officedocument.presentationml.slide+xml"/>
  <Override PartName="/ppt/slides/slide293.xml" ContentType="application/vnd.openxmlformats-officedocument.presentationml.slide+xml"/>
  <Override PartName="/ppt/slideLayouts/slideLayout5.xml" ContentType="application/vnd.openxmlformats-officedocument.presentationml.slideLayout+xml"/>
  <Override PartName="/ppt/slides/slide53.xml" ContentType="application/vnd.openxmlformats-officedocument.presentationml.slide+xml"/>
  <Override PartName="/ppt/slides/slide235.xml" ContentType="application/vnd.openxmlformats-officedocument.presentationml.slide+xml"/>
  <Override PartName="/ppt/slides/slide282.xml" ContentType="application/vnd.openxmlformats-officedocument.presentationml.slide+xml"/>
  <Override PartName="/ppt/slides/slide369.xml" ContentType="application/vnd.openxmlformats-officedocument.presentationml.slide+xml"/>
  <Default Extension="jpeg" ContentType="image/jpeg"/>
  <Override PartName="/ppt/slides/slide31.xml" ContentType="application/vnd.openxmlformats-officedocument.presentationml.slide+xml"/>
  <Override PartName="/ppt/slides/slide42.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slides/slide260.xml" ContentType="application/vnd.openxmlformats-officedocument.presentationml.slide+xml"/>
  <Override PartName="/ppt/slides/slide271.xml" ContentType="application/vnd.openxmlformats-officedocument.presentationml.slide+xml"/>
  <Override PartName="/ppt/slides/slide358.xml" ContentType="application/vnd.openxmlformats-officedocument.presentationml.slide+xml"/>
  <Override PartName="/ppt/slides/slide20.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s/slide347.xml" ContentType="application/vnd.openxmlformats-officedocument.presentationml.slide+xml"/>
  <Override PartName="/ppt/slides/slide139.xml" ContentType="application/vnd.openxmlformats-officedocument.presentationml.slide+xml"/>
  <Override PartName="/ppt/slides/slide186.xml" ContentType="application/vnd.openxmlformats-officedocument.presentationml.slide+xml"/>
  <Override PartName="/ppt/slides/slide325.xml" ContentType="application/vnd.openxmlformats-officedocument.presentationml.slide+xml"/>
  <Override PartName="/ppt/slides/slide336.xml" ContentType="application/vnd.openxmlformats-officedocument.presentationml.slide+xml"/>
  <Override PartName="/ppt/slides/slide372.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314.xml" ContentType="application/vnd.openxmlformats-officedocument.presentationml.slide+xml"/>
  <Override PartName="/ppt/slides/slide361.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slides/slide153.xml" ContentType="application/vnd.openxmlformats-officedocument.presentationml.slide+xml"/>
  <Override PartName="/ppt/slides/slide287.xml" ContentType="application/vnd.openxmlformats-officedocument.presentationml.slide+xml"/>
  <Override PartName="/ppt/slides/slide298.xml" ContentType="application/vnd.openxmlformats-officedocument.presentationml.slide+xml"/>
  <Override PartName="/ppt/slides/slide303.xml" ContentType="application/vnd.openxmlformats-officedocument.presentationml.slide+xml"/>
  <Override PartName="/ppt/slides/slide350.xml" ContentType="application/vnd.openxmlformats-officedocument.presentationml.slide+xml"/>
  <Override PartName="/ppt/slides/slide58.xml" ContentType="application/vnd.openxmlformats-officedocument.presentationml.slide+xml"/>
  <Override PartName="/ppt/slides/slide229.xml" ContentType="application/vnd.openxmlformats-officedocument.presentationml.slide+xml"/>
  <Override PartName="/ppt/slides/slide276.xml" ContentType="application/vnd.openxmlformats-officedocument.presentationml.slide+xml"/>
  <Override PartName="/ppt/slides/slide36.xml" ContentType="application/vnd.openxmlformats-officedocument.presentationml.slide+xml"/>
  <Override PartName="/ppt/slides/slide83.xml" ContentType="application/vnd.openxmlformats-officedocument.presentationml.slide+xml"/>
  <Override PartName="/ppt/slides/slide131.xml" ContentType="application/vnd.openxmlformats-officedocument.presentationml.slide+xml"/>
  <Override PartName="/ppt/slides/slide207.xml" ContentType="application/vnd.openxmlformats-officedocument.presentationml.slide+xml"/>
  <Override PartName="/ppt/slides/slide254.xml" ContentType="application/vnd.openxmlformats-officedocument.presentationml.slide+xml"/>
  <Override PartName="/ppt/slides/slide14.xml" ContentType="application/vnd.openxmlformats-officedocument.presentationml.slide+xml"/>
  <Override PartName="/ppt/slides/slide61.xml" ContentType="application/vnd.openxmlformats-officedocument.presentationml.slide+xml"/>
  <Override PartName="/ppt/slides/slide232.xml" ContentType="application/vnd.openxmlformats-officedocument.presentationml.slide+xml"/>
  <Override PartName="/ppt/slides/slide377.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312" r:id="rId4"/>
    <p:sldId id="258" r:id="rId5"/>
    <p:sldId id="259" r:id="rId6"/>
    <p:sldId id="260" r:id="rId7"/>
    <p:sldId id="262" r:id="rId8"/>
    <p:sldId id="263" r:id="rId9"/>
    <p:sldId id="264" r:id="rId10"/>
    <p:sldId id="265" r:id="rId11"/>
    <p:sldId id="266" r:id="rId12"/>
    <p:sldId id="268" r:id="rId13"/>
    <p:sldId id="269" r:id="rId14"/>
    <p:sldId id="587" r:id="rId15"/>
    <p:sldId id="598" r:id="rId16"/>
    <p:sldId id="271" r:id="rId17"/>
    <p:sldId id="272" r:id="rId18"/>
    <p:sldId id="273" r:id="rId19"/>
    <p:sldId id="597"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414" r:id="rId51"/>
    <p:sldId id="395" r:id="rId52"/>
    <p:sldId id="304" r:id="rId53"/>
    <p:sldId id="305" r:id="rId54"/>
    <p:sldId id="307" r:id="rId55"/>
    <p:sldId id="546" r:id="rId56"/>
    <p:sldId id="308" r:id="rId57"/>
    <p:sldId id="309" r:id="rId58"/>
    <p:sldId id="310" r:id="rId59"/>
    <p:sldId id="311" r:id="rId60"/>
    <p:sldId id="313" r:id="rId61"/>
    <p:sldId id="373" r:id="rId62"/>
    <p:sldId id="314" r:id="rId63"/>
    <p:sldId id="315" r:id="rId64"/>
    <p:sldId id="317" r:id="rId65"/>
    <p:sldId id="318" r:id="rId66"/>
    <p:sldId id="463" r:id="rId67"/>
    <p:sldId id="622" r:id="rId68"/>
    <p:sldId id="464" r:id="rId69"/>
    <p:sldId id="613" r:id="rId70"/>
    <p:sldId id="625" r:id="rId71"/>
    <p:sldId id="319" r:id="rId72"/>
    <p:sldId id="320" r:id="rId73"/>
    <p:sldId id="322" r:id="rId74"/>
    <p:sldId id="324" r:id="rId75"/>
    <p:sldId id="325" r:id="rId76"/>
    <p:sldId id="326" r:id="rId77"/>
    <p:sldId id="327" r:id="rId78"/>
    <p:sldId id="330" r:id="rId79"/>
    <p:sldId id="331" r:id="rId80"/>
    <p:sldId id="565" r:id="rId81"/>
    <p:sldId id="333" r:id="rId82"/>
    <p:sldId id="336" r:id="rId83"/>
    <p:sldId id="337" r:id="rId84"/>
    <p:sldId id="338" r:id="rId85"/>
    <p:sldId id="515" r:id="rId86"/>
    <p:sldId id="329" r:id="rId87"/>
    <p:sldId id="420" r:id="rId88"/>
    <p:sldId id="494" r:id="rId89"/>
    <p:sldId id="467" r:id="rId90"/>
    <p:sldId id="376" r:id="rId91"/>
    <p:sldId id="332" r:id="rId92"/>
    <p:sldId id="343" r:id="rId93"/>
    <p:sldId id="468" r:id="rId94"/>
    <p:sldId id="323" r:id="rId95"/>
    <p:sldId id="385" r:id="rId96"/>
    <p:sldId id="342" r:id="rId97"/>
    <p:sldId id="409" r:id="rId98"/>
    <p:sldId id="484" r:id="rId99"/>
    <p:sldId id="603" r:id="rId100"/>
    <p:sldId id="495" r:id="rId101"/>
    <p:sldId id="371" r:id="rId102"/>
    <p:sldId id="497" r:id="rId103"/>
    <p:sldId id="514" r:id="rId104"/>
    <p:sldId id="344" r:id="rId105"/>
    <p:sldId id="348" r:id="rId106"/>
    <p:sldId id="339" r:id="rId107"/>
    <p:sldId id="350" r:id="rId108"/>
    <p:sldId id="439" r:id="rId109"/>
    <p:sldId id="440" r:id="rId110"/>
    <p:sldId id="351" r:id="rId111"/>
    <p:sldId id="352" r:id="rId112"/>
    <p:sldId id="353" r:id="rId113"/>
    <p:sldId id="354" r:id="rId114"/>
    <p:sldId id="355" r:id="rId115"/>
    <p:sldId id="438" r:id="rId116"/>
    <p:sldId id="528" r:id="rId117"/>
    <p:sldId id="356" r:id="rId118"/>
    <p:sldId id="358" r:id="rId119"/>
    <p:sldId id="535" r:id="rId120"/>
    <p:sldId id="359" r:id="rId121"/>
    <p:sldId id="360" r:id="rId122"/>
    <p:sldId id="361" r:id="rId123"/>
    <p:sldId id="362" r:id="rId124"/>
    <p:sldId id="370" r:id="rId125"/>
    <p:sldId id="364" r:id="rId126"/>
    <p:sldId id="368" r:id="rId127"/>
    <p:sldId id="375" r:id="rId128"/>
    <p:sldId id="383" r:id="rId129"/>
    <p:sldId id="363" r:id="rId130"/>
    <p:sldId id="410" r:id="rId131"/>
    <p:sldId id="340" r:id="rId132"/>
    <p:sldId id="357" r:id="rId133"/>
    <p:sldId id="365" r:id="rId134"/>
    <p:sldId id="499" r:id="rId135"/>
    <p:sldId id="366" r:id="rId136"/>
    <p:sldId id="321" r:id="rId137"/>
    <p:sldId id="367" r:id="rId138"/>
    <p:sldId id="369" r:id="rId139"/>
    <p:sldId id="637" r:id="rId140"/>
    <p:sldId id="548" r:id="rId141"/>
    <p:sldId id="549" r:id="rId142"/>
    <p:sldId id="550" r:id="rId143"/>
    <p:sldId id="372" r:id="rId144"/>
    <p:sldId id="536" r:id="rId145"/>
    <p:sldId id="334" r:id="rId146"/>
    <p:sldId id="374" r:id="rId147"/>
    <p:sldId id="390" r:id="rId148"/>
    <p:sldId id="400" r:id="rId149"/>
    <p:sldId id="377" r:id="rId150"/>
    <p:sldId id="408" r:id="rId151"/>
    <p:sldId id="378" r:id="rId152"/>
    <p:sldId id="341" r:id="rId153"/>
    <p:sldId id="391" r:id="rId154"/>
    <p:sldId id="399" r:id="rId155"/>
    <p:sldId id="591" r:id="rId156"/>
    <p:sldId id="592" r:id="rId157"/>
    <p:sldId id="596" r:id="rId158"/>
    <p:sldId id="462" r:id="rId159"/>
    <p:sldId id="590" r:id="rId160"/>
    <p:sldId id="651" r:id="rId161"/>
    <p:sldId id="415" r:id="rId162"/>
    <p:sldId id="379" r:id="rId163"/>
    <p:sldId id="522" r:id="rId164"/>
    <p:sldId id="404" r:id="rId165"/>
    <p:sldId id="328" r:id="rId166"/>
    <p:sldId id="347" r:id="rId167"/>
    <p:sldId id="551" r:id="rId168"/>
    <p:sldId id="552" r:id="rId169"/>
    <p:sldId id="600" r:id="rId170"/>
    <p:sldId id="569" r:id="rId171"/>
    <p:sldId id="574" r:id="rId172"/>
    <p:sldId id="570" r:id="rId173"/>
    <p:sldId id="407" r:id="rId174"/>
    <p:sldId id="639" r:id="rId175"/>
    <p:sldId id="557" r:id="rId176"/>
    <p:sldId id="451" r:id="rId177"/>
    <p:sldId id="380" r:id="rId178"/>
    <p:sldId id="382" r:id="rId179"/>
    <p:sldId id="384" r:id="rId180"/>
    <p:sldId id="386" r:id="rId181"/>
    <p:sldId id="529" r:id="rId182"/>
    <p:sldId id="387" r:id="rId183"/>
    <p:sldId id="388" r:id="rId184"/>
    <p:sldId id="575" r:id="rId185"/>
    <p:sldId id="389" r:id="rId186"/>
    <p:sldId id="392" r:id="rId187"/>
    <p:sldId id="426" r:id="rId188"/>
    <p:sldId id="394" r:id="rId189"/>
    <p:sldId id="396" r:id="rId190"/>
    <p:sldId id="411" r:id="rId191"/>
    <p:sldId id="417" r:id="rId192"/>
    <p:sldId id="412" r:id="rId193"/>
    <p:sldId id="413" r:id="rId194"/>
    <p:sldId id="416" r:id="rId195"/>
    <p:sldId id="418" r:id="rId196"/>
    <p:sldId id="419" r:id="rId197"/>
    <p:sldId id="422" r:id="rId198"/>
    <p:sldId id="423" r:id="rId199"/>
    <p:sldId id="424" r:id="rId200"/>
    <p:sldId id="425" r:id="rId201"/>
    <p:sldId id="403" r:id="rId202"/>
    <p:sldId id="398" r:id="rId203"/>
    <p:sldId id="401" r:id="rId204"/>
    <p:sldId id="427" r:id="rId205"/>
    <p:sldId id="428" r:id="rId206"/>
    <p:sldId id="402" r:id="rId207"/>
    <p:sldId id="397" r:id="rId208"/>
    <p:sldId id="405" r:id="rId209"/>
    <p:sldId id="345" r:id="rId210"/>
    <p:sldId id="406" r:id="rId211"/>
    <p:sldId id="429" r:id="rId212"/>
    <p:sldId id="430" r:id="rId213"/>
    <p:sldId id="431" r:id="rId214"/>
    <p:sldId id="432" r:id="rId215"/>
    <p:sldId id="433" r:id="rId216"/>
    <p:sldId id="434" r:id="rId217"/>
    <p:sldId id="435" r:id="rId218"/>
    <p:sldId id="436" r:id="rId219"/>
    <p:sldId id="437" r:id="rId220"/>
    <p:sldId id="441" r:id="rId221"/>
    <p:sldId id="443" r:id="rId222"/>
    <p:sldId id="444" r:id="rId223"/>
    <p:sldId id="445" r:id="rId224"/>
    <p:sldId id="446" r:id="rId225"/>
    <p:sldId id="447" r:id="rId226"/>
    <p:sldId id="448" r:id="rId227"/>
    <p:sldId id="449" r:id="rId228"/>
    <p:sldId id="450" r:id="rId229"/>
    <p:sldId id="452" r:id="rId230"/>
    <p:sldId id="453" r:id="rId231"/>
    <p:sldId id="454" r:id="rId232"/>
    <p:sldId id="455" r:id="rId233"/>
    <p:sldId id="456" r:id="rId234"/>
    <p:sldId id="457" r:id="rId235"/>
    <p:sldId id="458" r:id="rId236"/>
    <p:sldId id="459" r:id="rId237"/>
    <p:sldId id="461" r:id="rId238"/>
    <p:sldId id="533" r:id="rId239"/>
    <p:sldId id="460" r:id="rId240"/>
    <p:sldId id="465" r:id="rId241"/>
    <p:sldId id="466" r:id="rId242"/>
    <p:sldId id="470" r:id="rId243"/>
    <p:sldId id="471" r:id="rId244"/>
    <p:sldId id="472" r:id="rId245"/>
    <p:sldId id="473" r:id="rId246"/>
    <p:sldId id="474" r:id="rId247"/>
    <p:sldId id="475" r:id="rId248"/>
    <p:sldId id="476" r:id="rId249"/>
    <p:sldId id="477" r:id="rId250"/>
    <p:sldId id="478" r:id="rId251"/>
    <p:sldId id="479" r:id="rId252"/>
    <p:sldId id="480" r:id="rId253"/>
    <p:sldId id="481" r:id="rId254"/>
    <p:sldId id="482" r:id="rId255"/>
    <p:sldId id="483" r:id="rId256"/>
    <p:sldId id="485" r:id="rId257"/>
    <p:sldId id="486" r:id="rId258"/>
    <p:sldId id="487" r:id="rId259"/>
    <p:sldId id="534" r:id="rId260"/>
    <p:sldId id="335" r:id="rId261"/>
    <p:sldId id="488" r:id="rId262"/>
    <p:sldId id="489" r:id="rId263"/>
    <p:sldId id="490" r:id="rId264"/>
    <p:sldId id="526" r:id="rId265"/>
    <p:sldId id="524" r:id="rId266"/>
    <p:sldId id="491" r:id="rId267"/>
    <p:sldId id="527" r:id="rId268"/>
    <p:sldId id="393" r:id="rId269"/>
    <p:sldId id="492" r:id="rId270"/>
    <p:sldId id="493" r:id="rId271"/>
    <p:sldId id="498" r:id="rId272"/>
    <p:sldId id="500" r:id="rId273"/>
    <p:sldId id="501" r:id="rId274"/>
    <p:sldId id="502" r:id="rId275"/>
    <p:sldId id="503" r:id="rId276"/>
    <p:sldId id="504" r:id="rId277"/>
    <p:sldId id="505" r:id="rId278"/>
    <p:sldId id="506" r:id="rId279"/>
    <p:sldId id="507" r:id="rId280"/>
    <p:sldId id="509" r:id="rId281"/>
    <p:sldId id="510" r:id="rId282"/>
    <p:sldId id="511" r:id="rId283"/>
    <p:sldId id="512" r:id="rId284"/>
    <p:sldId id="513" r:id="rId285"/>
    <p:sldId id="516" r:id="rId286"/>
    <p:sldId id="517" r:id="rId287"/>
    <p:sldId id="518" r:id="rId288"/>
    <p:sldId id="519" r:id="rId289"/>
    <p:sldId id="520" r:id="rId290"/>
    <p:sldId id="521" r:id="rId291"/>
    <p:sldId id="525" r:id="rId292"/>
    <p:sldId id="530" r:id="rId293"/>
    <p:sldId id="531" r:id="rId294"/>
    <p:sldId id="532" r:id="rId295"/>
    <p:sldId id="346" r:id="rId296"/>
    <p:sldId id="537" r:id="rId297"/>
    <p:sldId id="538" r:id="rId298"/>
    <p:sldId id="584" r:id="rId299"/>
    <p:sldId id="579" r:id="rId300"/>
    <p:sldId id="539" r:id="rId301"/>
    <p:sldId id="540" r:id="rId302"/>
    <p:sldId id="541" r:id="rId303"/>
    <p:sldId id="542" r:id="rId304"/>
    <p:sldId id="543" r:id="rId305"/>
    <p:sldId id="544" r:id="rId306"/>
    <p:sldId id="545" r:id="rId307"/>
    <p:sldId id="547" r:id="rId308"/>
    <p:sldId id="553" r:id="rId309"/>
    <p:sldId id="554" r:id="rId310"/>
    <p:sldId id="555" r:id="rId311"/>
    <p:sldId id="556" r:id="rId312"/>
    <p:sldId id="558" r:id="rId313"/>
    <p:sldId id="559" r:id="rId314"/>
    <p:sldId id="560" r:id="rId315"/>
    <p:sldId id="561" r:id="rId316"/>
    <p:sldId id="562" r:id="rId317"/>
    <p:sldId id="563" r:id="rId318"/>
    <p:sldId id="564" r:id="rId319"/>
    <p:sldId id="566" r:id="rId320"/>
    <p:sldId id="567" r:id="rId321"/>
    <p:sldId id="568" r:id="rId322"/>
    <p:sldId id="571" r:id="rId323"/>
    <p:sldId id="572" r:id="rId324"/>
    <p:sldId id="573" r:id="rId325"/>
    <p:sldId id="576" r:id="rId326"/>
    <p:sldId id="577" r:id="rId327"/>
    <p:sldId id="578" r:id="rId328"/>
    <p:sldId id="580" r:id="rId329"/>
    <p:sldId id="581" r:id="rId330"/>
    <p:sldId id="582" r:id="rId331"/>
    <p:sldId id="583" r:id="rId332"/>
    <p:sldId id="349" r:id="rId333"/>
    <p:sldId id="636" r:id="rId334"/>
    <p:sldId id="643" r:id="rId335"/>
    <p:sldId id="585" r:id="rId336"/>
    <p:sldId id="586" r:id="rId337"/>
    <p:sldId id="588" r:id="rId338"/>
    <p:sldId id="589" r:id="rId339"/>
    <p:sldId id="593" r:id="rId340"/>
    <p:sldId id="594" r:id="rId341"/>
    <p:sldId id="595" r:id="rId342"/>
    <p:sldId id="611" r:id="rId343"/>
    <p:sldId id="599" r:id="rId344"/>
    <p:sldId id="601" r:id="rId345"/>
    <p:sldId id="602" r:id="rId346"/>
    <p:sldId id="604" r:id="rId347"/>
    <p:sldId id="605" r:id="rId348"/>
    <p:sldId id="606" r:id="rId349"/>
    <p:sldId id="607" r:id="rId350"/>
    <p:sldId id="608" r:id="rId351"/>
    <p:sldId id="609" r:id="rId352"/>
    <p:sldId id="610" r:id="rId353"/>
    <p:sldId id="612" r:id="rId354"/>
    <p:sldId id="614" r:id="rId355"/>
    <p:sldId id="615" r:id="rId356"/>
    <p:sldId id="616" r:id="rId357"/>
    <p:sldId id="617" r:id="rId358"/>
    <p:sldId id="618" r:id="rId359"/>
    <p:sldId id="619" r:id="rId360"/>
    <p:sldId id="620" r:id="rId361"/>
    <p:sldId id="621" r:id="rId362"/>
    <p:sldId id="623" r:id="rId363"/>
    <p:sldId id="624" r:id="rId364"/>
    <p:sldId id="626" r:id="rId365"/>
    <p:sldId id="627" r:id="rId366"/>
    <p:sldId id="629" r:id="rId367"/>
    <p:sldId id="630" r:id="rId368"/>
    <p:sldId id="631" r:id="rId369"/>
    <p:sldId id="632" r:id="rId370"/>
    <p:sldId id="633" r:id="rId371"/>
    <p:sldId id="634" r:id="rId372"/>
    <p:sldId id="635" r:id="rId373"/>
    <p:sldId id="638" r:id="rId374"/>
    <p:sldId id="640" r:id="rId375"/>
    <p:sldId id="641" r:id="rId376"/>
    <p:sldId id="642" r:id="rId377"/>
    <p:sldId id="644" r:id="rId378"/>
    <p:sldId id="645" r:id="rId379"/>
    <p:sldId id="646" r:id="rId380"/>
    <p:sldId id="647" r:id="rId381"/>
    <p:sldId id="648" r:id="rId382"/>
    <p:sldId id="649" r:id="rId38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15620"/>
    <p:restoredTop sz="94660"/>
  </p:normalViewPr>
  <p:slideViewPr>
    <p:cSldViewPr>
      <p:cViewPr varScale="1">
        <p:scale>
          <a:sx n="68" d="100"/>
          <a:sy n="68" d="100"/>
        </p:scale>
        <p:origin x="-570" y="-96"/>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gridSpacing cx="78028800" cy="780288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324" Type="http://schemas.openxmlformats.org/officeDocument/2006/relationships/slide" Target="slides/slide323.xml"/><Relationship Id="rId345" Type="http://schemas.openxmlformats.org/officeDocument/2006/relationships/slide" Target="slides/slide344.xml"/><Relationship Id="rId366" Type="http://schemas.openxmlformats.org/officeDocument/2006/relationships/slide" Target="slides/slide365.xml"/><Relationship Id="rId387" Type="http://schemas.openxmlformats.org/officeDocument/2006/relationships/tableStyles" Target="tableStyles.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289" Type="http://schemas.openxmlformats.org/officeDocument/2006/relationships/slide" Target="slides/slide288.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314" Type="http://schemas.openxmlformats.org/officeDocument/2006/relationships/slide" Target="slides/slide313.xml"/><Relationship Id="rId335" Type="http://schemas.openxmlformats.org/officeDocument/2006/relationships/slide" Target="slides/slide334.xml"/><Relationship Id="rId356" Type="http://schemas.openxmlformats.org/officeDocument/2006/relationships/slide" Target="slides/slide355.xml"/><Relationship Id="rId377" Type="http://schemas.openxmlformats.org/officeDocument/2006/relationships/slide" Target="slides/slide376.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25" Type="http://schemas.openxmlformats.org/officeDocument/2006/relationships/slide" Target="slides/slide324.xml"/><Relationship Id="rId346" Type="http://schemas.openxmlformats.org/officeDocument/2006/relationships/slide" Target="slides/slide345.xml"/><Relationship Id="rId367" Type="http://schemas.openxmlformats.org/officeDocument/2006/relationships/slide" Target="slides/slide366.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315" Type="http://schemas.openxmlformats.org/officeDocument/2006/relationships/slide" Target="slides/slide314.xml"/><Relationship Id="rId336" Type="http://schemas.openxmlformats.org/officeDocument/2006/relationships/slide" Target="slides/slide335.xml"/><Relationship Id="rId357" Type="http://schemas.openxmlformats.org/officeDocument/2006/relationships/slide" Target="slides/slide356.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378" Type="http://schemas.openxmlformats.org/officeDocument/2006/relationships/slide" Target="slides/slide377.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305" Type="http://schemas.openxmlformats.org/officeDocument/2006/relationships/slide" Target="slides/slide304.xml"/><Relationship Id="rId326" Type="http://schemas.openxmlformats.org/officeDocument/2006/relationships/slide" Target="slides/slide325.xml"/><Relationship Id="rId347" Type="http://schemas.openxmlformats.org/officeDocument/2006/relationships/slide" Target="slides/slide346.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368" Type="http://schemas.openxmlformats.org/officeDocument/2006/relationships/slide" Target="slides/slide367.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16" Type="http://schemas.openxmlformats.org/officeDocument/2006/relationships/slide" Target="slides/slide315.xml"/><Relationship Id="rId337" Type="http://schemas.openxmlformats.org/officeDocument/2006/relationships/slide" Target="slides/slide336.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358" Type="http://schemas.openxmlformats.org/officeDocument/2006/relationships/slide" Target="slides/slide357.xml"/><Relationship Id="rId379" Type="http://schemas.openxmlformats.org/officeDocument/2006/relationships/slide" Target="slides/slide378.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slide" Target="slides/slide305.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327" Type="http://schemas.openxmlformats.org/officeDocument/2006/relationships/slide" Target="slides/slide326.xml"/><Relationship Id="rId348" Type="http://schemas.openxmlformats.org/officeDocument/2006/relationships/slide" Target="slides/slide347.xml"/><Relationship Id="rId369" Type="http://schemas.openxmlformats.org/officeDocument/2006/relationships/slide" Target="slides/slide368.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380" Type="http://schemas.openxmlformats.org/officeDocument/2006/relationships/slide" Target="slides/slide379.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17" Type="http://schemas.openxmlformats.org/officeDocument/2006/relationships/slide" Target="slides/slide316.xml"/><Relationship Id="rId338" Type="http://schemas.openxmlformats.org/officeDocument/2006/relationships/slide" Target="slides/slide337.xml"/><Relationship Id="rId359" Type="http://schemas.openxmlformats.org/officeDocument/2006/relationships/slide" Target="slides/slide358.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370" Type="http://schemas.openxmlformats.org/officeDocument/2006/relationships/slide" Target="slides/slide369.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307" Type="http://schemas.openxmlformats.org/officeDocument/2006/relationships/slide" Target="slides/slide306.xml"/><Relationship Id="rId328" Type="http://schemas.openxmlformats.org/officeDocument/2006/relationships/slide" Target="slides/slide327.xml"/><Relationship Id="rId349" Type="http://schemas.openxmlformats.org/officeDocument/2006/relationships/slide" Target="slides/slide348.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381" Type="http://schemas.openxmlformats.org/officeDocument/2006/relationships/slide" Target="slides/slide380.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318" Type="http://schemas.openxmlformats.org/officeDocument/2006/relationships/slide" Target="slides/slide317.xml"/><Relationship Id="rId339" Type="http://schemas.openxmlformats.org/officeDocument/2006/relationships/slide" Target="slides/slide338.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350" Type="http://schemas.openxmlformats.org/officeDocument/2006/relationships/slide" Target="slides/slide349.xml"/><Relationship Id="rId371" Type="http://schemas.openxmlformats.org/officeDocument/2006/relationships/slide" Target="slides/slide370.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openxmlformats.org/officeDocument/2006/relationships/slide" Target="slides/slide339.xml"/><Relationship Id="rId361" Type="http://schemas.openxmlformats.org/officeDocument/2006/relationships/slide" Target="slides/slide360.xml"/><Relationship Id="rId196" Type="http://schemas.openxmlformats.org/officeDocument/2006/relationships/slide" Target="slides/slide195.xml"/><Relationship Id="rId200" Type="http://schemas.openxmlformats.org/officeDocument/2006/relationships/slide" Target="slides/slide199.xml"/><Relationship Id="rId382" Type="http://schemas.openxmlformats.org/officeDocument/2006/relationships/slide" Target="slides/slide381.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351" Type="http://schemas.openxmlformats.org/officeDocument/2006/relationships/slide" Target="slides/slide350.xml"/><Relationship Id="rId372" Type="http://schemas.openxmlformats.org/officeDocument/2006/relationships/slide" Target="slides/slide371.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slide" Target="slides/slide340.xml"/><Relationship Id="rId362" Type="http://schemas.openxmlformats.org/officeDocument/2006/relationships/slide" Target="slides/slide361.xml"/><Relationship Id="rId383" Type="http://schemas.openxmlformats.org/officeDocument/2006/relationships/slide" Target="slides/slide382.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352" Type="http://schemas.openxmlformats.org/officeDocument/2006/relationships/slide" Target="slides/slide351.xml"/><Relationship Id="rId373" Type="http://schemas.openxmlformats.org/officeDocument/2006/relationships/slide" Target="slides/slide372.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363" Type="http://schemas.openxmlformats.org/officeDocument/2006/relationships/slide" Target="slides/slide362.xml"/><Relationship Id="rId384" Type="http://schemas.openxmlformats.org/officeDocument/2006/relationships/presProps" Target="presProps.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374" Type="http://schemas.openxmlformats.org/officeDocument/2006/relationships/slide" Target="slides/slide373.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364" Type="http://schemas.openxmlformats.org/officeDocument/2006/relationships/slide" Target="slides/slide363.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385" Type="http://schemas.openxmlformats.org/officeDocument/2006/relationships/viewProps" Target="viewProps.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75" Type="http://schemas.openxmlformats.org/officeDocument/2006/relationships/slide" Target="slides/slide374.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365" Type="http://schemas.openxmlformats.org/officeDocument/2006/relationships/slide" Target="slides/slide364.xml"/><Relationship Id="rId386" Type="http://schemas.openxmlformats.org/officeDocument/2006/relationships/theme" Target="theme/theme1.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slide" Target="slides/slide333.xml"/><Relationship Id="rId355" Type="http://schemas.openxmlformats.org/officeDocument/2006/relationships/slide" Target="slides/slide354.xml"/><Relationship Id="rId376" Type="http://schemas.openxmlformats.org/officeDocument/2006/relationships/slide" Target="slides/slide375.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303" Type="http://schemas.openxmlformats.org/officeDocument/2006/relationships/slide" Target="slides/slide30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7C9B81F-C347-4BEF-BFDF-29C42F48304A}" type="datetimeFigureOut">
              <a:rPr lang="en-US" smtClean="0"/>
              <a:pPr/>
              <a:t>11/11/2015</a:t>
            </a:fld>
            <a:endParaRPr lang="en-US"/>
          </a:p>
        </p:txBody>
      </p:sp>
      <p:sp>
        <p:nvSpPr>
          <p:cNvPr id="19" name="Footer Placeholder 18"/>
          <p:cNvSpPr>
            <a:spLocks noGrp="1"/>
          </p:cNvSpPr>
          <p:nvPr>
            <p:ph type="ftr" sz="quarter" idx="11"/>
          </p:nvPr>
        </p:nvSpPr>
        <p:spPr/>
        <p:txBody>
          <a:bodyPr/>
          <a:lstStyle/>
          <a:p>
            <a:endParaRPr kumimoji="0" lang="en-US"/>
          </a:p>
        </p:txBody>
      </p:sp>
      <p:sp>
        <p:nvSpPr>
          <p:cNvPr id="27" name="Slide Number Placeholder 2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11/11/2015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11/11/2015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11/11/2015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7C9B81F-C347-4BEF-BFDF-29C42F48304A}" type="datetimeFigureOut">
              <a:rPr lang="en-US" smtClean="0"/>
              <a:pPr/>
              <a:t>11/11/2015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11/11/2015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7C9B81F-C347-4BEF-BFDF-29C42F48304A}" type="datetimeFigureOut">
              <a:rPr lang="en-US" smtClean="0"/>
              <a:pPr/>
              <a:t>11/11/2015</a:t>
            </a:fld>
            <a:endParaRPr lang="en-US"/>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7C9B81F-C347-4BEF-BFDF-29C42F48304A}" type="datetimeFigureOut">
              <a:rPr lang="en-US" smtClean="0"/>
              <a:pPr/>
              <a:t>11/11/2015</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9B81F-C347-4BEF-BFDF-29C42F48304A}" type="datetimeFigureOut">
              <a:rPr lang="en-US" smtClean="0"/>
              <a:pPr/>
              <a:t>11/11/2015</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11/11/2015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11/11/2015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a:xfrm>
            <a:off x="8077200" y="6356350"/>
            <a:ext cx="609600" cy="365125"/>
          </a:xfrm>
        </p:spPr>
        <p:txBody>
          <a:bodyPr/>
          <a:lstStyle/>
          <a:p>
            <a:fld id="{042AED99-7FB4-404E-8A97-64753DCE42EC}" type="slidenum">
              <a:rPr kumimoji="0" lang="en-US" smtClean="0"/>
              <a:pPr/>
              <a:t>‹#›</a:t>
            </a:fld>
            <a:endParaRPr kumimoji="0"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7C9B81F-C347-4BEF-BFDF-29C42F48304A}" type="datetimeFigureOut">
              <a:rPr lang="en-US" smtClean="0"/>
              <a:pPr/>
              <a:t>11/11/2015</a:t>
            </a:fld>
            <a:endParaRPr lang="en-US" dirty="0">
              <a:solidFill>
                <a:schemeClr val="tx2">
                  <a:shade val="90000"/>
                </a:scheme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lgn="l" eaLnBrk="1" latinLnBrk="0" hangingPunct="1"/>
            <a:endParaRPr kumimoji="0" lang="en-US" dirty="0">
              <a:solidFill>
                <a:schemeClr val="tx2">
                  <a:shade val="90000"/>
                </a:scheme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42AED99-7FB4-404E-8A97-64753DCE42EC}" type="slidenum">
              <a:rPr kumimoji="0" lang="en-US" smtClean="0"/>
              <a:pPr/>
              <a:t>‹#›</a:t>
            </a:fld>
            <a:endParaRPr kumimoji="0" lang="en-US" dirty="0">
              <a:solidFill>
                <a:schemeClr val="tx2">
                  <a:shade val="90000"/>
                </a:scheme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1.xml"/></Relationships>
</file>

<file path=ppt/slides/_rels/slide164.xml.rels><?xml version="1.0" encoding="UTF-8" standalone="yes"?>
<Relationships xmlns="http://schemas.openxmlformats.org/package/2006/relationships"><Relationship Id="rId2" Type="http://schemas.openxmlformats.org/officeDocument/2006/relationships/image" Target="../media/image158.jpeg"/><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1.xml"/></Relationships>
</file>

<file path=ppt/slides/_rels/slide166.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1.xml"/></Relationships>
</file>

<file path=ppt/slides/_rels/slide167.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1.xml"/></Relationships>
</file>

<file path=ppt/slides/_rels/slide168.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1.xml"/></Relationships>
</file>

<file path=ppt/slides/_rels/slide169.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1.xml"/></Relationships>
</file>

<file path=ppt/slides/_rels/slide173.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2" Type="http://schemas.openxmlformats.org/officeDocument/2006/relationships/image" Target="../media/image169.jpeg"/><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2" Type="http://schemas.openxmlformats.org/officeDocument/2006/relationships/image" Target="../media/image170.jpeg"/><Relationship Id="rId1" Type="http://schemas.openxmlformats.org/officeDocument/2006/relationships/slideLayout" Target="../slideLayouts/slideLayout1.xml"/></Relationships>
</file>

<file path=ppt/slides/_rels/slide177.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1.xml"/></Relationships>
</file>

<file path=ppt/slides/_rels/slide178.xml.rels><?xml version="1.0" encoding="UTF-8" standalone="yes"?>
<Relationships xmlns="http://schemas.openxmlformats.org/package/2006/relationships"><Relationship Id="rId2" Type="http://schemas.openxmlformats.org/officeDocument/2006/relationships/image" Target="../media/image172.jpeg"/><Relationship Id="rId1" Type="http://schemas.openxmlformats.org/officeDocument/2006/relationships/slideLayout" Target="../slideLayouts/slideLayout1.xml"/></Relationships>
</file>

<file path=ppt/slides/_rels/slide179.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2" Type="http://schemas.openxmlformats.org/officeDocument/2006/relationships/image" Target="../media/image174.jpeg"/><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2" Type="http://schemas.openxmlformats.org/officeDocument/2006/relationships/image" Target="../media/image175.jpeg"/><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2" Type="http://schemas.openxmlformats.org/officeDocument/2006/relationships/image" Target="../media/image176.jpeg"/><Relationship Id="rId1" Type="http://schemas.openxmlformats.org/officeDocument/2006/relationships/slideLayout" Target="../slideLayouts/slideLayout1.xml"/></Relationships>
</file>

<file path=ppt/slides/_rels/slide183.xml.rels><?xml version="1.0" encoding="UTF-8" standalone="yes"?>
<Relationships xmlns="http://schemas.openxmlformats.org/package/2006/relationships"><Relationship Id="rId2" Type="http://schemas.openxmlformats.org/officeDocument/2006/relationships/image" Target="../media/image177.jpeg"/><Relationship Id="rId1" Type="http://schemas.openxmlformats.org/officeDocument/2006/relationships/slideLayout" Target="../slideLayouts/slideLayout1.xml"/></Relationships>
</file>

<file path=ppt/slides/_rels/slide184.xml.rels><?xml version="1.0" encoding="UTF-8" standalone="yes"?>
<Relationships xmlns="http://schemas.openxmlformats.org/package/2006/relationships"><Relationship Id="rId2" Type="http://schemas.openxmlformats.org/officeDocument/2006/relationships/image" Target="../media/image178.jpeg"/><Relationship Id="rId1" Type="http://schemas.openxmlformats.org/officeDocument/2006/relationships/slideLayout" Target="../slideLayouts/slideLayout1.xml"/></Relationships>
</file>

<file path=ppt/slides/_rels/slide185.xml.rels><?xml version="1.0" encoding="UTF-8" standalone="yes"?>
<Relationships xmlns="http://schemas.openxmlformats.org/package/2006/relationships"><Relationship Id="rId2" Type="http://schemas.openxmlformats.org/officeDocument/2006/relationships/image" Target="../media/image179.jpeg"/><Relationship Id="rId1" Type="http://schemas.openxmlformats.org/officeDocument/2006/relationships/slideLayout" Target="../slideLayouts/slideLayout1.xml"/></Relationships>
</file>

<file path=ppt/slides/_rels/slide186.xml.rels><?xml version="1.0" encoding="UTF-8" standalone="yes"?>
<Relationships xmlns="http://schemas.openxmlformats.org/package/2006/relationships"><Relationship Id="rId2" Type="http://schemas.openxmlformats.org/officeDocument/2006/relationships/image" Target="../media/image180.jpeg"/><Relationship Id="rId1" Type="http://schemas.openxmlformats.org/officeDocument/2006/relationships/slideLayout" Target="../slideLayouts/slideLayout1.xml"/></Relationships>
</file>

<file path=ppt/slides/_rels/slide187.xml.rels><?xml version="1.0" encoding="UTF-8" standalone="yes"?>
<Relationships xmlns="http://schemas.openxmlformats.org/package/2006/relationships"><Relationship Id="rId2" Type="http://schemas.openxmlformats.org/officeDocument/2006/relationships/image" Target="../media/image181.jpeg"/><Relationship Id="rId1" Type="http://schemas.openxmlformats.org/officeDocument/2006/relationships/slideLayout" Target="../slideLayouts/slideLayout1.xml"/></Relationships>
</file>

<file path=ppt/slides/_rels/slide188.xml.rels><?xml version="1.0" encoding="UTF-8" standalone="yes"?>
<Relationships xmlns="http://schemas.openxmlformats.org/package/2006/relationships"><Relationship Id="rId2" Type="http://schemas.openxmlformats.org/officeDocument/2006/relationships/image" Target="../media/image182.jpeg"/><Relationship Id="rId1" Type="http://schemas.openxmlformats.org/officeDocument/2006/relationships/slideLayout" Target="../slideLayouts/slideLayout1.xml"/></Relationships>
</file>

<file path=ppt/slides/_rels/slide189.xml.rels><?xml version="1.0" encoding="UTF-8" standalone="yes"?>
<Relationships xmlns="http://schemas.openxmlformats.org/package/2006/relationships"><Relationship Id="rId2" Type="http://schemas.openxmlformats.org/officeDocument/2006/relationships/image" Target="../media/image183.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2" Type="http://schemas.openxmlformats.org/officeDocument/2006/relationships/image" Target="../media/image184.jpeg"/><Relationship Id="rId1" Type="http://schemas.openxmlformats.org/officeDocument/2006/relationships/slideLayout" Target="../slideLayouts/slideLayout1.xml"/></Relationships>
</file>

<file path=ppt/slides/_rels/slide191.xml.rels><?xml version="1.0" encoding="UTF-8" standalone="yes"?>
<Relationships xmlns="http://schemas.openxmlformats.org/package/2006/relationships"><Relationship Id="rId2" Type="http://schemas.openxmlformats.org/officeDocument/2006/relationships/image" Target="../media/image185.jpeg"/><Relationship Id="rId1" Type="http://schemas.openxmlformats.org/officeDocument/2006/relationships/slideLayout" Target="../slideLayouts/slideLayout1.xml"/></Relationships>
</file>

<file path=ppt/slides/_rels/slide192.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1.xml"/></Relationships>
</file>

<file path=ppt/slides/_rels/slide193.xml.rels><?xml version="1.0" encoding="UTF-8" standalone="yes"?>
<Relationships xmlns="http://schemas.openxmlformats.org/package/2006/relationships"><Relationship Id="rId2" Type="http://schemas.openxmlformats.org/officeDocument/2006/relationships/image" Target="../media/image187.jpeg"/><Relationship Id="rId1" Type="http://schemas.openxmlformats.org/officeDocument/2006/relationships/slideLayout" Target="../slideLayouts/slideLayout1.xml"/></Relationships>
</file>

<file path=ppt/slides/_rels/slide194.xml.rels><?xml version="1.0" encoding="UTF-8" standalone="yes"?>
<Relationships xmlns="http://schemas.openxmlformats.org/package/2006/relationships"><Relationship Id="rId2" Type="http://schemas.openxmlformats.org/officeDocument/2006/relationships/image" Target="../media/image188.jpeg"/><Relationship Id="rId1" Type="http://schemas.openxmlformats.org/officeDocument/2006/relationships/slideLayout" Target="../slideLayouts/slideLayout1.xml"/></Relationships>
</file>

<file path=ppt/slides/_rels/slide195.xml.rels><?xml version="1.0" encoding="UTF-8" standalone="yes"?>
<Relationships xmlns="http://schemas.openxmlformats.org/package/2006/relationships"><Relationship Id="rId2" Type="http://schemas.openxmlformats.org/officeDocument/2006/relationships/image" Target="../media/image189.jpeg"/><Relationship Id="rId1" Type="http://schemas.openxmlformats.org/officeDocument/2006/relationships/slideLayout" Target="../slideLayouts/slideLayout1.xml"/></Relationships>
</file>

<file path=ppt/slides/_rels/slide196.xml.rels><?xml version="1.0" encoding="UTF-8" standalone="yes"?>
<Relationships xmlns="http://schemas.openxmlformats.org/package/2006/relationships"><Relationship Id="rId2" Type="http://schemas.openxmlformats.org/officeDocument/2006/relationships/image" Target="../media/image190.jpeg"/><Relationship Id="rId1" Type="http://schemas.openxmlformats.org/officeDocument/2006/relationships/slideLayout" Target="../slideLayouts/slideLayout1.xml"/></Relationships>
</file>

<file path=ppt/slides/_rels/slide197.xml.rels><?xml version="1.0" encoding="UTF-8" standalone="yes"?>
<Relationships xmlns="http://schemas.openxmlformats.org/package/2006/relationships"><Relationship Id="rId2" Type="http://schemas.openxmlformats.org/officeDocument/2006/relationships/image" Target="../media/image191.jpeg"/><Relationship Id="rId1" Type="http://schemas.openxmlformats.org/officeDocument/2006/relationships/slideLayout" Target="../slideLayouts/slideLayout1.xml"/></Relationships>
</file>

<file path=ppt/slides/_rels/slide198.xml.rels><?xml version="1.0" encoding="UTF-8" standalone="yes"?>
<Relationships xmlns="http://schemas.openxmlformats.org/package/2006/relationships"><Relationship Id="rId2" Type="http://schemas.openxmlformats.org/officeDocument/2006/relationships/image" Target="../media/image192.jpeg"/><Relationship Id="rId1" Type="http://schemas.openxmlformats.org/officeDocument/2006/relationships/slideLayout" Target="../slideLayouts/slideLayout1.xml"/></Relationships>
</file>

<file path=ppt/slides/_rels/slide199.xml.rels><?xml version="1.0" encoding="UTF-8" standalone="yes"?>
<Relationships xmlns="http://schemas.openxmlformats.org/package/2006/relationships"><Relationship Id="rId2" Type="http://schemas.openxmlformats.org/officeDocument/2006/relationships/image" Target="../media/image19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2" Type="http://schemas.openxmlformats.org/officeDocument/2006/relationships/image" Target="../media/image194.jpeg"/><Relationship Id="rId1" Type="http://schemas.openxmlformats.org/officeDocument/2006/relationships/slideLayout" Target="../slideLayouts/slideLayout1.xml"/></Relationships>
</file>

<file path=ppt/slides/_rels/slide201.xml.rels><?xml version="1.0" encoding="UTF-8" standalone="yes"?>
<Relationships xmlns="http://schemas.openxmlformats.org/package/2006/relationships"><Relationship Id="rId2" Type="http://schemas.openxmlformats.org/officeDocument/2006/relationships/image" Target="../media/image195.jpeg"/><Relationship Id="rId1" Type="http://schemas.openxmlformats.org/officeDocument/2006/relationships/slideLayout" Target="../slideLayouts/slideLayout1.xml"/></Relationships>
</file>

<file path=ppt/slides/_rels/slide202.xml.rels><?xml version="1.0" encoding="UTF-8" standalone="yes"?>
<Relationships xmlns="http://schemas.openxmlformats.org/package/2006/relationships"><Relationship Id="rId2" Type="http://schemas.openxmlformats.org/officeDocument/2006/relationships/image" Target="../media/image196.jpeg"/><Relationship Id="rId1" Type="http://schemas.openxmlformats.org/officeDocument/2006/relationships/slideLayout" Target="../slideLayouts/slideLayout1.xml"/></Relationships>
</file>

<file path=ppt/slides/_rels/slide203.xml.rels><?xml version="1.0" encoding="UTF-8" standalone="yes"?>
<Relationships xmlns="http://schemas.openxmlformats.org/package/2006/relationships"><Relationship Id="rId2" Type="http://schemas.openxmlformats.org/officeDocument/2006/relationships/image" Target="../media/image197.jpeg"/><Relationship Id="rId1" Type="http://schemas.openxmlformats.org/officeDocument/2006/relationships/slideLayout" Target="../slideLayouts/slideLayout1.xml"/></Relationships>
</file>

<file path=ppt/slides/_rels/slide204.xml.rels><?xml version="1.0" encoding="UTF-8" standalone="yes"?>
<Relationships xmlns="http://schemas.openxmlformats.org/package/2006/relationships"><Relationship Id="rId2" Type="http://schemas.openxmlformats.org/officeDocument/2006/relationships/image" Target="../media/image198.jpeg"/><Relationship Id="rId1" Type="http://schemas.openxmlformats.org/officeDocument/2006/relationships/slideLayout" Target="../slideLayouts/slideLayout1.xml"/></Relationships>
</file>

<file path=ppt/slides/_rels/slide205.xml.rels><?xml version="1.0" encoding="UTF-8" standalone="yes"?>
<Relationships xmlns="http://schemas.openxmlformats.org/package/2006/relationships"><Relationship Id="rId2" Type="http://schemas.openxmlformats.org/officeDocument/2006/relationships/image" Target="../media/image199.jpeg"/><Relationship Id="rId1" Type="http://schemas.openxmlformats.org/officeDocument/2006/relationships/slideLayout" Target="../slideLayouts/slideLayout1.xml"/></Relationships>
</file>

<file path=ppt/slides/_rels/slide206.xml.rels><?xml version="1.0" encoding="UTF-8" standalone="yes"?>
<Relationships xmlns="http://schemas.openxmlformats.org/package/2006/relationships"><Relationship Id="rId2" Type="http://schemas.openxmlformats.org/officeDocument/2006/relationships/image" Target="../media/image200.jpeg"/><Relationship Id="rId1" Type="http://schemas.openxmlformats.org/officeDocument/2006/relationships/slideLayout" Target="../slideLayouts/slideLayout1.xml"/></Relationships>
</file>

<file path=ppt/slides/_rels/slide207.xml.rels><?xml version="1.0" encoding="UTF-8" standalone="yes"?>
<Relationships xmlns="http://schemas.openxmlformats.org/package/2006/relationships"><Relationship Id="rId2" Type="http://schemas.openxmlformats.org/officeDocument/2006/relationships/image" Target="../media/image201.jpeg"/><Relationship Id="rId1" Type="http://schemas.openxmlformats.org/officeDocument/2006/relationships/slideLayout" Target="../slideLayouts/slideLayout1.xml"/></Relationships>
</file>

<file path=ppt/slides/_rels/slide208.xml.rels><?xml version="1.0" encoding="UTF-8" standalone="yes"?>
<Relationships xmlns="http://schemas.openxmlformats.org/package/2006/relationships"><Relationship Id="rId2" Type="http://schemas.openxmlformats.org/officeDocument/2006/relationships/image" Target="../media/image202.jpeg"/><Relationship Id="rId1" Type="http://schemas.openxmlformats.org/officeDocument/2006/relationships/slideLayout" Target="../slideLayouts/slideLayout1.xml"/></Relationships>
</file>

<file path=ppt/slides/_rels/slide209.xml.rels><?xml version="1.0" encoding="UTF-8" standalone="yes"?>
<Relationships xmlns="http://schemas.openxmlformats.org/package/2006/relationships"><Relationship Id="rId2" Type="http://schemas.openxmlformats.org/officeDocument/2006/relationships/image" Target="../media/image20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10.xml.rels><?xml version="1.0" encoding="UTF-8" standalone="yes"?>
<Relationships xmlns="http://schemas.openxmlformats.org/package/2006/relationships"><Relationship Id="rId2" Type="http://schemas.openxmlformats.org/officeDocument/2006/relationships/image" Target="../media/image204.jpeg"/><Relationship Id="rId1" Type="http://schemas.openxmlformats.org/officeDocument/2006/relationships/slideLayout" Target="../slideLayouts/slideLayout1.xml"/></Relationships>
</file>

<file path=ppt/slides/_rels/slide211.xml.rels><?xml version="1.0" encoding="UTF-8" standalone="yes"?>
<Relationships xmlns="http://schemas.openxmlformats.org/package/2006/relationships"><Relationship Id="rId2" Type="http://schemas.openxmlformats.org/officeDocument/2006/relationships/image" Target="../media/image205.jpeg"/><Relationship Id="rId1" Type="http://schemas.openxmlformats.org/officeDocument/2006/relationships/slideLayout" Target="../slideLayouts/slideLayout1.xml"/></Relationships>
</file>

<file path=ppt/slides/_rels/slide212.xml.rels><?xml version="1.0" encoding="UTF-8" standalone="yes"?>
<Relationships xmlns="http://schemas.openxmlformats.org/package/2006/relationships"><Relationship Id="rId2" Type="http://schemas.openxmlformats.org/officeDocument/2006/relationships/image" Target="../media/image206.jpeg"/><Relationship Id="rId1" Type="http://schemas.openxmlformats.org/officeDocument/2006/relationships/slideLayout" Target="../slideLayouts/slideLayout1.xml"/></Relationships>
</file>

<file path=ppt/slides/_rels/slide213.xml.rels><?xml version="1.0" encoding="UTF-8" standalone="yes"?>
<Relationships xmlns="http://schemas.openxmlformats.org/package/2006/relationships"><Relationship Id="rId2" Type="http://schemas.openxmlformats.org/officeDocument/2006/relationships/image" Target="../media/image207.jpeg"/><Relationship Id="rId1" Type="http://schemas.openxmlformats.org/officeDocument/2006/relationships/slideLayout" Target="../slideLayouts/slideLayout1.xml"/></Relationships>
</file>

<file path=ppt/slides/_rels/slide214.xml.rels><?xml version="1.0" encoding="UTF-8" standalone="yes"?>
<Relationships xmlns="http://schemas.openxmlformats.org/package/2006/relationships"><Relationship Id="rId2" Type="http://schemas.openxmlformats.org/officeDocument/2006/relationships/image" Target="../media/image208.jpeg"/><Relationship Id="rId1" Type="http://schemas.openxmlformats.org/officeDocument/2006/relationships/slideLayout" Target="../slideLayouts/slideLayout1.xml"/></Relationships>
</file>

<file path=ppt/slides/_rels/slide215.xml.rels><?xml version="1.0" encoding="UTF-8" standalone="yes"?>
<Relationships xmlns="http://schemas.openxmlformats.org/package/2006/relationships"><Relationship Id="rId2" Type="http://schemas.openxmlformats.org/officeDocument/2006/relationships/image" Target="../media/image209.jpeg"/><Relationship Id="rId1" Type="http://schemas.openxmlformats.org/officeDocument/2006/relationships/slideLayout" Target="../slideLayouts/slideLayout1.xml"/></Relationships>
</file>

<file path=ppt/slides/_rels/slide216.xml.rels><?xml version="1.0" encoding="UTF-8" standalone="yes"?>
<Relationships xmlns="http://schemas.openxmlformats.org/package/2006/relationships"><Relationship Id="rId2" Type="http://schemas.openxmlformats.org/officeDocument/2006/relationships/image" Target="../media/image210.jpeg"/><Relationship Id="rId1" Type="http://schemas.openxmlformats.org/officeDocument/2006/relationships/slideLayout" Target="../slideLayouts/slideLayout1.xml"/></Relationships>
</file>

<file path=ppt/slides/_rels/slide217.xml.rels><?xml version="1.0" encoding="UTF-8" standalone="yes"?>
<Relationships xmlns="http://schemas.openxmlformats.org/package/2006/relationships"><Relationship Id="rId2" Type="http://schemas.openxmlformats.org/officeDocument/2006/relationships/image" Target="../media/image211.jpeg"/><Relationship Id="rId1" Type="http://schemas.openxmlformats.org/officeDocument/2006/relationships/slideLayout" Target="../slideLayouts/slideLayout1.xml"/></Relationships>
</file>

<file path=ppt/slides/_rels/slide218.xml.rels><?xml version="1.0" encoding="UTF-8" standalone="yes"?>
<Relationships xmlns="http://schemas.openxmlformats.org/package/2006/relationships"><Relationship Id="rId2" Type="http://schemas.openxmlformats.org/officeDocument/2006/relationships/image" Target="../media/image212.jpeg"/><Relationship Id="rId1" Type="http://schemas.openxmlformats.org/officeDocument/2006/relationships/slideLayout" Target="../slideLayouts/slideLayout1.xml"/></Relationships>
</file>

<file path=ppt/slides/_rels/slide219.xml.rels><?xml version="1.0" encoding="UTF-8" standalone="yes"?>
<Relationships xmlns="http://schemas.openxmlformats.org/package/2006/relationships"><Relationship Id="rId2" Type="http://schemas.openxmlformats.org/officeDocument/2006/relationships/image" Target="../media/image213.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20.xml.rels><?xml version="1.0" encoding="UTF-8" standalone="yes"?>
<Relationships xmlns="http://schemas.openxmlformats.org/package/2006/relationships"><Relationship Id="rId2" Type="http://schemas.openxmlformats.org/officeDocument/2006/relationships/image" Target="../media/image214.jpeg"/><Relationship Id="rId1" Type="http://schemas.openxmlformats.org/officeDocument/2006/relationships/slideLayout" Target="../slideLayouts/slideLayout1.xml"/></Relationships>
</file>

<file path=ppt/slides/_rels/slide221.xml.rels><?xml version="1.0" encoding="UTF-8" standalone="yes"?>
<Relationships xmlns="http://schemas.openxmlformats.org/package/2006/relationships"><Relationship Id="rId2" Type="http://schemas.openxmlformats.org/officeDocument/2006/relationships/image" Target="../media/image215.jpeg"/><Relationship Id="rId1" Type="http://schemas.openxmlformats.org/officeDocument/2006/relationships/slideLayout" Target="../slideLayouts/slideLayout1.xml"/></Relationships>
</file>

<file path=ppt/slides/_rels/slide222.xml.rels><?xml version="1.0" encoding="UTF-8" standalone="yes"?>
<Relationships xmlns="http://schemas.openxmlformats.org/package/2006/relationships"><Relationship Id="rId2" Type="http://schemas.openxmlformats.org/officeDocument/2006/relationships/image" Target="../media/image216.jpeg"/><Relationship Id="rId1" Type="http://schemas.openxmlformats.org/officeDocument/2006/relationships/slideLayout" Target="../slideLayouts/slideLayout1.xml"/></Relationships>
</file>

<file path=ppt/slides/_rels/slide223.xml.rels><?xml version="1.0" encoding="UTF-8" standalone="yes"?>
<Relationships xmlns="http://schemas.openxmlformats.org/package/2006/relationships"><Relationship Id="rId2" Type="http://schemas.openxmlformats.org/officeDocument/2006/relationships/image" Target="../media/image217.jpeg"/><Relationship Id="rId1" Type="http://schemas.openxmlformats.org/officeDocument/2006/relationships/slideLayout" Target="../slideLayouts/slideLayout1.xml"/></Relationships>
</file>

<file path=ppt/slides/_rels/slide224.xml.rels><?xml version="1.0" encoding="UTF-8" standalone="yes"?>
<Relationships xmlns="http://schemas.openxmlformats.org/package/2006/relationships"><Relationship Id="rId2" Type="http://schemas.openxmlformats.org/officeDocument/2006/relationships/image" Target="../media/image218.jpeg"/><Relationship Id="rId1" Type="http://schemas.openxmlformats.org/officeDocument/2006/relationships/slideLayout" Target="../slideLayouts/slideLayout1.xml"/></Relationships>
</file>

<file path=ppt/slides/_rels/slide225.xml.rels><?xml version="1.0" encoding="UTF-8" standalone="yes"?>
<Relationships xmlns="http://schemas.openxmlformats.org/package/2006/relationships"><Relationship Id="rId2" Type="http://schemas.openxmlformats.org/officeDocument/2006/relationships/image" Target="../media/image219.jpeg"/><Relationship Id="rId1" Type="http://schemas.openxmlformats.org/officeDocument/2006/relationships/slideLayout" Target="../slideLayouts/slideLayout1.xml"/></Relationships>
</file>

<file path=ppt/slides/_rels/slide226.xml.rels><?xml version="1.0" encoding="UTF-8" standalone="yes"?>
<Relationships xmlns="http://schemas.openxmlformats.org/package/2006/relationships"><Relationship Id="rId2" Type="http://schemas.openxmlformats.org/officeDocument/2006/relationships/image" Target="../media/image220.jpeg"/><Relationship Id="rId1" Type="http://schemas.openxmlformats.org/officeDocument/2006/relationships/slideLayout" Target="../slideLayouts/slideLayout1.xml"/></Relationships>
</file>

<file path=ppt/slides/_rels/slide227.xml.rels><?xml version="1.0" encoding="UTF-8" standalone="yes"?>
<Relationships xmlns="http://schemas.openxmlformats.org/package/2006/relationships"><Relationship Id="rId2" Type="http://schemas.openxmlformats.org/officeDocument/2006/relationships/image" Target="../media/image221.jpeg"/><Relationship Id="rId1" Type="http://schemas.openxmlformats.org/officeDocument/2006/relationships/slideLayout" Target="../slideLayouts/slideLayout1.xml"/></Relationships>
</file>

<file path=ppt/slides/_rels/slide228.xml.rels><?xml version="1.0" encoding="UTF-8" standalone="yes"?>
<Relationships xmlns="http://schemas.openxmlformats.org/package/2006/relationships"><Relationship Id="rId2" Type="http://schemas.openxmlformats.org/officeDocument/2006/relationships/image" Target="../media/image222.jpeg"/><Relationship Id="rId1" Type="http://schemas.openxmlformats.org/officeDocument/2006/relationships/slideLayout" Target="../slideLayouts/slideLayout1.xml"/></Relationships>
</file>

<file path=ppt/slides/_rels/slide229.xml.rels><?xml version="1.0" encoding="UTF-8" standalone="yes"?>
<Relationships xmlns="http://schemas.openxmlformats.org/package/2006/relationships"><Relationship Id="rId2" Type="http://schemas.openxmlformats.org/officeDocument/2006/relationships/image" Target="../media/image223.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30.xml.rels><?xml version="1.0" encoding="UTF-8" standalone="yes"?>
<Relationships xmlns="http://schemas.openxmlformats.org/package/2006/relationships"><Relationship Id="rId2" Type="http://schemas.openxmlformats.org/officeDocument/2006/relationships/image" Target="../media/image224.jpeg"/><Relationship Id="rId1" Type="http://schemas.openxmlformats.org/officeDocument/2006/relationships/slideLayout" Target="../slideLayouts/slideLayout1.xml"/></Relationships>
</file>

<file path=ppt/slides/_rels/slide231.xml.rels><?xml version="1.0" encoding="UTF-8" standalone="yes"?>
<Relationships xmlns="http://schemas.openxmlformats.org/package/2006/relationships"><Relationship Id="rId2" Type="http://schemas.openxmlformats.org/officeDocument/2006/relationships/image" Target="../media/image225.jpeg"/><Relationship Id="rId1" Type="http://schemas.openxmlformats.org/officeDocument/2006/relationships/slideLayout" Target="../slideLayouts/slideLayout1.xml"/></Relationships>
</file>

<file path=ppt/slides/_rels/slide232.xml.rels><?xml version="1.0" encoding="UTF-8" standalone="yes"?>
<Relationships xmlns="http://schemas.openxmlformats.org/package/2006/relationships"><Relationship Id="rId2" Type="http://schemas.openxmlformats.org/officeDocument/2006/relationships/image" Target="../media/image226.jpeg"/><Relationship Id="rId1" Type="http://schemas.openxmlformats.org/officeDocument/2006/relationships/slideLayout" Target="../slideLayouts/slideLayout1.xml"/></Relationships>
</file>

<file path=ppt/slides/_rels/slide233.xml.rels><?xml version="1.0" encoding="UTF-8" standalone="yes"?>
<Relationships xmlns="http://schemas.openxmlformats.org/package/2006/relationships"><Relationship Id="rId2" Type="http://schemas.openxmlformats.org/officeDocument/2006/relationships/image" Target="../media/image227.jpeg"/><Relationship Id="rId1" Type="http://schemas.openxmlformats.org/officeDocument/2006/relationships/slideLayout" Target="../slideLayouts/slideLayout1.xml"/></Relationships>
</file>

<file path=ppt/slides/_rels/slide234.xml.rels><?xml version="1.0" encoding="UTF-8" standalone="yes"?>
<Relationships xmlns="http://schemas.openxmlformats.org/package/2006/relationships"><Relationship Id="rId2" Type="http://schemas.openxmlformats.org/officeDocument/2006/relationships/image" Target="../media/image228.jpeg"/><Relationship Id="rId1" Type="http://schemas.openxmlformats.org/officeDocument/2006/relationships/slideLayout" Target="../slideLayouts/slideLayout1.xml"/></Relationships>
</file>

<file path=ppt/slides/_rels/slide235.xml.rels><?xml version="1.0" encoding="UTF-8" standalone="yes"?>
<Relationships xmlns="http://schemas.openxmlformats.org/package/2006/relationships"><Relationship Id="rId2" Type="http://schemas.openxmlformats.org/officeDocument/2006/relationships/image" Target="../media/image229.jpeg"/><Relationship Id="rId1" Type="http://schemas.openxmlformats.org/officeDocument/2006/relationships/slideLayout" Target="../slideLayouts/slideLayout1.xml"/></Relationships>
</file>

<file path=ppt/slides/_rels/slide236.xml.rels><?xml version="1.0" encoding="UTF-8" standalone="yes"?>
<Relationships xmlns="http://schemas.openxmlformats.org/package/2006/relationships"><Relationship Id="rId2" Type="http://schemas.openxmlformats.org/officeDocument/2006/relationships/image" Target="../media/image230.jpeg"/><Relationship Id="rId1" Type="http://schemas.openxmlformats.org/officeDocument/2006/relationships/slideLayout" Target="../slideLayouts/slideLayout1.xml"/></Relationships>
</file>

<file path=ppt/slides/_rels/slide237.xml.rels><?xml version="1.0" encoding="UTF-8" standalone="yes"?>
<Relationships xmlns="http://schemas.openxmlformats.org/package/2006/relationships"><Relationship Id="rId2" Type="http://schemas.openxmlformats.org/officeDocument/2006/relationships/image" Target="../media/image231.jpeg"/><Relationship Id="rId1" Type="http://schemas.openxmlformats.org/officeDocument/2006/relationships/slideLayout" Target="../slideLayouts/slideLayout1.xml"/></Relationships>
</file>

<file path=ppt/slides/_rels/slide238.xml.rels><?xml version="1.0" encoding="UTF-8" standalone="yes"?>
<Relationships xmlns="http://schemas.openxmlformats.org/package/2006/relationships"><Relationship Id="rId2" Type="http://schemas.openxmlformats.org/officeDocument/2006/relationships/image" Target="../media/image232.jpeg"/><Relationship Id="rId1" Type="http://schemas.openxmlformats.org/officeDocument/2006/relationships/slideLayout" Target="../slideLayouts/slideLayout1.xml"/></Relationships>
</file>

<file path=ppt/slides/_rels/slide239.xml.rels><?xml version="1.0" encoding="UTF-8" standalone="yes"?>
<Relationships xmlns="http://schemas.openxmlformats.org/package/2006/relationships"><Relationship Id="rId2" Type="http://schemas.openxmlformats.org/officeDocument/2006/relationships/image" Target="../media/image233.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40.xml.rels><?xml version="1.0" encoding="UTF-8" standalone="yes"?>
<Relationships xmlns="http://schemas.openxmlformats.org/package/2006/relationships"><Relationship Id="rId2" Type="http://schemas.openxmlformats.org/officeDocument/2006/relationships/image" Target="../media/image234.jpeg"/><Relationship Id="rId1" Type="http://schemas.openxmlformats.org/officeDocument/2006/relationships/slideLayout" Target="../slideLayouts/slideLayout1.xml"/></Relationships>
</file>

<file path=ppt/slides/_rels/slide241.xml.rels><?xml version="1.0" encoding="UTF-8" standalone="yes"?>
<Relationships xmlns="http://schemas.openxmlformats.org/package/2006/relationships"><Relationship Id="rId2" Type="http://schemas.openxmlformats.org/officeDocument/2006/relationships/image" Target="../media/image235.jpeg"/><Relationship Id="rId1" Type="http://schemas.openxmlformats.org/officeDocument/2006/relationships/slideLayout" Target="../slideLayouts/slideLayout1.xml"/></Relationships>
</file>

<file path=ppt/slides/_rels/slide242.xml.rels><?xml version="1.0" encoding="UTF-8" standalone="yes"?>
<Relationships xmlns="http://schemas.openxmlformats.org/package/2006/relationships"><Relationship Id="rId2" Type="http://schemas.openxmlformats.org/officeDocument/2006/relationships/image" Target="../media/image236.jpeg"/><Relationship Id="rId1" Type="http://schemas.openxmlformats.org/officeDocument/2006/relationships/slideLayout" Target="../slideLayouts/slideLayout1.xml"/></Relationships>
</file>

<file path=ppt/slides/_rels/slide243.xml.rels><?xml version="1.0" encoding="UTF-8" standalone="yes"?>
<Relationships xmlns="http://schemas.openxmlformats.org/package/2006/relationships"><Relationship Id="rId2" Type="http://schemas.openxmlformats.org/officeDocument/2006/relationships/image" Target="../media/image237.jpeg"/><Relationship Id="rId1" Type="http://schemas.openxmlformats.org/officeDocument/2006/relationships/slideLayout" Target="../slideLayouts/slideLayout1.xml"/></Relationships>
</file>

<file path=ppt/slides/_rels/slide244.xml.rels><?xml version="1.0" encoding="UTF-8" standalone="yes"?>
<Relationships xmlns="http://schemas.openxmlformats.org/package/2006/relationships"><Relationship Id="rId2" Type="http://schemas.openxmlformats.org/officeDocument/2006/relationships/image" Target="../media/image238.jpeg"/><Relationship Id="rId1" Type="http://schemas.openxmlformats.org/officeDocument/2006/relationships/slideLayout" Target="../slideLayouts/slideLayout1.xml"/></Relationships>
</file>

<file path=ppt/slides/_rels/slide245.xml.rels><?xml version="1.0" encoding="UTF-8" standalone="yes"?>
<Relationships xmlns="http://schemas.openxmlformats.org/package/2006/relationships"><Relationship Id="rId2" Type="http://schemas.openxmlformats.org/officeDocument/2006/relationships/image" Target="../media/image239.jpeg"/><Relationship Id="rId1" Type="http://schemas.openxmlformats.org/officeDocument/2006/relationships/slideLayout" Target="../slideLayouts/slideLayout1.xml"/></Relationships>
</file>

<file path=ppt/slides/_rels/slide246.xml.rels><?xml version="1.0" encoding="UTF-8" standalone="yes"?>
<Relationships xmlns="http://schemas.openxmlformats.org/package/2006/relationships"><Relationship Id="rId2" Type="http://schemas.openxmlformats.org/officeDocument/2006/relationships/image" Target="../media/image240.jpeg"/><Relationship Id="rId1" Type="http://schemas.openxmlformats.org/officeDocument/2006/relationships/slideLayout" Target="../slideLayouts/slideLayout1.xml"/></Relationships>
</file>

<file path=ppt/slides/_rels/slide247.xml.rels><?xml version="1.0" encoding="UTF-8" standalone="yes"?>
<Relationships xmlns="http://schemas.openxmlformats.org/package/2006/relationships"><Relationship Id="rId2" Type="http://schemas.openxmlformats.org/officeDocument/2006/relationships/image" Target="../media/image241.jpeg"/><Relationship Id="rId1" Type="http://schemas.openxmlformats.org/officeDocument/2006/relationships/slideLayout" Target="../slideLayouts/slideLayout1.xml"/></Relationships>
</file>

<file path=ppt/slides/_rels/slide248.xml.rels><?xml version="1.0" encoding="UTF-8" standalone="yes"?>
<Relationships xmlns="http://schemas.openxmlformats.org/package/2006/relationships"><Relationship Id="rId2" Type="http://schemas.openxmlformats.org/officeDocument/2006/relationships/image" Target="../media/image242.jpeg"/><Relationship Id="rId1" Type="http://schemas.openxmlformats.org/officeDocument/2006/relationships/slideLayout" Target="../slideLayouts/slideLayout1.xml"/></Relationships>
</file>

<file path=ppt/slides/_rels/slide249.xml.rels><?xml version="1.0" encoding="UTF-8" standalone="yes"?>
<Relationships xmlns="http://schemas.openxmlformats.org/package/2006/relationships"><Relationship Id="rId2" Type="http://schemas.openxmlformats.org/officeDocument/2006/relationships/image" Target="../media/image243.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50.xml.rels><?xml version="1.0" encoding="UTF-8" standalone="yes"?>
<Relationships xmlns="http://schemas.openxmlformats.org/package/2006/relationships"><Relationship Id="rId2" Type="http://schemas.openxmlformats.org/officeDocument/2006/relationships/image" Target="../media/image244.jpeg"/><Relationship Id="rId1" Type="http://schemas.openxmlformats.org/officeDocument/2006/relationships/slideLayout" Target="../slideLayouts/slideLayout1.xml"/></Relationships>
</file>

<file path=ppt/slides/_rels/slide251.xml.rels><?xml version="1.0" encoding="UTF-8" standalone="yes"?>
<Relationships xmlns="http://schemas.openxmlformats.org/package/2006/relationships"><Relationship Id="rId2" Type="http://schemas.openxmlformats.org/officeDocument/2006/relationships/image" Target="../media/image245.jpeg"/><Relationship Id="rId1" Type="http://schemas.openxmlformats.org/officeDocument/2006/relationships/slideLayout" Target="../slideLayouts/slideLayout1.xml"/></Relationships>
</file>

<file path=ppt/slides/_rels/slide252.xml.rels><?xml version="1.0" encoding="UTF-8" standalone="yes"?>
<Relationships xmlns="http://schemas.openxmlformats.org/package/2006/relationships"><Relationship Id="rId2" Type="http://schemas.openxmlformats.org/officeDocument/2006/relationships/image" Target="../media/image246.jpeg"/><Relationship Id="rId1" Type="http://schemas.openxmlformats.org/officeDocument/2006/relationships/slideLayout" Target="../slideLayouts/slideLayout1.xml"/></Relationships>
</file>

<file path=ppt/slides/_rels/slide253.xml.rels><?xml version="1.0" encoding="UTF-8" standalone="yes"?>
<Relationships xmlns="http://schemas.openxmlformats.org/package/2006/relationships"><Relationship Id="rId2" Type="http://schemas.openxmlformats.org/officeDocument/2006/relationships/image" Target="../media/image247.jpeg"/><Relationship Id="rId1" Type="http://schemas.openxmlformats.org/officeDocument/2006/relationships/slideLayout" Target="../slideLayouts/slideLayout1.xml"/></Relationships>
</file>

<file path=ppt/slides/_rels/slide254.xml.rels><?xml version="1.0" encoding="UTF-8" standalone="yes"?>
<Relationships xmlns="http://schemas.openxmlformats.org/package/2006/relationships"><Relationship Id="rId2" Type="http://schemas.openxmlformats.org/officeDocument/2006/relationships/image" Target="../media/image248.jpeg"/><Relationship Id="rId1" Type="http://schemas.openxmlformats.org/officeDocument/2006/relationships/slideLayout" Target="../slideLayouts/slideLayout1.xml"/></Relationships>
</file>

<file path=ppt/slides/_rels/slide255.xml.rels><?xml version="1.0" encoding="UTF-8" standalone="yes"?>
<Relationships xmlns="http://schemas.openxmlformats.org/package/2006/relationships"><Relationship Id="rId2" Type="http://schemas.openxmlformats.org/officeDocument/2006/relationships/image" Target="../media/image249.jpeg"/><Relationship Id="rId1" Type="http://schemas.openxmlformats.org/officeDocument/2006/relationships/slideLayout" Target="../slideLayouts/slideLayout1.xml"/></Relationships>
</file>

<file path=ppt/slides/_rels/slide256.xml.rels><?xml version="1.0" encoding="UTF-8" standalone="yes"?>
<Relationships xmlns="http://schemas.openxmlformats.org/package/2006/relationships"><Relationship Id="rId2" Type="http://schemas.openxmlformats.org/officeDocument/2006/relationships/image" Target="../media/image250.jpeg"/><Relationship Id="rId1" Type="http://schemas.openxmlformats.org/officeDocument/2006/relationships/slideLayout" Target="../slideLayouts/slideLayout1.xml"/></Relationships>
</file>

<file path=ppt/slides/_rels/slide257.xml.rels><?xml version="1.0" encoding="UTF-8" standalone="yes"?>
<Relationships xmlns="http://schemas.openxmlformats.org/package/2006/relationships"><Relationship Id="rId2" Type="http://schemas.openxmlformats.org/officeDocument/2006/relationships/image" Target="../media/image251.jpeg"/><Relationship Id="rId1" Type="http://schemas.openxmlformats.org/officeDocument/2006/relationships/slideLayout" Target="../slideLayouts/slideLayout1.xml"/></Relationships>
</file>

<file path=ppt/slides/_rels/slide258.xml.rels><?xml version="1.0" encoding="UTF-8" standalone="yes"?>
<Relationships xmlns="http://schemas.openxmlformats.org/package/2006/relationships"><Relationship Id="rId2" Type="http://schemas.openxmlformats.org/officeDocument/2006/relationships/image" Target="../media/image252.jpeg"/><Relationship Id="rId1" Type="http://schemas.openxmlformats.org/officeDocument/2006/relationships/slideLayout" Target="../slideLayouts/slideLayout1.xml"/></Relationships>
</file>

<file path=ppt/slides/_rels/slide259.xml.rels><?xml version="1.0" encoding="UTF-8" standalone="yes"?>
<Relationships xmlns="http://schemas.openxmlformats.org/package/2006/relationships"><Relationship Id="rId2" Type="http://schemas.openxmlformats.org/officeDocument/2006/relationships/image" Target="../media/image253.gi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60.xml.rels><?xml version="1.0" encoding="UTF-8" standalone="yes"?>
<Relationships xmlns="http://schemas.openxmlformats.org/package/2006/relationships"><Relationship Id="rId2" Type="http://schemas.openxmlformats.org/officeDocument/2006/relationships/image" Target="../media/image254.jpeg"/><Relationship Id="rId1" Type="http://schemas.openxmlformats.org/officeDocument/2006/relationships/slideLayout" Target="../slideLayouts/slideLayout1.xml"/></Relationships>
</file>

<file path=ppt/slides/_rels/slide261.xml.rels><?xml version="1.0" encoding="UTF-8" standalone="yes"?>
<Relationships xmlns="http://schemas.openxmlformats.org/package/2006/relationships"><Relationship Id="rId2" Type="http://schemas.openxmlformats.org/officeDocument/2006/relationships/image" Target="../media/image255.jpeg"/><Relationship Id="rId1" Type="http://schemas.openxmlformats.org/officeDocument/2006/relationships/slideLayout" Target="../slideLayouts/slideLayout1.xml"/></Relationships>
</file>

<file path=ppt/slides/_rels/slide262.xml.rels><?xml version="1.0" encoding="UTF-8" standalone="yes"?>
<Relationships xmlns="http://schemas.openxmlformats.org/package/2006/relationships"><Relationship Id="rId2" Type="http://schemas.openxmlformats.org/officeDocument/2006/relationships/image" Target="../media/image256.jpeg"/><Relationship Id="rId1" Type="http://schemas.openxmlformats.org/officeDocument/2006/relationships/slideLayout" Target="../slideLayouts/slideLayout1.xml"/></Relationships>
</file>

<file path=ppt/slides/_rels/slide263.xml.rels><?xml version="1.0" encoding="UTF-8" standalone="yes"?>
<Relationships xmlns="http://schemas.openxmlformats.org/package/2006/relationships"><Relationship Id="rId2" Type="http://schemas.openxmlformats.org/officeDocument/2006/relationships/image" Target="../media/image257.jpeg"/><Relationship Id="rId1" Type="http://schemas.openxmlformats.org/officeDocument/2006/relationships/slideLayout" Target="../slideLayouts/slideLayout1.xml"/></Relationships>
</file>

<file path=ppt/slides/_rels/slide264.xml.rels><?xml version="1.0" encoding="UTF-8" standalone="yes"?>
<Relationships xmlns="http://schemas.openxmlformats.org/package/2006/relationships"><Relationship Id="rId2" Type="http://schemas.openxmlformats.org/officeDocument/2006/relationships/image" Target="../media/image258.jpeg"/><Relationship Id="rId1" Type="http://schemas.openxmlformats.org/officeDocument/2006/relationships/slideLayout" Target="../slideLayouts/slideLayout1.xml"/></Relationships>
</file>

<file path=ppt/slides/_rels/slide265.xml.rels><?xml version="1.0" encoding="UTF-8" standalone="yes"?>
<Relationships xmlns="http://schemas.openxmlformats.org/package/2006/relationships"><Relationship Id="rId2" Type="http://schemas.openxmlformats.org/officeDocument/2006/relationships/image" Target="../media/image259.png"/><Relationship Id="rId1" Type="http://schemas.openxmlformats.org/officeDocument/2006/relationships/slideLayout" Target="../slideLayouts/slideLayout1.xml"/></Relationships>
</file>

<file path=ppt/slides/_rels/slide266.xml.rels><?xml version="1.0" encoding="UTF-8" standalone="yes"?>
<Relationships xmlns="http://schemas.openxmlformats.org/package/2006/relationships"><Relationship Id="rId2" Type="http://schemas.openxmlformats.org/officeDocument/2006/relationships/image" Target="../media/image260.jpeg"/><Relationship Id="rId1" Type="http://schemas.openxmlformats.org/officeDocument/2006/relationships/slideLayout" Target="../slideLayouts/slideLayout1.xml"/></Relationships>
</file>

<file path=ppt/slides/_rels/slide267.xml.rels><?xml version="1.0" encoding="UTF-8" standalone="yes"?>
<Relationships xmlns="http://schemas.openxmlformats.org/package/2006/relationships"><Relationship Id="rId2" Type="http://schemas.openxmlformats.org/officeDocument/2006/relationships/image" Target="../media/image261.jpeg"/><Relationship Id="rId1" Type="http://schemas.openxmlformats.org/officeDocument/2006/relationships/slideLayout" Target="../slideLayouts/slideLayout1.xml"/></Relationships>
</file>

<file path=ppt/slides/_rels/slide268.xml.rels><?xml version="1.0" encoding="UTF-8" standalone="yes"?>
<Relationships xmlns="http://schemas.openxmlformats.org/package/2006/relationships"><Relationship Id="rId2" Type="http://schemas.openxmlformats.org/officeDocument/2006/relationships/image" Target="../media/image262.jpeg"/><Relationship Id="rId1" Type="http://schemas.openxmlformats.org/officeDocument/2006/relationships/slideLayout" Target="../slideLayouts/slideLayout1.xml"/></Relationships>
</file>

<file path=ppt/slides/_rels/slide269.xml.rels><?xml version="1.0" encoding="UTF-8" standalone="yes"?>
<Relationships xmlns="http://schemas.openxmlformats.org/package/2006/relationships"><Relationship Id="rId2" Type="http://schemas.openxmlformats.org/officeDocument/2006/relationships/image" Target="../media/image263.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70.xml.rels><?xml version="1.0" encoding="UTF-8" standalone="yes"?>
<Relationships xmlns="http://schemas.openxmlformats.org/package/2006/relationships"><Relationship Id="rId2" Type="http://schemas.openxmlformats.org/officeDocument/2006/relationships/image" Target="../media/image264.jpeg"/><Relationship Id="rId1" Type="http://schemas.openxmlformats.org/officeDocument/2006/relationships/slideLayout" Target="../slideLayouts/slideLayout1.xml"/></Relationships>
</file>

<file path=ppt/slides/_rels/slide271.xml.rels><?xml version="1.0" encoding="UTF-8" standalone="yes"?>
<Relationships xmlns="http://schemas.openxmlformats.org/package/2006/relationships"><Relationship Id="rId2" Type="http://schemas.openxmlformats.org/officeDocument/2006/relationships/image" Target="../media/image265.jpeg"/><Relationship Id="rId1" Type="http://schemas.openxmlformats.org/officeDocument/2006/relationships/slideLayout" Target="../slideLayouts/slideLayout1.xml"/></Relationships>
</file>

<file path=ppt/slides/_rels/slide272.xml.rels><?xml version="1.0" encoding="UTF-8" standalone="yes"?>
<Relationships xmlns="http://schemas.openxmlformats.org/package/2006/relationships"><Relationship Id="rId2" Type="http://schemas.openxmlformats.org/officeDocument/2006/relationships/image" Target="../media/image266.jpeg"/><Relationship Id="rId1" Type="http://schemas.openxmlformats.org/officeDocument/2006/relationships/slideLayout" Target="../slideLayouts/slideLayout1.xml"/></Relationships>
</file>

<file path=ppt/slides/_rels/slide273.xml.rels><?xml version="1.0" encoding="UTF-8" standalone="yes"?>
<Relationships xmlns="http://schemas.openxmlformats.org/package/2006/relationships"><Relationship Id="rId2" Type="http://schemas.openxmlformats.org/officeDocument/2006/relationships/image" Target="../media/image267.jpeg"/><Relationship Id="rId1" Type="http://schemas.openxmlformats.org/officeDocument/2006/relationships/slideLayout" Target="../slideLayouts/slideLayout1.xml"/></Relationships>
</file>

<file path=ppt/slides/_rels/slide274.xml.rels><?xml version="1.0" encoding="UTF-8" standalone="yes"?>
<Relationships xmlns="http://schemas.openxmlformats.org/package/2006/relationships"><Relationship Id="rId2" Type="http://schemas.openxmlformats.org/officeDocument/2006/relationships/image" Target="../media/image268.jpeg"/><Relationship Id="rId1" Type="http://schemas.openxmlformats.org/officeDocument/2006/relationships/slideLayout" Target="../slideLayouts/slideLayout1.xml"/></Relationships>
</file>

<file path=ppt/slides/_rels/slide275.xml.rels><?xml version="1.0" encoding="UTF-8" standalone="yes"?>
<Relationships xmlns="http://schemas.openxmlformats.org/package/2006/relationships"><Relationship Id="rId2" Type="http://schemas.openxmlformats.org/officeDocument/2006/relationships/image" Target="../media/image269.jpeg"/><Relationship Id="rId1" Type="http://schemas.openxmlformats.org/officeDocument/2006/relationships/slideLayout" Target="../slideLayouts/slideLayout1.xml"/></Relationships>
</file>

<file path=ppt/slides/_rels/slide276.xml.rels><?xml version="1.0" encoding="UTF-8" standalone="yes"?>
<Relationships xmlns="http://schemas.openxmlformats.org/package/2006/relationships"><Relationship Id="rId2" Type="http://schemas.openxmlformats.org/officeDocument/2006/relationships/image" Target="../media/image270.jpeg"/><Relationship Id="rId1" Type="http://schemas.openxmlformats.org/officeDocument/2006/relationships/slideLayout" Target="../slideLayouts/slideLayout1.xml"/></Relationships>
</file>

<file path=ppt/slides/_rels/slide277.xml.rels><?xml version="1.0" encoding="UTF-8" standalone="yes"?>
<Relationships xmlns="http://schemas.openxmlformats.org/package/2006/relationships"><Relationship Id="rId2" Type="http://schemas.openxmlformats.org/officeDocument/2006/relationships/image" Target="../media/image271.jpeg"/><Relationship Id="rId1" Type="http://schemas.openxmlformats.org/officeDocument/2006/relationships/slideLayout" Target="../slideLayouts/slideLayout1.xml"/></Relationships>
</file>

<file path=ppt/slides/_rels/slide278.xml.rels><?xml version="1.0" encoding="UTF-8" standalone="yes"?>
<Relationships xmlns="http://schemas.openxmlformats.org/package/2006/relationships"><Relationship Id="rId2" Type="http://schemas.openxmlformats.org/officeDocument/2006/relationships/image" Target="../media/image272.jpeg"/><Relationship Id="rId1" Type="http://schemas.openxmlformats.org/officeDocument/2006/relationships/slideLayout" Target="../slideLayouts/slideLayout1.xml"/></Relationships>
</file>

<file path=ppt/slides/_rels/slide279.xml.rels><?xml version="1.0" encoding="UTF-8" standalone="yes"?>
<Relationships xmlns="http://schemas.openxmlformats.org/package/2006/relationships"><Relationship Id="rId2" Type="http://schemas.openxmlformats.org/officeDocument/2006/relationships/image" Target="../media/image273.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80.xml.rels><?xml version="1.0" encoding="UTF-8" standalone="yes"?>
<Relationships xmlns="http://schemas.openxmlformats.org/package/2006/relationships"><Relationship Id="rId2" Type="http://schemas.openxmlformats.org/officeDocument/2006/relationships/image" Target="../media/image274.jpeg"/><Relationship Id="rId1" Type="http://schemas.openxmlformats.org/officeDocument/2006/relationships/slideLayout" Target="../slideLayouts/slideLayout1.xml"/></Relationships>
</file>

<file path=ppt/slides/_rels/slide281.xml.rels><?xml version="1.0" encoding="UTF-8" standalone="yes"?>
<Relationships xmlns="http://schemas.openxmlformats.org/package/2006/relationships"><Relationship Id="rId2" Type="http://schemas.openxmlformats.org/officeDocument/2006/relationships/image" Target="../media/image275.jpeg"/><Relationship Id="rId1" Type="http://schemas.openxmlformats.org/officeDocument/2006/relationships/slideLayout" Target="../slideLayouts/slideLayout1.xml"/></Relationships>
</file>

<file path=ppt/slides/_rels/slide282.xml.rels><?xml version="1.0" encoding="UTF-8" standalone="yes"?>
<Relationships xmlns="http://schemas.openxmlformats.org/package/2006/relationships"><Relationship Id="rId2" Type="http://schemas.openxmlformats.org/officeDocument/2006/relationships/image" Target="../media/image276.jpeg"/><Relationship Id="rId1" Type="http://schemas.openxmlformats.org/officeDocument/2006/relationships/slideLayout" Target="../slideLayouts/slideLayout1.xml"/></Relationships>
</file>

<file path=ppt/slides/_rels/slide283.xml.rels><?xml version="1.0" encoding="UTF-8" standalone="yes"?>
<Relationships xmlns="http://schemas.openxmlformats.org/package/2006/relationships"><Relationship Id="rId2" Type="http://schemas.openxmlformats.org/officeDocument/2006/relationships/image" Target="../media/image277.jpeg"/><Relationship Id="rId1" Type="http://schemas.openxmlformats.org/officeDocument/2006/relationships/slideLayout" Target="../slideLayouts/slideLayout1.xml"/></Relationships>
</file>

<file path=ppt/slides/_rels/slide284.xml.rels><?xml version="1.0" encoding="UTF-8" standalone="yes"?>
<Relationships xmlns="http://schemas.openxmlformats.org/package/2006/relationships"><Relationship Id="rId2" Type="http://schemas.openxmlformats.org/officeDocument/2006/relationships/image" Target="../media/image278.jpeg"/><Relationship Id="rId1" Type="http://schemas.openxmlformats.org/officeDocument/2006/relationships/slideLayout" Target="../slideLayouts/slideLayout1.xml"/></Relationships>
</file>

<file path=ppt/slides/_rels/slide285.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1.xml"/></Relationships>
</file>

<file path=ppt/slides/_rels/slide286.xml.rels><?xml version="1.0" encoding="UTF-8" standalone="yes"?>
<Relationships xmlns="http://schemas.openxmlformats.org/package/2006/relationships"><Relationship Id="rId2" Type="http://schemas.openxmlformats.org/officeDocument/2006/relationships/image" Target="../media/image279.jpeg"/><Relationship Id="rId1" Type="http://schemas.openxmlformats.org/officeDocument/2006/relationships/slideLayout" Target="../slideLayouts/slideLayout1.xml"/></Relationships>
</file>

<file path=ppt/slides/_rels/slide287.xml.rels><?xml version="1.0" encoding="UTF-8" standalone="yes"?>
<Relationships xmlns="http://schemas.openxmlformats.org/package/2006/relationships"><Relationship Id="rId2" Type="http://schemas.openxmlformats.org/officeDocument/2006/relationships/image" Target="../media/image280.jpeg"/><Relationship Id="rId1" Type="http://schemas.openxmlformats.org/officeDocument/2006/relationships/slideLayout" Target="../slideLayouts/slideLayout1.xml"/></Relationships>
</file>

<file path=ppt/slides/_rels/slide288.xml.rels><?xml version="1.0" encoding="UTF-8" standalone="yes"?>
<Relationships xmlns="http://schemas.openxmlformats.org/package/2006/relationships"><Relationship Id="rId2" Type="http://schemas.openxmlformats.org/officeDocument/2006/relationships/image" Target="../media/image281.jpeg"/><Relationship Id="rId1" Type="http://schemas.openxmlformats.org/officeDocument/2006/relationships/slideLayout" Target="../slideLayouts/slideLayout1.xml"/></Relationships>
</file>

<file path=ppt/slides/_rels/slide289.xml.rels><?xml version="1.0" encoding="UTF-8" standalone="yes"?>
<Relationships xmlns="http://schemas.openxmlformats.org/package/2006/relationships"><Relationship Id="rId2" Type="http://schemas.openxmlformats.org/officeDocument/2006/relationships/image" Target="../media/image282.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290.xml.rels><?xml version="1.0" encoding="UTF-8" standalone="yes"?>
<Relationships xmlns="http://schemas.openxmlformats.org/package/2006/relationships"><Relationship Id="rId2" Type="http://schemas.openxmlformats.org/officeDocument/2006/relationships/image" Target="../media/image283.jpeg"/><Relationship Id="rId1" Type="http://schemas.openxmlformats.org/officeDocument/2006/relationships/slideLayout" Target="../slideLayouts/slideLayout1.xml"/></Relationships>
</file>

<file path=ppt/slides/_rels/slide291.xml.rels><?xml version="1.0" encoding="UTF-8" standalone="yes"?>
<Relationships xmlns="http://schemas.openxmlformats.org/package/2006/relationships"><Relationship Id="rId2" Type="http://schemas.openxmlformats.org/officeDocument/2006/relationships/image" Target="../media/image284.jpeg"/><Relationship Id="rId1" Type="http://schemas.openxmlformats.org/officeDocument/2006/relationships/slideLayout" Target="../slideLayouts/slideLayout1.xml"/></Relationships>
</file>

<file path=ppt/slides/_rels/slide292.xml.rels><?xml version="1.0" encoding="UTF-8" standalone="yes"?>
<Relationships xmlns="http://schemas.openxmlformats.org/package/2006/relationships"><Relationship Id="rId2" Type="http://schemas.openxmlformats.org/officeDocument/2006/relationships/image" Target="../media/image285.jpeg"/><Relationship Id="rId1" Type="http://schemas.openxmlformats.org/officeDocument/2006/relationships/slideLayout" Target="../slideLayouts/slideLayout1.xml"/></Relationships>
</file>

<file path=ppt/slides/_rels/slide293.xml.rels><?xml version="1.0" encoding="UTF-8" standalone="yes"?>
<Relationships xmlns="http://schemas.openxmlformats.org/package/2006/relationships"><Relationship Id="rId2" Type="http://schemas.openxmlformats.org/officeDocument/2006/relationships/image" Target="../media/image286.jpeg"/><Relationship Id="rId1" Type="http://schemas.openxmlformats.org/officeDocument/2006/relationships/slideLayout" Target="../slideLayouts/slideLayout1.xml"/></Relationships>
</file>

<file path=ppt/slides/_rels/slide294.xml.rels><?xml version="1.0" encoding="UTF-8" standalone="yes"?>
<Relationships xmlns="http://schemas.openxmlformats.org/package/2006/relationships"><Relationship Id="rId2" Type="http://schemas.openxmlformats.org/officeDocument/2006/relationships/image" Target="../media/image287.jpeg"/><Relationship Id="rId1" Type="http://schemas.openxmlformats.org/officeDocument/2006/relationships/slideLayout" Target="../slideLayouts/slideLayout1.xml"/></Relationships>
</file>

<file path=ppt/slides/_rels/slide295.xml.rels><?xml version="1.0" encoding="UTF-8" standalone="yes"?>
<Relationships xmlns="http://schemas.openxmlformats.org/package/2006/relationships"><Relationship Id="rId2" Type="http://schemas.openxmlformats.org/officeDocument/2006/relationships/image" Target="../media/image288.jpeg"/><Relationship Id="rId1" Type="http://schemas.openxmlformats.org/officeDocument/2006/relationships/slideLayout" Target="../slideLayouts/slideLayout1.xml"/></Relationships>
</file>

<file path=ppt/slides/_rels/slide296.xml.rels><?xml version="1.0" encoding="UTF-8" standalone="yes"?>
<Relationships xmlns="http://schemas.openxmlformats.org/package/2006/relationships"><Relationship Id="rId2" Type="http://schemas.openxmlformats.org/officeDocument/2006/relationships/image" Target="../media/image289.jpeg"/><Relationship Id="rId1" Type="http://schemas.openxmlformats.org/officeDocument/2006/relationships/slideLayout" Target="../slideLayouts/slideLayout1.xml"/></Relationships>
</file>

<file path=ppt/slides/_rels/slide297.xml.rels><?xml version="1.0" encoding="UTF-8" standalone="yes"?>
<Relationships xmlns="http://schemas.openxmlformats.org/package/2006/relationships"><Relationship Id="rId2" Type="http://schemas.openxmlformats.org/officeDocument/2006/relationships/image" Target="../media/image290.jpeg"/><Relationship Id="rId1" Type="http://schemas.openxmlformats.org/officeDocument/2006/relationships/slideLayout" Target="../slideLayouts/slideLayout1.xml"/></Relationships>
</file>

<file path=ppt/slides/_rels/slide298.xml.rels><?xml version="1.0" encoding="UTF-8" standalone="yes"?>
<Relationships xmlns="http://schemas.openxmlformats.org/package/2006/relationships"><Relationship Id="rId2" Type="http://schemas.openxmlformats.org/officeDocument/2006/relationships/image" Target="../media/image291.jpeg"/><Relationship Id="rId1" Type="http://schemas.openxmlformats.org/officeDocument/2006/relationships/slideLayout" Target="../slideLayouts/slideLayout1.xml"/></Relationships>
</file>

<file path=ppt/slides/_rels/slide299.xml.rels><?xml version="1.0" encoding="UTF-8" standalone="yes"?>
<Relationships xmlns="http://schemas.openxmlformats.org/package/2006/relationships"><Relationship Id="rId2" Type="http://schemas.openxmlformats.org/officeDocument/2006/relationships/image" Target="../media/image29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300.xml.rels><?xml version="1.0" encoding="UTF-8" standalone="yes"?>
<Relationships xmlns="http://schemas.openxmlformats.org/package/2006/relationships"><Relationship Id="rId2" Type="http://schemas.openxmlformats.org/officeDocument/2006/relationships/image" Target="../media/image293.jpeg"/><Relationship Id="rId1" Type="http://schemas.openxmlformats.org/officeDocument/2006/relationships/slideLayout" Target="../slideLayouts/slideLayout1.xml"/></Relationships>
</file>

<file path=ppt/slides/_rels/slide301.xml.rels><?xml version="1.0" encoding="UTF-8" standalone="yes"?>
<Relationships xmlns="http://schemas.openxmlformats.org/package/2006/relationships"><Relationship Id="rId2" Type="http://schemas.openxmlformats.org/officeDocument/2006/relationships/image" Target="../media/image294.jpeg"/><Relationship Id="rId1" Type="http://schemas.openxmlformats.org/officeDocument/2006/relationships/slideLayout" Target="../slideLayouts/slideLayout1.xml"/></Relationships>
</file>

<file path=ppt/slides/_rels/slide30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xml"/></Relationships>
</file>

<file path=ppt/slides/_rels/slide303.xml.rels><?xml version="1.0" encoding="UTF-8" standalone="yes"?>
<Relationships xmlns="http://schemas.openxmlformats.org/package/2006/relationships"><Relationship Id="rId2" Type="http://schemas.openxmlformats.org/officeDocument/2006/relationships/image" Target="../media/image295.jpeg"/><Relationship Id="rId1" Type="http://schemas.openxmlformats.org/officeDocument/2006/relationships/slideLayout" Target="../slideLayouts/slideLayout1.xml"/></Relationships>
</file>

<file path=ppt/slides/_rels/slide304.xml.rels><?xml version="1.0" encoding="UTF-8" standalone="yes"?>
<Relationships xmlns="http://schemas.openxmlformats.org/package/2006/relationships"><Relationship Id="rId2" Type="http://schemas.openxmlformats.org/officeDocument/2006/relationships/image" Target="../media/image296.jpeg"/><Relationship Id="rId1" Type="http://schemas.openxmlformats.org/officeDocument/2006/relationships/slideLayout" Target="../slideLayouts/slideLayout1.xml"/></Relationships>
</file>

<file path=ppt/slides/_rels/slide305.xml.rels><?xml version="1.0" encoding="UTF-8" standalone="yes"?>
<Relationships xmlns="http://schemas.openxmlformats.org/package/2006/relationships"><Relationship Id="rId2" Type="http://schemas.openxmlformats.org/officeDocument/2006/relationships/image" Target="../media/image297.jpeg"/><Relationship Id="rId1" Type="http://schemas.openxmlformats.org/officeDocument/2006/relationships/slideLayout" Target="../slideLayouts/slideLayout1.xml"/></Relationships>
</file>

<file path=ppt/slides/_rels/slide306.xml.rels><?xml version="1.0" encoding="UTF-8" standalone="yes"?>
<Relationships xmlns="http://schemas.openxmlformats.org/package/2006/relationships"><Relationship Id="rId2" Type="http://schemas.openxmlformats.org/officeDocument/2006/relationships/image" Target="../media/image298.jpeg"/><Relationship Id="rId1" Type="http://schemas.openxmlformats.org/officeDocument/2006/relationships/slideLayout" Target="../slideLayouts/slideLayout1.xml"/></Relationships>
</file>

<file path=ppt/slides/_rels/slide307.xml.rels><?xml version="1.0" encoding="UTF-8" standalone="yes"?>
<Relationships xmlns="http://schemas.openxmlformats.org/package/2006/relationships"><Relationship Id="rId2" Type="http://schemas.openxmlformats.org/officeDocument/2006/relationships/image" Target="../media/image299.jpeg"/><Relationship Id="rId1" Type="http://schemas.openxmlformats.org/officeDocument/2006/relationships/slideLayout" Target="../slideLayouts/slideLayout1.xml"/></Relationships>
</file>

<file path=ppt/slides/_rels/slide308.xml.rels><?xml version="1.0" encoding="UTF-8" standalone="yes"?>
<Relationships xmlns="http://schemas.openxmlformats.org/package/2006/relationships"><Relationship Id="rId2" Type="http://schemas.openxmlformats.org/officeDocument/2006/relationships/image" Target="../media/image300.jpeg"/><Relationship Id="rId1" Type="http://schemas.openxmlformats.org/officeDocument/2006/relationships/slideLayout" Target="../slideLayouts/slideLayout1.xml"/></Relationships>
</file>

<file path=ppt/slides/_rels/slide309.xml.rels><?xml version="1.0" encoding="UTF-8" standalone="yes"?>
<Relationships xmlns="http://schemas.openxmlformats.org/package/2006/relationships"><Relationship Id="rId2" Type="http://schemas.openxmlformats.org/officeDocument/2006/relationships/image" Target="../media/image30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310.xml.rels><?xml version="1.0" encoding="UTF-8" standalone="yes"?>
<Relationships xmlns="http://schemas.openxmlformats.org/package/2006/relationships"><Relationship Id="rId2" Type="http://schemas.openxmlformats.org/officeDocument/2006/relationships/image" Target="../media/image302.jpeg"/><Relationship Id="rId1" Type="http://schemas.openxmlformats.org/officeDocument/2006/relationships/slideLayout" Target="../slideLayouts/slideLayout1.xml"/></Relationships>
</file>

<file path=ppt/slides/_rels/slide311.xml.rels><?xml version="1.0" encoding="UTF-8" standalone="yes"?>
<Relationships xmlns="http://schemas.openxmlformats.org/package/2006/relationships"><Relationship Id="rId2" Type="http://schemas.openxmlformats.org/officeDocument/2006/relationships/image" Target="../media/image303.jpeg"/><Relationship Id="rId1" Type="http://schemas.openxmlformats.org/officeDocument/2006/relationships/slideLayout" Target="../slideLayouts/slideLayout1.xml"/></Relationships>
</file>

<file path=ppt/slides/_rels/slide312.xml.rels><?xml version="1.0" encoding="UTF-8" standalone="yes"?>
<Relationships xmlns="http://schemas.openxmlformats.org/package/2006/relationships"><Relationship Id="rId2" Type="http://schemas.openxmlformats.org/officeDocument/2006/relationships/image" Target="../media/image304.jpeg"/><Relationship Id="rId1" Type="http://schemas.openxmlformats.org/officeDocument/2006/relationships/slideLayout" Target="../slideLayouts/slideLayout1.xml"/></Relationships>
</file>

<file path=ppt/slides/_rels/slide313.xml.rels><?xml version="1.0" encoding="UTF-8" standalone="yes"?>
<Relationships xmlns="http://schemas.openxmlformats.org/package/2006/relationships"><Relationship Id="rId2" Type="http://schemas.openxmlformats.org/officeDocument/2006/relationships/image" Target="../media/image305.jpeg"/><Relationship Id="rId1" Type="http://schemas.openxmlformats.org/officeDocument/2006/relationships/slideLayout" Target="../slideLayouts/slideLayout1.xml"/></Relationships>
</file>

<file path=ppt/slides/_rels/slide314.xml.rels><?xml version="1.0" encoding="UTF-8" standalone="yes"?>
<Relationships xmlns="http://schemas.openxmlformats.org/package/2006/relationships"><Relationship Id="rId2" Type="http://schemas.openxmlformats.org/officeDocument/2006/relationships/image" Target="../media/image306.jpeg"/><Relationship Id="rId1" Type="http://schemas.openxmlformats.org/officeDocument/2006/relationships/slideLayout" Target="../slideLayouts/slideLayout1.xml"/></Relationships>
</file>

<file path=ppt/slides/_rels/slide315.xml.rels><?xml version="1.0" encoding="UTF-8" standalone="yes"?>
<Relationships xmlns="http://schemas.openxmlformats.org/package/2006/relationships"><Relationship Id="rId2" Type="http://schemas.openxmlformats.org/officeDocument/2006/relationships/image" Target="../media/image307.jpeg"/><Relationship Id="rId1" Type="http://schemas.openxmlformats.org/officeDocument/2006/relationships/slideLayout" Target="../slideLayouts/slideLayout1.xml"/></Relationships>
</file>

<file path=ppt/slides/_rels/slide316.xml.rels><?xml version="1.0" encoding="UTF-8" standalone="yes"?>
<Relationships xmlns="http://schemas.openxmlformats.org/package/2006/relationships"><Relationship Id="rId2" Type="http://schemas.openxmlformats.org/officeDocument/2006/relationships/image" Target="../media/image308.jpeg"/><Relationship Id="rId1" Type="http://schemas.openxmlformats.org/officeDocument/2006/relationships/slideLayout" Target="../slideLayouts/slideLayout1.xml"/></Relationships>
</file>

<file path=ppt/slides/_rels/slide317.xml.rels><?xml version="1.0" encoding="UTF-8" standalone="yes"?>
<Relationships xmlns="http://schemas.openxmlformats.org/package/2006/relationships"><Relationship Id="rId2" Type="http://schemas.openxmlformats.org/officeDocument/2006/relationships/image" Target="../media/image309.jpeg"/><Relationship Id="rId1" Type="http://schemas.openxmlformats.org/officeDocument/2006/relationships/slideLayout" Target="../slideLayouts/slideLayout1.xml"/></Relationships>
</file>

<file path=ppt/slides/_rels/slide318.xml.rels><?xml version="1.0" encoding="UTF-8" standalone="yes"?>
<Relationships xmlns="http://schemas.openxmlformats.org/package/2006/relationships"><Relationship Id="rId2" Type="http://schemas.openxmlformats.org/officeDocument/2006/relationships/image" Target="../media/image310.jpeg"/><Relationship Id="rId1" Type="http://schemas.openxmlformats.org/officeDocument/2006/relationships/slideLayout" Target="../slideLayouts/slideLayout1.xml"/></Relationships>
</file>

<file path=ppt/slides/_rels/slide319.xml.rels><?xml version="1.0" encoding="UTF-8" standalone="yes"?>
<Relationships xmlns="http://schemas.openxmlformats.org/package/2006/relationships"><Relationship Id="rId2" Type="http://schemas.openxmlformats.org/officeDocument/2006/relationships/image" Target="../media/image31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320.xml.rels><?xml version="1.0" encoding="UTF-8" standalone="yes"?>
<Relationships xmlns="http://schemas.openxmlformats.org/package/2006/relationships"><Relationship Id="rId2" Type="http://schemas.openxmlformats.org/officeDocument/2006/relationships/image" Target="../media/image312.jpeg"/><Relationship Id="rId1" Type="http://schemas.openxmlformats.org/officeDocument/2006/relationships/slideLayout" Target="../slideLayouts/slideLayout1.xml"/></Relationships>
</file>

<file path=ppt/slides/_rels/slide321.xml.rels><?xml version="1.0" encoding="UTF-8" standalone="yes"?>
<Relationships xmlns="http://schemas.openxmlformats.org/package/2006/relationships"><Relationship Id="rId2" Type="http://schemas.openxmlformats.org/officeDocument/2006/relationships/image" Target="../media/image313.jpeg"/><Relationship Id="rId1" Type="http://schemas.openxmlformats.org/officeDocument/2006/relationships/slideLayout" Target="../slideLayouts/slideLayout1.xml"/></Relationships>
</file>

<file path=ppt/slides/_rels/slide322.xml.rels><?xml version="1.0" encoding="UTF-8" standalone="yes"?>
<Relationships xmlns="http://schemas.openxmlformats.org/package/2006/relationships"><Relationship Id="rId2" Type="http://schemas.openxmlformats.org/officeDocument/2006/relationships/image" Target="../media/image314.jpeg"/><Relationship Id="rId1" Type="http://schemas.openxmlformats.org/officeDocument/2006/relationships/slideLayout" Target="../slideLayouts/slideLayout1.xml"/></Relationships>
</file>

<file path=ppt/slides/_rels/slide323.xml.rels><?xml version="1.0" encoding="UTF-8" standalone="yes"?>
<Relationships xmlns="http://schemas.openxmlformats.org/package/2006/relationships"><Relationship Id="rId2" Type="http://schemas.openxmlformats.org/officeDocument/2006/relationships/image" Target="../media/image315.jpeg"/><Relationship Id="rId1" Type="http://schemas.openxmlformats.org/officeDocument/2006/relationships/slideLayout" Target="../slideLayouts/slideLayout1.xml"/></Relationships>
</file>

<file path=ppt/slides/_rels/slide324.xml.rels><?xml version="1.0" encoding="UTF-8" standalone="yes"?>
<Relationships xmlns="http://schemas.openxmlformats.org/package/2006/relationships"><Relationship Id="rId2" Type="http://schemas.openxmlformats.org/officeDocument/2006/relationships/image" Target="../media/image316.jpeg"/><Relationship Id="rId1" Type="http://schemas.openxmlformats.org/officeDocument/2006/relationships/slideLayout" Target="../slideLayouts/slideLayout1.xml"/></Relationships>
</file>

<file path=ppt/slides/_rels/slide325.xml.rels><?xml version="1.0" encoding="UTF-8" standalone="yes"?>
<Relationships xmlns="http://schemas.openxmlformats.org/package/2006/relationships"><Relationship Id="rId2" Type="http://schemas.openxmlformats.org/officeDocument/2006/relationships/image" Target="../media/image317.jpeg"/><Relationship Id="rId1" Type="http://schemas.openxmlformats.org/officeDocument/2006/relationships/slideLayout" Target="../slideLayouts/slideLayout1.xml"/></Relationships>
</file>

<file path=ppt/slides/_rels/slide326.xml.rels><?xml version="1.0" encoding="UTF-8" standalone="yes"?>
<Relationships xmlns="http://schemas.openxmlformats.org/package/2006/relationships"><Relationship Id="rId2" Type="http://schemas.openxmlformats.org/officeDocument/2006/relationships/image" Target="../media/image318.jpeg"/><Relationship Id="rId1" Type="http://schemas.openxmlformats.org/officeDocument/2006/relationships/slideLayout" Target="../slideLayouts/slideLayout1.xml"/></Relationships>
</file>

<file path=ppt/slides/_rels/slide327.xml.rels><?xml version="1.0" encoding="UTF-8" standalone="yes"?>
<Relationships xmlns="http://schemas.openxmlformats.org/package/2006/relationships"><Relationship Id="rId2" Type="http://schemas.openxmlformats.org/officeDocument/2006/relationships/image" Target="../media/image319.jpeg"/><Relationship Id="rId1" Type="http://schemas.openxmlformats.org/officeDocument/2006/relationships/slideLayout" Target="../slideLayouts/slideLayout1.xml"/></Relationships>
</file>

<file path=ppt/slides/_rels/slide328.xml.rels><?xml version="1.0" encoding="UTF-8" standalone="yes"?>
<Relationships xmlns="http://schemas.openxmlformats.org/package/2006/relationships"><Relationship Id="rId2" Type="http://schemas.openxmlformats.org/officeDocument/2006/relationships/image" Target="../media/image320.jpeg"/><Relationship Id="rId1" Type="http://schemas.openxmlformats.org/officeDocument/2006/relationships/slideLayout" Target="../slideLayouts/slideLayout1.xml"/></Relationships>
</file>

<file path=ppt/slides/_rels/slide329.xml.rels><?xml version="1.0" encoding="UTF-8" standalone="yes"?>
<Relationships xmlns="http://schemas.openxmlformats.org/package/2006/relationships"><Relationship Id="rId2" Type="http://schemas.openxmlformats.org/officeDocument/2006/relationships/image" Target="../media/image321.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330.xml.rels><?xml version="1.0" encoding="UTF-8" standalone="yes"?>
<Relationships xmlns="http://schemas.openxmlformats.org/package/2006/relationships"><Relationship Id="rId2" Type="http://schemas.openxmlformats.org/officeDocument/2006/relationships/image" Target="../media/image322.jpeg"/><Relationship Id="rId1" Type="http://schemas.openxmlformats.org/officeDocument/2006/relationships/slideLayout" Target="../slideLayouts/slideLayout1.xml"/></Relationships>
</file>

<file path=ppt/slides/_rels/slide331.xml.rels><?xml version="1.0" encoding="UTF-8" standalone="yes"?>
<Relationships xmlns="http://schemas.openxmlformats.org/package/2006/relationships"><Relationship Id="rId2" Type="http://schemas.openxmlformats.org/officeDocument/2006/relationships/image" Target="../media/image323.jpeg"/><Relationship Id="rId1" Type="http://schemas.openxmlformats.org/officeDocument/2006/relationships/slideLayout" Target="../slideLayouts/slideLayout1.xml"/></Relationships>
</file>

<file path=ppt/slides/_rels/slide332.xml.rels><?xml version="1.0" encoding="UTF-8" standalone="yes"?>
<Relationships xmlns="http://schemas.openxmlformats.org/package/2006/relationships"><Relationship Id="rId2" Type="http://schemas.openxmlformats.org/officeDocument/2006/relationships/image" Target="../media/image324.jpeg"/><Relationship Id="rId1" Type="http://schemas.openxmlformats.org/officeDocument/2006/relationships/slideLayout" Target="../slideLayouts/slideLayout1.xml"/></Relationships>
</file>

<file path=ppt/slides/_rels/slide333.xml.rels><?xml version="1.0" encoding="UTF-8" standalone="yes"?>
<Relationships xmlns="http://schemas.openxmlformats.org/package/2006/relationships"><Relationship Id="rId2" Type="http://schemas.openxmlformats.org/officeDocument/2006/relationships/image" Target="../media/image325.jpeg"/><Relationship Id="rId1" Type="http://schemas.openxmlformats.org/officeDocument/2006/relationships/slideLayout" Target="../slideLayouts/slideLayout1.xml"/></Relationships>
</file>

<file path=ppt/slides/_rels/slide334.xml.rels><?xml version="1.0" encoding="UTF-8" standalone="yes"?>
<Relationships xmlns="http://schemas.openxmlformats.org/package/2006/relationships"><Relationship Id="rId2" Type="http://schemas.openxmlformats.org/officeDocument/2006/relationships/image" Target="../media/image326.jpeg"/><Relationship Id="rId1" Type="http://schemas.openxmlformats.org/officeDocument/2006/relationships/slideLayout" Target="../slideLayouts/slideLayout1.xml"/></Relationships>
</file>

<file path=ppt/slides/_rels/slide335.xml.rels><?xml version="1.0" encoding="UTF-8" standalone="yes"?>
<Relationships xmlns="http://schemas.openxmlformats.org/package/2006/relationships"><Relationship Id="rId2" Type="http://schemas.openxmlformats.org/officeDocument/2006/relationships/image" Target="../media/image327.jpeg"/><Relationship Id="rId1" Type="http://schemas.openxmlformats.org/officeDocument/2006/relationships/slideLayout" Target="../slideLayouts/slideLayout1.xml"/></Relationships>
</file>

<file path=ppt/slides/_rels/slide336.xml.rels><?xml version="1.0" encoding="UTF-8" standalone="yes"?>
<Relationships xmlns="http://schemas.openxmlformats.org/package/2006/relationships"><Relationship Id="rId2" Type="http://schemas.openxmlformats.org/officeDocument/2006/relationships/image" Target="../media/image328.jpeg"/><Relationship Id="rId1" Type="http://schemas.openxmlformats.org/officeDocument/2006/relationships/slideLayout" Target="../slideLayouts/slideLayout1.xml"/></Relationships>
</file>

<file path=ppt/slides/_rels/slide337.xml.rels><?xml version="1.0" encoding="UTF-8" standalone="yes"?>
<Relationships xmlns="http://schemas.openxmlformats.org/package/2006/relationships"><Relationship Id="rId2" Type="http://schemas.openxmlformats.org/officeDocument/2006/relationships/image" Target="../media/image329.jpeg"/><Relationship Id="rId1" Type="http://schemas.openxmlformats.org/officeDocument/2006/relationships/slideLayout" Target="../slideLayouts/slideLayout1.xml"/></Relationships>
</file>

<file path=ppt/slides/_rels/slide338.xml.rels><?xml version="1.0" encoding="UTF-8" standalone="yes"?>
<Relationships xmlns="http://schemas.openxmlformats.org/package/2006/relationships"><Relationship Id="rId2" Type="http://schemas.openxmlformats.org/officeDocument/2006/relationships/image" Target="../media/image330.jpeg"/><Relationship Id="rId1" Type="http://schemas.openxmlformats.org/officeDocument/2006/relationships/slideLayout" Target="../slideLayouts/slideLayout1.xml"/></Relationships>
</file>

<file path=ppt/slides/_rels/slide339.xml.rels><?xml version="1.0" encoding="UTF-8" standalone="yes"?>
<Relationships xmlns="http://schemas.openxmlformats.org/package/2006/relationships"><Relationship Id="rId2" Type="http://schemas.openxmlformats.org/officeDocument/2006/relationships/image" Target="../media/image331.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340.xml.rels><?xml version="1.0" encoding="UTF-8" standalone="yes"?>
<Relationships xmlns="http://schemas.openxmlformats.org/package/2006/relationships"><Relationship Id="rId2" Type="http://schemas.openxmlformats.org/officeDocument/2006/relationships/image" Target="../media/image332.jpeg"/><Relationship Id="rId1" Type="http://schemas.openxmlformats.org/officeDocument/2006/relationships/slideLayout" Target="../slideLayouts/slideLayout1.xml"/></Relationships>
</file>

<file path=ppt/slides/_rels/slide341.xml.rels><?xml version="1.0" encoding="UTF-8" standalone="yes"?>
<Relationships xmlns="http://schemas.openxmlformats.org/package/2006/relationships"><Relationship Id="rId2" Type="http://schemas.openxmlformats.org/officeDocument/2006/relationships/image" Target="../media/image333.jpeg"/><Relationship Id="rId1" Type="http://schemas.openxmlformats.org/officeDocument/2006/relationships/slideLayout" Target="../slideLayouts/slideLayout1.xml"/></Relationships>
</file>

<file path=ppt/slides/_rels/slide342.xml.rels><?xml version="1.0" encoding="UTF-8" standalone="yes"?>
<Relationships xmlns="http://schemas.openxmlformats.org/package/2006/relationships"><Relationship Id="rId2" Type="http://schemas.openxmlformats.org/officeDocument/2006/relationships/image" Target="../media/image334.jpeg"/><Relationship Id="rId1" Type="http://schemas.openxmlformats.org/officeDocument/2006/relationships/slideLayout" Target="../slideLayouts/slideLayout1.xml"/></Relationships>
</file>

<file path=ppt/slides/_rels/slide343.xml.rels><?xml version="1.0" encoding="UTF-8" standalone="yes"?>
<Relationships xmlns="http://schemas.openxmlformats.org/package/2006/relationships"><Relationship Id="rId2" Type="http://schemas.openxmlformats.org/officeDocument/2006/relationships/image" Target="../media/image335.jpeg"/><Relationship Id="rId1" Type="http://schemas.openxmlformats.org/officeDocument/2006/relationships/slideLayout" Target="../slideLayouts/slideLayout1.xml"/></Relationships>
</file>

<file path=ppt/slides/_rels/slide344.xml.rels><?xml version="1.0" encoding="UTF-8" standalone="yes"?>
<Relationships xmlns="http://schemas.openxmlformats.org/package/2006/relationships"><Relationship Id="rId2" Type="http://schemas.openxmlformats.org/officeDocument/2006/relationships/image" Target="../media/image336.jpeg"/><Relationship Id="rId1" Type="http://schemas.openxmlformats.org/officeDocument/2006/relationships/slideLayout" Target="../slideLayouts/slideLayout1.xml"/></Relationships>
</file>

<file path=ppt/slides/_rels/slide345.xml.rels><?xml version="1.0" encoding="UTF-8" standalone="yes"?>
<Relationships xmlns="http://schemas.openxmlformats.org/package/2006/relationships"><Relationship Id="rId2" Type="http://schemas.openxmlformats.org/officeDocument/2006/relationships/image" Target="../media/image337.jpeg"/><Relationship Id="rId1" Type="http://schemas.openxmlformats.org/officeDocument/2006/relationships/slideLayout" Target="../slideLayouts/slideLayout1.xml"/></Relationships>
</file>

<file path=ppt/slides/_rels/slide346.xml.rels><?xml version="1.0" encoding="UTF-8" standalone="yes"?>
<Relationships xmlns="http://schemas.openxmlformats.org/package/2006/relationships"><Relationship Id="rId2" Type="http://schemas.openxmlformats.org/officeDocument/2006/relationships/image" Target="../media/image338.jpeg"/><Relationship Id="rId1" Type="http://schemas.openxmlformats.org/officeDocument/2006/relationships/slideLayout" Target="../slideLayouts/slideLayout1.xml"/></Relationships>
</file>

<file path=ppt/slides/_rels/slide347.xml.rels><?xml version="1.0" encoding="UTF-8" standalone="yes"?>
<Relationships xmlns="http://schemas.openxmlformats.org/package/2006/relationships"><Relationship Id="rId2" Type="http://schemas.openxmlformats.org/officeDocument/2006/relationships/image" Target="../media/image339.jpeg"/><Relationship Id="rId1" Type="http://schemas.openxmlformats.org/officeDocument/2006/relationships/slideLayout" Target="../slideLayouts/slideLayout1.xml"/></Relationships>
</file>

<file path=ppt/slides/_rels/slide348.xml.rels><?xml version="1.0" encoding="UTF-8" standalone="yes"?>
<Relationships xmlns="http://schemas.openxmlformats.org/package/2006/relationships"><Relationship Id="rId2" Type="http://schemas.openxmlformats.org/officeDocument/2006/relationships/image" Target="../media/image340.jpeg"/><Relationship Id="rId1" Type="http://schemas.openxmlformats.org/officeDocument/2006/relationships/slideLayout" Target="../slideLayouts/slideLayout1.xml"/></Relationships>
</file>

<file path=ppt/slides/_rels/slide349.xml.rels><?xml version="1.0" encoding="UTF-8" standalone="yes"?>
<Relationships xmlns="http://schemas.openxmlformats.org/package/2006/relationships"><Relationship Id="rId2" Type="http://schemas.openxmlformats.org/officeDocument/2006/relationships/image" Target="../media/image341.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350.xml.rels><?xml version="1.0" encoding="UTF-8" standalone="yes"?>
<Relationships xmlns="http://schemas.openxmlformats.org/package/2006/relationships"><Relationship Id="rId2" Type="http://schemas.openxmlformats.org/officeDocument/2006/relationships/image" Target="../media/image342.jpeg"/><Relationship Id="rId1" Type="http://schemas.openxmlformats.org/officeDocument/2006/relationships/slideLayout" Target="../slideLayouts/slideLayout1.xml"/></Relationships>
</file>

<file path=ppt/slides/_rels/slide351.xml.rels><?xml version="1.0" encoding="UTF-8" standalone="yes"?>
<Relationships xmlns="http://schemas.openxmlformats.org/package/2006/relationships"><Relationship Id="rId2" Type="http://schemas.openxmlformats.org/officeDocument/2006/relationships/image" Target="../media/image343.jpeg"/><Relationship Id="rId1" Type="http://schemas.openxmlformats.org/officeDocument/2006/relationships/slideLayout" Target="../slideLayouts/slideLayout1.xml"/></Relationships>
</file>

<file path=ppt/slides/_rels/slide352.xml.rels><?xml version="1.0" encoding="UTF-8" standalone="yes"?>
<Relationships xmlns="http://schemas.openxmlformats.org/package/2006/relationships"><Relationship Id="rId2" Type="http://schemas.openxmlformats.org/officeDocument/2006/relationships/image" Target="../media/image344.jpeg"/><Relationship Id="rId1" Type="http://schemas.openxmlformats.org/officeDocument/2006/relationships/slideLayout" Target="../slideLayouts/slideLayout1.xml"/></Relationships>
</file>

<file path=ppt/slides/_rels/slide353.xml.rels><?xml version="1.0" encoding="UTF-8" standalone="yes"?>
<Relationships xmlns="http://schemas.openxmlformats.org/package/2006/relationships"><Relationship Id="rId2" Type="http://schemas.openxmlformats.org/officeDocument/2006/relationships/image" Target="../media/image345.jpeg"/><Relationship Id="rId1" Type="http://schemas.openxmlformats.org/officeDocument/2006/relationships/slideLayout" Target="../slideLayouts/slideLayout1.xml"/></Relationships>
</file>

<file path=ppt/slides/_rels/slide354.xml.rels><?xml version="1.0" encoding="UTF-8" standalone="yes"?>
<Relationships xmlns="http://schemas.openxmlformats.org/package/2006/relationships"><Relationship Id="rId2" Type="http://schemas.openxmlformats.org/officeDocument/2006/relationships/image" Target="../media/image346.jpeg"/><Relationship Id="rId1" Type="http://schemas.openxmlformats.org/officeDocument/2006/relationships/slideLayout" Target="../slideLayouts/slideLayout1.xml"/></Relationships>
</file>

<file path=ppt/slides/_rels/slide355.xml.rels><?xml version="1.0" encoding="UTF-8" standalone="yes"?>
<Relationships xmlns="http://schemas.openxmlformats.org/package/2006/relationships"><Relationship Id="rId2" Type="http://schemas.openxmlformats.org/officeDocument/2006/relationships/image" Target="../media/image347.jpeg"/><Relationship Id="rId1" Type="http://schemas.openxmlformats.org/officeDocument/2006/relationships/slideLayout" Target="../slideLayouts/slideLayout1.xml"/></Relationships>
</file>

<file path=ppt/slides/_rels/slide356.xml.rels><?xml version="1.0" encoding="UTF-8" standalone="yes"?>
<Relationships xmlns="http://schemas.openxmlformats.org/package/2006/relationships"><Relationship Id="rId2" Type="http://schemas.openxmlformats.org/officeDocument/2006/relationships/image" Target="../media/image348.jpeg"/><Relationship Id="rId1" Type="http://schemas.openxmlformats.org/officeDocument/2006/relationships/slideLayout" Target="../slideLayouts/slideLayout1.xml"/></Relationships>
</file>

<file path=ppt/slides/_rels/slide357.xml.rels><?xml version="1.0" encoding="UTF-8" standalone="yes"?>
<Relationships xmlns="http://schemas.openxmlformats.org/package/2006/relationships"><Relationship Id="rId2" Type="http://schemas.openxmlformats.org/officeDocument/2006/relationships/image" Target="../media/image349.jpeg"/><Relationship Id="rId1" Type="http://schemas.openxmlformats.org/officeDocument/2006/relationships/slideLayout" Target="../slideLayouts/slideLayout1.xml"/></Relationships>
</file>

<file path=ppt/slides/_rels/slide358.xml.rels><?xml version="1.0" encoding="UTF-8" standalone="yes"?>
<Relationships xmlns="http://schemas.openxmlformats.org/package/2006/relationships"><Relationship Id="rId2" Type="http://schemas.openxmlformats.org/officeDocument/2006/relationships/image" Target="../media/image350.png"/><Relationship Id="rId1" Type="http://schemas.openxmlformats.org/officeDocument/2006/relationships/slideLayout" Target="../slideLayouts/slideLayout1.xml"/></Relationships>
</file>

<file path=ppt/slides/_rels/slide359.xml.rels><?xml version="1.0" encoding="UTF-8" standalone="yes"?>
<Relationships xmlns="http://schemas.openxmlformats.org/package/2006/relationships"><Relationship Id="rId2" Type="http://schemas.openxmlformats.org/officeDocument/2006/relationships/image" Target="../media/image351.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360.xml.rels><?xml version="1.0" encoding="UTF-8" standalone="yes"?>
<Relationships xmlns="http://schemas.openxmlformats.org/package/2006/relationships"><Relationship Id="rId2" Type="http://schemas.openxmlformats.org/officeDocument/2006/relationships/image" Target="../media/image352.jpeg"/><Relationship Id="rId1" Type="http://schemas.openxmlformats.org/officeDocument/2006/relationships/slideLayout" Target="../slideLayouts/slideLayout1.xml"/></Relationships>
</file>

<file path=ppt/slides/_rels/slide361.xml.rels><?xml version="1.0" encoding="UTF-8" standalone="yes"?>
<Relationships xmlns="http://schemas.openxmlformats.org/package/2006/relationships"><Relationship Id="rId2" Type="http://schemas.openxmlformats.org/officeDocument/2006/relationships/image" Target="../media/image353.jpeg"/><Relationship Id="rId1" Type="http://schemas.openxmlformats.org/officeDocument/2006/relationships/slideLayout" Target="../slideLayouts/slideLayout1.xml"/></Relationships>
</file>

<file path=ppt/slides/_rels/slide362.xml.rels><?xml version="1.0" encoding="UTF-8" standalone="yes"?>
<Relationships xmlns="http://schemas.openxmlformats.org/package/2006/relationships"><Relationship Id="rId2" Type="http://schemas.openxmlformats.org/officeDocument/2006/relationships/image" Target="../media/image354.jpeg"/><Relationship Id="rId1" Type="http://schemas.openxmlformats.org/officeDocument/2006/relationships/slideLayout" Target="../slideLayouts/slideLayout1.xml"/></Relationships>
</file>

<file path=ppt/slides/_rels/slide363.xml.rels><?xml version="1.0" encoding="UTF-8" standalone="yes"?>
<Relationships xmlns="http://schemas.openxmlformats.org/package/2006/relationships"><Relationship Id="rId2" Type="http://schemas.openxmlformats.org/officeDocument/2006/relationships/image" Target="../media/image355.jpeg"/><Relationship Id="rId1" Type="http://schemas.openxmlformats.org/officeDocument/2006/relationships/slideLayout" Target="../slideLayouts/slideLayout1.xml"/></Relationships>
</file>

<file path=ppt/slides/_rels/slide364.xml.rels><?xml version="1.0" encoding="UTF-8" standalone="yes"?>
<Relationships xmlns="http://schemas.openxmlformats.org/package/2006/relationships"><Relationship Id="rId2" Type="http://schemas.openxmlformats.org/officeDocument/2006/relationships/image" Target="../media/image356.jpeg"/><Relationship Id="rId1" Type="http://schemas.openxmlformats.org/officeDocument/2006/relationships/slideLayout" Target="../slideLayouts/slideLayout1.xml"/></Relationships>
</file>

<file path=ppt/slides/_rels/slide365.xml.rels><?xml version="1.0" encoding="UTF-8" standalone="yes"?>
<Relationships xmlns="http://schemas.openxmlformats.org/package/2006/relationships"><Relationship Id="rId2" Type="http://schemas.openxmlformats.org/officeDocument/2006/relationships/image" Target="../media/image357.jpeg"/><Relationship Id="rId1" Type="http://schemas.openxmlformats.org/officeDocument/2006/relationships/slideLayout" Target="../slideLayouts/slideLayout1.xml"/></Relationships>
</file>

<file path=ppt/slides/_rels/slide366.xml.rels><?xml version="1.0" encoding="UTF-8" standalone="yes"?>
<Relationships xmlns="http://schemas.openxmlformats.org/package/2006/relationships"><Relationship Id="rId2" Type="http://schemas.openxmlformats.org/officeDocument/2006/relationships/image" Target="../media/image358.jpeg"/><Relationship Id="rId1" Type="http://schemas.openxmlformats.org/officeDocument/2006/relationships/slideLayout" Target="../slideLayouts/slideLayout1.xml"/></Relationships>
</file>

<file path=ppt/slides/_rels/slide367.xml.rels><?xml version="1.0" encoding="UTF-8" standalone="yes"?>
<Relationships xmlns="http://schemas.openxmlformats.org/package/2006/relationships"><Relationship Id="rId2" Type="http://schemas.openxmlformats.org/officeDocument/2006/relationships/image" Target="../media/image359.jpeg"/><Relationship Id="rId1" Type="http://schemas.openxmlformats.org/officeDocument/2006/relationships/slideLayout" Target="../slideLayouts/slideLayout1.xml"/></Relationships>
</file>

<file path=ppt/slides/_rels/slide368.xml.rels><?xml version="1.0" encoding="UTF-8" standalone="yes"?>
<Relationships xmlns="http://schemas.openxmlformats.org/package/2006/relationships"><Relationship Id="rId2" Type="http://schemas.openxmlformats.org/officeDocument/2006/relationships/image" Target="../media/image360.jpeg"/><Relationship Id="rId1" Type="http://schemas.openxmlformats.org/officeDocument/2006/relationships/slideLayout" Target="../slideLayouts/slideLayout1.xml"/></Relationships>
</file>

<file path=ppt/slides/_rels/slide369.xml.rels><?xml version="1.0" encoding="UTF-8" standalone="yes"?>
<Relationships xmlns="http://schemas.openxmlformats.org/package/2006/relationships"><Relationship Id="rId2" Type="http://schemas.openxmlformats.org/officeDocument/2006/relationships/image" Target="../media/image361.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370.xml.rels><?xml version="1.0" encoding="UTF-8" standalone="yes"?>
<Relationships xmlns="http://schemas.openxmlformats.org/package/2006/relationships"><Relationship Id="rId2" Type="http://schemas.openxmlformats.org/officeDocument/2006/relationships/image" Target="../media/image362.jpeg"/><Relationship Id="rId1" Type="http://schemas.openxmlformats.org/officeDocument/2006/relationships/slideLayout" Target="../slideLayouts/slideLayout1.xml"/></Relationships>
</file>

<file path=ppt/slides/_rels/slide371.xml.rels><?xml version="1.0" encoding="UTF-8" standalone="yes"?>
<Relationships xmlns="http://schemas.openxmlformats.org/package/2006/relationships"><Relationship Id="rId2" Type="http://schemas.openxmlformats.org/officeDocument/2006/relationships/image" Target="../media/image363.jpeg"/><Relationship Id="rId1" Type="http://schemas.openxmlformats.org/officeDocument/2006/relationships/slideLayout" Target="../slideLayouts/slideLayout1.xml"/></Relationships>
</file>

<file path=ppt/slides/_rels/slide372.xml.rels><?xml version="1.0" encoding="UTF-8" standalone="yes"?>
<Relationships xmlns="http://schemas.openxmlformats.org/package/2006/relationships"><Relationship Id="rId2" Type="http://schemas.openxmlformats.org/officeDocument/2006/relationships/image" Target="../media/image364.jpeg"/><Relationship Id="rId1" Type="http://schemas.openxmlformats.org/officeDocument/2006/relationships/slideLayout" Target="../slideLayouts/slideLayout1.xml"/></Relationships>
</file>

<file path=ppt/slides/_rels/slide373.xml.rels><?xml version="1.0" encoding="UTF-8" standalone="yes"?>
<Relationships xmlns="http://schemas.openxmlformats.org/package/2006/relationships"><Relationship Id="rId2" Type="http://schemas.openxmlformats.org/officeDocument/2006/relationships/image" Target="../media/image365.jpeg"/><Relationship Id="rId1" Type="http://schemas.openxmlformats.org/officeDocument/2006/relationships/slideLayout" Target="../slideLayouts/slideLayout1.xml"/></Relationships>
</file>

<file path=ppt/slides/_rels/slide374.xml.rels><?xml version="1.0" encoding="UTF-8" standalone="yes"?>
<Relationships xmlns="http://schemas.openxmlformats.org/package/2006/relationships"><Relationship Id="rId2" Type="http://schemas.openxmlformats.org/officeDocument/2006/relationships/image" Target="../media/image366.jpeg"/><Relationship Id="rId1" Type="http://schemas.openxmlformats.org/officeDocument/2006/relationships/slideLayout" Target="../slideLayouts/slideLayout1.xml"/></Relationships>
</file>

<file path=ppt/slides/_rels/slide375.xml.rels><?xml version="1.0" encoding="UTF-8" standalone="yes"?>
<Relationships xmlns="http://schemas.openxmlformats.org/package/2006/relationships"><Relationship Id="rId2" Type="http://schemas.openxmlformats.org/officeDocument/2006/relationships/image" Target="../media/image367.jpeg"/><Relationship Id="rId1" Type="http://schemas.openxmlformats.org/officeDocument/2006/relationships/slideLayout" Target="../slideLayouts/slideLayout1.xml"/></Relationships>
</file>

<file path=ppt/slides/_rels/slide376.xml.rels><?xml version="1.0" encoding="UTF-8" standalone="yes"?>
<Relationships xmlns="http://schemas.openxmlformats.org/package/2006/relationships"><Relationship Id="rId2" Type="http://schemas.openxmlformats.org/officeDocument/2006/relationships/image" Target="../media/image368.jpeg"/><Relationship Id="rId1" Type="http://schemas.openxmlformats.org/officeDocument/2006/relationships/slideLayout" Target="../slideLayouts/slideLayout1.xml"/></Relationships>
</file>

<file path=ppt/slides/_rels/slide377.xml.rels><?xml version="1.0" encoding="UTF-8" standalone="yes"?>
<Relationships xmlns="http://schemas.openxmlformats.org/package/2006/relationships"><Relationship Id="rId2" Type="http://schemas.openxmlformats.org/officeDocument/2006/relationships/image" Target="../media/image369.jpeg"/><Relationship Id="rId1" Type="http://schemas.openxmlformats.org/officeDocument/2006/relationships/slideLayout" Target="../slideLayouts/slideLayout1.xml"/></Relationships>
</file>

<file path=ppt/slides/_rels/slide378.xml.rels><?xml version="1.0" encoding="UTF-8" standalone="yes"?>
<Relationships xmlns="http://schemas.openxmlformats.org/package/2006/relationships"><Relationship Id="rId2" Type="http://schemas.openxmlformats.org/officeDocument/2006/relationships/image" Target="../media/image370.jpeg"/><Relationship Id="rId1" Type="http://schemas.openxmlformats.org/officeDocument/2006/relationships/slideLayout" Target="../slideLayouts/slideLayout1.xml"/></Relationships>
</file>

<file path=ppt/slides/_rels/slide379.xml.rels><?xml version="1.0" encoding="UTF-8" standalone="yes"?>
<Relationships xmlns="http://schemas.openxmlformats.org/package/2006/relationships"><Relationship Id="rId2" Type="http://schemas.openxmlformats.org/officeDocument/2006/relationships/image" Target="../media/image323.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380.xml.rels><?xml version="1.0" encoding="UTF-8" standalone="yes"?>
<Relationships xmlns="http://schemas.openxmlformats.org/package/2006/relationships"><Relationship Id="rId2" Type="http://schemas.openxmlformats.org/officeDocument/2006/relationships/image" Target="../media/image371.jpeg"/><Relationship Id="rId1" Type="http://schemas.openxmlformats.org/officeDocument/2006/relationships/slideLayout" Target="../slideLayouts/slideLayout1.xml"/></Relationships>
</file>

<file path=ppt/slides/_rels/slide381.xml.rels><?xml version="1.0" encoding="UTF-8" standalone="yes"?>
<Relationships xmlns="http://schemas.openxmlformats.org/package/2006/relationships"><Relationship Id="rId2" Type="http://schemas.openxmlformats.org/officeDocument/2006/relationships/image" Target="../media/image372.jpeg"/><Relationship Id="rId1" Type="http://schemas.openxmlformats.org/officeDocument/2006/relationships/slideLayout" Target="../slideLayouts/slideLayout1.xml"/></Relationships>
</file>

<file path=ppt/slides/_rels/slide382.xml.rels><?xml version="1.0" encoding="UTF-8" standalone="yes"?>
<Relationships xmlns="http://schemas.openxmlformats.org/package/2006/relationships"><Relationship Id="rId2" Type="http://schemas.openxmlformats.org/officeDocument/2006/relationships/image" Target="../media/image373.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09600"/>
            <a:ext cx="7851648" cy="1524000"/>
          </a:xfrm>
        </p:spPr>
        <p:txBody>
          <a:bodyPr>
            <a:noAutofit/>
          </a:bodyPr>
          <a:lstStyle/>
          <a:p>
            <a:pPr algn="ctr"/>
            <a:r>
              <a:rPr lang="en-US" sz="5400" dirty="0" smtClean="0">
                <a:solidFill>
                  <a:srgbClr val="FF0000"/>
                </a:solidFill>
              </a:rPr>
              <a:t>Islamic art, craft and architecture</a:t>
            </a:r>
            <a:endParaRPr lang="fil-PH" sz="5400" dirty="0">
              <a:solidFill>
                <a:srgbClr val="FF0000"/>
              </a:solidFill>
            </a:endParaRPr>
          </a:p>
        </p:txBody>
      </p:sp>
      <p:sp>
        <p:nvSpPr>
          <p:cNvPr id="3" name="Subtitle 2"/>
          <p:cNvSpPr>
            <a:spLocks noGrp="1"/>
          </p:cNvSpPr>
          <p:nvPr>
            <p:ph type="subTitle" idx="1"/>
          </p:nvPr>
        </p:nvSpPr>
        <p:spPr>
          <a:xfrm>
            <a:off x="533400" y="2362200"/>
            <a:ext cx="7854696" cy="3581400"/>
          </a:xfrm>
          <a:solidFill>
            <a:srgbClr val="00B050"/>
          </a:solidFill>
        </p:spPr>
        <p:txBody>
          <a:bodyPr>
            <a:normAutofit fontScale="92500" lnSpcReduction="10000"/>
          </a:bodyPr>
          <a:lstStyle/>
          <a:p>
            <a:pPr algn="ctr"/>
            <a:r>
              <a:rPr lang="en-US" b="1" dirty="0" smtClean="0">
                <a:solidFill>
                  <a:srgbClr val="FFFF00"/>
                </a:solidFill>
              </a:rPr>
              <a:t>Islamic  art, craft and architecture has  a profound legacy  in the world history and shows creativity in it’s most amazing ways. It is very unique and is guided by the rules of Islam . </a:t>
            </a:r>
          </a:p>
          <a:p>
            <a:pPr algn="ctr"/>
            <a:r>
              <a:rPr lang="en-US" b="1" dirty="0" smtClean="0">
                <a:solidFill>
                  <a:srgbClr val="FFFF00"/>
                </a:solidFill>
              </a:rPr>
              <a:t>The presentation is a  small glimpse into the world of  Islamic art  in it’s  numerous forms and is for your  private viewing only.</a:t>
            </a:r>
          </a:p>
          <a:p>
            <a:pPr algn="ctr"/>
            <a:endParaRPr lang="en-US" b="1" dirty="0" smtClean="0">
              <a:solidFill>
                <a:srgbClr val="FFFF00"/>
              </a:solidFill>
            </a:endParaRPr>
          </a:p>
          <a:p>
            <a:pPr algn="ctr"/>
            <a:r>
              <a:rPr lang="en-US" b="1" dirty="0" smtClean="0">
                <a:solidFill>
                  <a:srgbClr val="FFFF00"/>
                </a:solidFill>
              </a:rPr>
              <a:t>AKC/November 2015</a:t>
            </a:r>
          </a:p>
          <a:p>
            <a:pPr algn="ctr"/>
            <a:endParaRPr lang="en-US" dirty="0" smtClean="0"/>
          </a:p>
          <a:p>
            <a:pPr algn="ctr"/>
            <a:endParaRPr lang="fil-PH"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8-mughal-paintings.jpg"/>
          <p:cNvPicPr>
            <a:picLocks noChangeAspect="1"/>
          </p:cNvPicPr>
          <p:nvPr/>
        </p:nvPicPr>
        <p:blipFill>
          <a:blip r:embed="rId2"/>
          <a:stretch>
            <a:fillRect/>
          </a:stretch>
        </p:blipFill>
        <p:spPr>
          <a:xfrm>
            <a:off x="1952625" y="23812"/>
            <a:ext cx="5238750" cy="6810375"/>
          </a:xfrm>
          <a:prstGeom prst="rect">
            <a:avLst/>
          </a:prstGeom>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75).jpg"/>
          <p:cNvPicPr>
            <a:picLocks noChangeAspect="1"/>
          </p:cNvPicPr>
          <p:nvPr/>
        </p:nvPicPr>
        <p:blipFill>
          <a:blip r:embed="rId2"/>
          <a:stretch>
            <a:fillRect/>
          </a:stretch>
        </p:blipFill>
        <p:spPr>
          <a:xfrm>
            <a:off x="2286000" y="-6246"/>
            <a:ext cx="4572000" cy="6870492"/>
          </a:xfrm>
          <a:prstGeom prst="rect">
            <a:avLst/>
          </a:prstGeom>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ancient-islamic-art.jpg"/>
          <p:cNvPicPr>
            <a:picLocks noChangeAspect="1"/>
          </p:cNvPicPr>
          <p:nvPr/>
        </p:nvPicPr>
        <p:blipFill>
          <a:blip r:embed="rId2"/>
          <a:stretch>
            <a:fillRect/>
          </a:stretch>
        </p:blipFill>
        <p:spPr>
          <a:xfrm>
            <a:off x="478302" y="0"/>
            <a:ext cx="8187396" cy="6858000"/>
          </a:xfrm>
          <a:prstGeom prst="rect">
            <a:avLst/>
          </a:prstGeom>
        </p:spPr>
      </p:pic>
      <p:sp>
        <p:nvSpPr>
          <p:cNvPr id="5" name="TextBox 4"/>
          <p:cNvSpPr txBox="1"/>
          <p:nvPr/>
        </p:nvSpPr>
        <p:spPr>
          <a:xfrm>
            <a:off x="762000" y="6172200"/>
            <a:ext cx="2971800" cy="461665"/>
          </a:xfrm>
          <a:prstGeom prst="rect">
            <a:avLst/>
          </a:prstGeom>
          <a:solidFill>
            <a:srgbClr val="FFFF00"/>
          </a:solidFill>
        </p:spPr>
        <p:txBody>
          <a:bodyPr wrap="square" rtlCol="0">
            <a:spAutoFit/>
          </a:bodyPr>
          <a:lstStyle/>
          <a:p>
            <a:r>
              <a:rPr lang="en-US" sz="2400" b="1" dirty="0" smtClean="0">
                <a:solidFill>
                  <a:schemeClr val="bg1"/>
                </a:solidFill>
              </a:rPr>
              <a:t>Ancient Islamic art</a:t>
            </a:r>
            <a:endParaRPr lang="fil-PH" sz="2400" b="1" dirty="0">
              <a:solidFill>
                <a:schemeClr val="bg1"/>
              </a:solidFill>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77).jpg"/>
          <p:cNvPicPr>
            <a:picLocks noChangeAspect="1"/>
          </p:cNvPicPr>
          <p:nvPr/>
        </p:nvPicPr>
        <p:blipFill>
          <a:blip r:embed="rId2"/>
          <a:stretch>
            <a:fillRect/>
          </a:stretch>
        </p:blipFill>
        <p:spPr>
          <a:xfrm>
            <a:off x="1981200" y="-43207"/>
            <a:ext cx="5181600" cy="6944412"/>
          </a:xfrm>
          <a:prstGeom prst="rect">
            <a:avLst/>
          </a:prstGeom>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93).jpg"/>
          <p:cNvPicPr>
            <a:picLocks noChangeAspect="1"/>
          </p:cNvPicPr>
          <p:nvPr/>
        </p:nvPicPr>
        <p:blipFill>
          <a:blip r:embed="rId2"/>
          <a:stretch>
            <a:fillRect/>
          </a:stretch>
        </p:blipFill>
        <p:spPr>
          <a:xfrm>
            <a:off x="790486" y="0"/>
            <a:ext cx="7563028" cy="6858000"/>
          </a:xfrm>
          <a:prstGeom prst="rect">
            <a:avLst/>
          </a:prstGeom>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5211-islamic-architecture-pattern-1920x1200-abstract-wallpaper1-480x300.jpg"/>
          <p:cNvPicPr>
            <a:picLocks noChangeAspect="1"/>
          </p:cNvPicPr>
          <p:nvPr/>
        </p:nvPicPr>
        <p:blipFill>
          <a:blip r:embed="rId2"/>
          <a:stretch>
            <a:fillRect/>
          </a:stretch>
        </p:blipFill>
        <p:spPr>
          <a:xfrm>
            <a:off x="0" y="533400"/>
            <a:ext cx="9204960" cy="5753100"/>
          </a:xfrm>
          <a:prstGeom prst="rect">
            <a:avLst/>
          </a:prstGeom>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804880b44c2c2f26e83a8b3607f96f9f.jpg"/>
          <p:cNvPicPr>
            <a:picLocks noChangeAspect="1"/>
          </p:cNvPicPr>
          <p:nvPr/>
        </p:nvPicPr>
        <p:blipFill>
          <a:blip r:embed="rId2"/>
          <a:stretch>
            <a:fillRect/>
          </a:stretch>
        </p:blipFill>
        <p:spPr>
          <a:xfrm>
            <a:off x="1" y="381000"/>
            <a:ext cx="9124708" cy="6108915"/>
          </a:xfrm>
          <a:prstGeom prst="rect">
            <a:avLst/>
          </a:prstGeom>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400_F_20034366_DPxCA1ryMUc73AcDi3u0WU6HUX94i8Rl.jpg"/>
          <p:cNvPicPr>
            <a:picLocks noChangeAspect="1"/>
          </p:cNvPicPr>
          <p:nvPr/>
        </p:nvPicPr>
        <p:blipFill>
          <a:blip r:embed="rId2"/>
          <a:stretch>
            <a:fillRect/>
          </a:stretch>
        </p:blipFill>
        <p:spPr>
          <a:xfrm>
            <a:off x="1143000" y="0"/>
            <a:ext cx="6858000" cy="6858000"/>
          </a:xfrm>
          <a:prstGeom prst="rect">
            <a:avLst/>
          </a:prstGeom>
        </p:spPr>
      </p:pic>
      <p:sp>
        <p:nvSpPr>
          <p:cNvPr id="5" name="TextBox 4"/>
          <p:cNvSpPr txBox="1"/>
          <p:nvPr/>
        </p:nvSpPr>
        <p:spPr>
          <a:xfrm>
            <a:off x="3886200" y="6172200"/>
            <a:ext cx="1524000" cy="461665"/>
          </a:xfrm>
          <a:prstGeom prst="rect">
            <a:avLst/>
          </a:prstGeom>
          <a:solidFill>
            <a:srgbClr val="FFFF00"/>
          </a:solidFill>
        </p:spPr>
        <p:txBody>
          <a:bodyPr wrap="square" rtlCol="0">
            <a:spAutoFit/>
          </a:bodyPr>
          <a:lstStyle/>
          <a:p>
            <a:r>
              <a:rPr lang="en-US" sz="2400" b="1" dirty="0" smtClean="0">
                <a:solidFill>
                  <a:schemeClr val="bg1"/>
                </a:solidFill>
              </a:rPr>
              <a:t>Patterns</a:t>
            </a:r>
            <a:endParaRPr lang="fil-PH" sz="2400" b="1" dirty="0">
              <a:solidFill>
                <a:schemeClr val="bg1"/>
              </a:solidFill>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6568880-stylish-background-with-a-gold-and-purple-pattern-inspired-by-indian-saris.jpg"/>
          <p:cNvPicPr>
            <a:picLocks noChangeAspect="1"/>
          </p:cNvPicPr>
          <p:nvPr/>
        </p:nvPicPr>
        <p:blipFill>
          <a:blip r:embed="rId2"/>
          <a:stretch>
            <a:fillRect/>
          </a:stretch>
        </p:blipFill>
        <p:spPr>
          <a:xfrm>
            <a:off x="1143000" y="0"/>
            <a:ext cx="6858000" cy="6858000"/>
          </a:xfrm>
          <a:prstGeom prst="rect">
            <a:avLst/>
          </a:prstGeom>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19).jpg"/>
          <p:cNvPicPr>
            <a:picLocks noChangeAspect="1"/>
          </p:cNvPicPr>
          <p:nvPr/>
        </p:nvPicPr>
        <p:blipFill>
          <a:blip r:embed="rId2"/>
          <a:stretch>
            <a:fillRect/>
          </a:stretch>
        </p:blipFill>
        <p:spPr>
          <a:xfrm>
            <a:off x="1905000" y="0"/>
            <a:ext cx="5235439" cy="6989580"/>
          </a:xfrm>
          <a:prstGeom prst="rect">
            <a:avLst/>
          </a:prstGeom>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20).jpg"/>
          <p:cNvPicPr>
            <a:picLocks noChangeAspect="1"/>
          </p:cNvPicPr>
          <p:nvPr/>
        </p:nvPicPr>
        <p:blipFill>
          <a:blip r:embed="rId2"/>
          <a:stretch>
            <a:fillRect/>
          </a:stretch>
        </p:blipFill>
        <p:spPr>
          <a:xfrm>
            <a:off x="0" y="397564"/>
            <a:ext cx="9144000" cy="606287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0061.jpg"/>
          <p:cNvPicPr>
            <a:picLocks noChangeAspect="1"/>
          </p:cNvPicPr>
          <p:nvPr/>
        </p:nvPicPr>
        <p:blipFill>
          <a:blip r:embed="rId2"/>
          <a:stretch>
            <a:fillRect/>
          </a:stretch>
        </p:blipFill>
        <p:spPr>
          <a:xfrm>
            <a:off x="2209801" y="0"/>
            <a:ext cx="4723102" cy="6859882"/>
          </a:xfrm>
          <a:prstGeom prst="rect">
            <a:avLst/>
          </a:prstGeom>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6803332-seamless-blue-on-white-pattern-inspired-by-islamic-art.jpg"/>
          <p:cNvPicPr>
            <a:picLocks noChangeAspect="1"/>
          </p:cNvPicPr>
          <p:nvPr/>
        </p:nvPicPr>
        <p:blipFill>
          <a:blip r:embed="rId2"/>
          <a:stretch>
            <a:fillRect/>
          </a:stretch>
        </p:blipFill>
        <p:spPr>
          <a:xfrm>
            <a:off x="619261" y="0"/>
            <a:ext cx="7905475" cy="6858000"/>
          </a:xfrm>
          <a:prstGeom prst="rect">
            <a:avLst/>
          </a:prstGeom>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6803333-seamless-gold-on-purple-honeycomb-pattern-inspired-by-islamic-art.jpg"/>
          <p:cNvPicPr>
            <a:picLocks noChangeAspect="1"/>
          </p:cNvPicPr>
          <p:nvPr/>
        </p:nvPicPr>
        <p:blipFill>
          <a:blip r:embed="rId2"/>
          <a:stretch>
            <a:fillRect/>
          </a:stretch>
        </p:blipFill>
        <p:spPr>
          <a:xfrm>
            <a:off x="619261" y="0"/>
            <a:ext cx="7905475" cy="6858000"/>
          </a:xfrm>
          <a:prstGeom prst="rect">
            <a:avLst/>
          </a:prstGeom>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6803335-nahtlose-gold-auf-lila-muster-islamische-kunst-inspiriert.jpg"/>
          <p:cNvPicPr>
            <a:picLocks noChangeAspect="1"/>
          </p:cNvPicPr>
          <p:nvPr/>
        </p:nvPicPr>
        <p:blipFill>
          <a:blip r:embed="rId2"/>
          <a:stretch>
            <a:fillRect/>
          </a:stretch>
        </p:blipFill>
        <p:spPr>
          <a:xfrm>
            <a:off x="619261" y="0"/>
            <a:ext cx="7905475" cy="6858000"/>
          </a:xfrm>
          <a:prstGeom prst="rect">
            <a:avLst/>
          </a:prstGeom>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6803336-Seamless-gold-on-purple-pattern-inspired-by-Islamic-art--Stock-Vector.jpg"/>
          <p:cNvPicPr>
            <a:picLocks noChangeAspect="1"/>
          </p:cNvPicPr>
          <p:nvPr/>
        </p:nvPicPr>
        <p:blipFill>
          <a:blip r:embed="rId2"/>
          <a:stretch>
            <a:fillRect/>
          </a:stretch>
        </p:blipFill>
        <p:spPr>
          <a:xfrm>
            <a:off x="613119" y="0"/>
            <a:ext cx="7917762" cy="6858000"/>
          </a:xfrm>
          <a:prstGeom prst="rect">
            <a:avLst/>
          </a:prstGeom>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8557103-seamless-purple-and-gold-starshaped-pattern-inspired-by-islamic-art--the-tiles-can-be-combined-seaml.jpg"/>
          <p:cNvPicPr>
            <a:picLocks noChangeAspect="1"/>
          </p:cNvPicPr>
          <p:nvPr/>
        </p:nvPicPr>
        <p:blipFill>
          <a:blip r:embed="rId2"/>
          <a:stretch>
            <a:fillRect/>
          </a:stretch>
        </p:blipFill>
        <p:spPr>
          <a:xfrm>
            <a:off x="619261" y="0"/>
            <a:ext cx="7905475" cy="6858000"/>
          </a:xfrm>
          <a:prstGeom prst="rect">
            <a:avLst/>
          </a:prstGeom>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18).jpg"/>
          <p:cNvPicPr>
            <a:picLocks noChangeAspect="1"/>
          </p:cNvPicPr>
          <p:nvPr/>
        </p:nvPicPr>
        <p:blipFill>
          <a:blip r:embed="rId2"/>
          <a:stretch>
            <a:fillRect/>
          </a:stretch>
        </p:blipFill>
        <p:spPr>
          <a:xfrm>
            <a:off x="1142999" y="76199"/>
            <a:ext cx="6781801" cy="6781801"/>
          </a:xfrm>
          <a:prstGeom prst="rect">
            <a:avLst/>
          </a:prstGeom>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ntricate-gold-purple-seamless-sari-pattern-9947009.jpg"/>
          <p:cNvPicPr>
            <a:picLocks noChangeAspect="1"/>
          </p:cNvPicPr>
          <p:nvPr/>
        </p:nvPicPr>
        <p:blipFill>
          <a:blip r:embed="rId2"/>
          <a:stretch>
            <a:fillRect/>
          </a:stretch>
        </p:blipFill>
        <p:spPr>
          <a:xfrm>
            <a:off x="1143000" y="0"/>
            <a:ext cx="6858000" cy="6858000"/>
          </a:xfrm>
          <a:prstGeom prst="rect">
            <a:avLst/>
          </a:prstGeom>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0877348-Islamic-art-in-Alhambra-Granada-Spain-Stock-Photo-architecture-alhambra-arabic.jpg"/>
          <p:cNvPicPr>
            <a:picLocks noChangeAspect="1"/>
          </p:cNvPicPr>
          <p:nvPr/>
        </p:nvPicPr>
        <p:blipFill>
          <a:blip r:embed="rId2"/>
          <a:stretch>
            <a:fillRect/>
          </a:stretch>
        </p:blipFill>
        <p:spPr>
          <a:xfrm>
            <a:off x="0" y="228600"/>
            <a:ext cx="9144000" cy="6285913"/>
          </a:xfrm>
          <a:prstGeom prst="rect">
            <a:avLst/>
          </a:prstGeom>
        </p:spPr>
      </p:pic>
      <p:sp>
        <p:nvSpPr>
          <p:cNvPr id="5" name="TextBox 4"/>
          <p:cNvSpPr txBox="1"/>
          <p:nvPr/>
        </p:nvSpPr>
        <p:spPr>
          <a:xfrm>
            <a:off x="2590800" y="5943600"/>
            <a:ext cx="3962400" cy="461665"/>
          </a:xfrm>
          <a:prstGeom prst="rect">
            <a:avLst/>
          </a:prstGeom>
          <a:solidFill>
            <a:srgbClr val="FFFF00"/>
          </a:solidFill>
        </p:spPr>
        <p:txBody>
          <a:bodyPr wrap="square" rtlCol="0">
            <a:spAutoFit/>
          </a:bodyPr>
          <a:lstStyle/>
          <a:p>
            <a:r>
              <a:rPr lang="en-US" sz="2400" b="1" dirty="0" smtClean="0">
                <a:solidFill>
                  <a:schemeClr val="bg1"/>
                </a:solidFill>
              </a:rPr>
              <a:t>Alhambra ,</a:t>
            </a:r>
            <a:r>
              <a:rPr lang="en-US" sz="2400" b="1" dirty="0" err="1" smtClean="0">
                <a:solidFill>
                  <a:schemeClr val="bg1"/>
                </a:solidFill>
              </a:rPr>
              <a:t>Granada,Spain</a:t>
            </a:r>
            <a:endParaRPr lang="fil-PH" sz="2400" b="1" dirty="0">
              <a:solidFill>
                <a:schemeClr val="bg1"/>
              </a:solidFill>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72170227 (1).jpg"/>
          <p:cNvPicPr>
            <a:picLocks noChangeAspect="1"/>
          </p:cNvPicPr>
          <p:nvPr/>
        </p:nvPicPr>
        <p:blipFill>
          <a:blip r:embed="rId2"/>
          <a:stretch>
            <a:fillRect/>
          </a:stretch>
        </p:blipFill>
        <p:spPr>
          <a:xfrm>
            <a:off x="0" y="857250"/>
            <a:ext cx="9144000" cy="5143500"/>
          </a:xfrm>
          <a:prstGeom prst="rect">
            <a:avLst/>
          </a:prstGeom>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 architecture (8).jpg"/>
          <p:cNvPicPr>
            <a:picLocks noChangeAspect="1"/>
          </p:cNvPicPr>
          <p:nvPr/>
        </p:nvPicPr>
        <p:blipFill>
          <a:blip r:embed="rId2"/>
          <a:stretch>
            <a:fillRect/>
          </a:stretch>
        </p:blipFill>
        <p:spPr>
          <a:xfrm>
            <a:off x="1950440" y="0"/>
            <a:ext cx="5243119" cy="6858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70-1- (9).jpg"/>
          <p:cNvPicPr>
            <a:picLocks noChangeAspect="1"/>
          </p:cNvPicPr>
          <p:nvPr/>
        </p:nvPicPr>
        <p:blipFill>
          <a:blip r:embed="rId2"/>
          <a:stretch>
            <a:fillRect/>
          </a:stretch>
        </p:blipFill>
        <p:spPr>
          <a:xfrm>
            <a:off x="1628652" y="-33148"/>
            <a:ext cx="5915148" cy="6891148"/>
          </a:xfrm>
          <a:prstGeom prst="rect">
            <a:avLst/>
          </a:prstGeom>
        </p:spPr>
      </p:pic>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253498386.jpg"/>
          <p:cNvPicPr>
            <a:picLocks noChangeAspect="1"/>
          </p:cNvPicPr>
          <p:nvPr/>
        </p:nvPicPr>
        <p:blipFill>
          <a:blip r:embed="rId2"/>
          <a:stretch>
            <a:fillRect/>
          </a:stretch>
        </p:blipFill>
        <p:spPr>
          <a:xfrm>
            <a:off x="0" y="857250"/>
            <a:ext cx="9144000" cy="5143500"/>
          </a:xfrm>
          <a:prstGeom prst="rect">
            <a:avLst/>
          </a:prstGeom>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2546291292-360x225 (1).jpg"/>
          <p:cNvPicPr>
            <a:picLocks noChangeAspect="1"/>
          </p:cNvPicPr>
          <p:nvPr/>
        </p:nvPicPr>
        <p:blipFill>
          <a:blip r:embed="rId2"/>
          <a:stretch>
            <a:fillRect/>
          </a:stretch>
        </p:blipFill>
        <p:spPr>
          <a:xfrm>
            <a:off x="1" y="533400"/>
            <a:ext cx="9204958" cy="5753099"/>
          </a:xfrm>
          <a:prstGeom prst="rect">
            <a:avLst/>
          </a:prstGeom>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2913592453_b3652a5af0_b.jpg"/>
          <p:cNvPicPr>
            <a:picLocks noChangeAspect="1"/>
          </p:cNvPicPr>
          <p:nvPr/>
        </p:nvPicPr>
        <p:blipFill>
          <a:blip r:embed="rId2"/>
          <a:stretch>
            <a:fillRect/>
          </a:stretch>
        </p:blipFill>
        <p:spPr>
          <a:xfrm>
            <a:off x="0" y="379512"/>
            <a:ext cx="9143999" cy="6098976"/>
          </a:xfrm>
          <a:prstGeom prst="rect">
            <a:avLst/>
          </a:prstGeom>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3282252740_c09a3c0e36.jpg"/>
          <p:cNvPicPr>
            <a:picLocks noChangeAspect="1"/>
          </p:cNvPicPr>
          <p:nvPr/>
        </p:nvPicPr>
        <p:blipFill>
          <a:blip r:embed="rId2"/>
          <a:stretch>
            <a:fillRect/>
          </a:stretch>
        </p:blipFill>
        <p:spPr>
          <a:xfrm>
            <a:off x="304800" y="-1"/>
            <a:ext cx="8521542" cy="6868363"/>
          </a:xfrm>
          <a:prstGeom prst="rect">
            <a:avLst/>
          </a:prstGeom>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alhambra, granada.jpg"/>
          <p:cNvPicPr>
            <a:picLocks noChangeAspect="1"/>
          </p:cNvPicPr>
          <p:nvPr/>
        </p:nvPicPr>
        <p:blipFill>
          <a:blip r:embed="rId2"/>
          <a:stretch>
            <a:fillRect/>
          </a:stretch>
        </p:blipFill>
        <p:spPr>
          <a:xfrm>
            <a:off x="0" y="386542"/>
            <a:ext cx="9144000" cy="6084916"/>
          </a:xfrm>
          <a:prstGeom prst="rect">
            <a:avLst/>
          </a:prstGeom>
        </p:spPr>
      </p:pic>
      <p:sp>
        <p:nvSpPr>
          <p:cNvPr id="5" name="TextBox 4"/>
          <p:cNvSpPr txBox="1"/>
          <p:nvPr/>
        </p:nvSpPr>
        <p:spPr>
          <a:xfrm>
            <a:off x="3200400" y="6096000"/>
            <a:ext cx="3962400" cy="461665"/>
          </a:xfrm>
          <a:prstGeom prst="rect">
            <a:avLst/>
          </a:prstGeom>
          <a:solidFill>
            <a:srgbClr val="FFFF00"/>
          </a:solidFill>
        </p:spPr>
        <p:txBody>
          <a:bodyPr wrap="square" rtlCol="0">
            <a:spAutoFit/>
          </a:bodyPr>
          <a:lstStyle/>
          <a:p>
            <a:r>
              <a:rPr lang="en-US" sz="2400" b="1" dirty="0" smtClean="0">
                <a:solidFill>
                  <a:schemeClr val="bg1"/>
                </a:solidFill>
              </a:rPr>
              <a:t>Alhambra, </a:t>
            </a:r>
            <a:r>
              <a:rPr lang="en-US" sz="2400" b="1" dirty="0" err="1" smtClean="0">
                <a:solidFill>
                  <a:schemeClr val="bg1"/>
                </a:solidFill>
              </a:rPr>
              <a:t>Granada,Spain</a:t>
            </a:r>
            <a:endParaRPr lang="fil-PH" sz="2400" b="1" dirty="0">
              <a:solidFill>
                <a:schemeClr val="bg1"/>
              </a:solidFill>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508484682866801575_1372598446.jpg"/>
          <p:cNvPicPr>
            <a:picLocks noChangeAspect="1"/>
          </p:cNvPicPr>
          <p:nvPr/>
        </p:nvPicPr>
        <p:blipFill>
          <a:blip r:embed="rId2"/>
          <a:stretch>
            <a:fillRect/>
          </a:stretch>
        </p:blipFill>
        <p:spPr>
          <a:xfrm>
            <a:off x="0" y="338667"/>
            <a:ext cx="9144000" cy="6180666"/>
          </a:xfrm>
          <a:prstGeom prst="rect">
            <a:avLst/>
          </a:prstGeom>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aj3enycveq98cmuyjb-1.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art.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caligraphy-arts2.jpg"/>
          <p:cNvPicPr>
            <a:picLocks noChangeAspect="1"/>
          </p:cNvPicPr>
          <p:nvPr/>
        </p:nvPicPr>
        <p:blipFill>
          <a:blip r:embed="rId2"/>
          <a:stretch>
            <a:fillRect/>
          </a:stretch>
        </p:blipFill>
        <p:spPr>
          <a:xfrm>
            <a:off x="990600" y="1"/>
            <a:ext cx="7198487" cy="6824166"/>
          </a:xfrm>
          <a:prstGeom prst="rect">
            <a:avLst/>
          </a:prstGeom>
        </p:spPr>
      </p:pic>
      <p:sp>
        <p:nvSpPr>
          <p:cNvPr id="5" name="TextBox 4"/>
          <p:cNvSpPr txBox="1"/>
          <p:nvPr/>
        </p:nvSpPr>
        <p:spPr>
          <a:xfrm>
            <a:off x="2133600" y="6019800"/>
            <a:ext cx="2438400" cy="461665"/>
          </a:xfrm>
          <a:prstGeom prst="rect">
            <a:avLst/>
          </a:prstGeom>
          <a:solidFill>
            <a:srgbClr val="FFFF00"/>
          </a:solidFill>
        </p:spPr>
        <p:txBody>
          <a:bodyPr wrap="square" rtlCol="0">
            <a:spAutoFit/>
          </a:bodyPr>
          <a:lstStyle/>
          <a:p>
            <a:r>
              <a:rPr lang="en-US" sz="2400" b="1" dirty="0" smtClean="0">
                <a:solidFill>
                  <a:schemeClr val="bg1"/>
                </a:solidFill>
              </a:rPr>
              <a:t>Calligraphy art</a:t>
            </a:r>
            <a:endParaRPr lang="fil-PH" sz="2400" b="1" dirty="0">
              <a:solidFill>
                <a:schemeClr val="bg1"/>
              </a:solidFill>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9780300088694.jpg"/>
          <p:cNvPicPr>
            <a:picLocks noChangeAspect="1"/>
          </p:cNvPicPr>
          <p:nvPr/>
        </p:nvPicPr>
        <p:blipFill>
          <a:blip r:embed="rId2"/>
          <a:stretch>
            <a:fillRect/>
          </a:stretch>
        </p:blipFill>
        <p:spPr>
          <a:xfrm>
            <a:off x="2032000" y="0"/>
            <a:ext cx="5080000" cy="6858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800px-Battle_at_Lanka_Ramayana_Udaipur_1649-53_zpsb8e9280c.jpg"/>
          <p:cNvPicPr>
            <a:picLocks noChangeAspect="1"/>
          </p:cNvPicPr>
          <p:nvPr/>
        </p:nvPicPr>
        <p:blipFill>
          <a:blip r:embed="rId2"/>
          <a:stretch>
            <a:fillRect/>
          </a:stretch>
        </p:blipFill>
        <p:spPr>
          <a:xfrm>
            <a:off x="0" y="685800"/>
            <a:ext cx="9237306" cy="5431536"/>
          </a:xfrm>
          <a:prstGeom prst="rect">
            <a:avLst/>
          </a:prstGeom>
        </p:spPr>
      </p:pic>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hagia in augustuspolis.jpg"/>
          <p:cNvPicPr>
            <a:picLocks noChangeAspect="1"/>
          </p:cNvPicPr>
          <p:nvPr/>
        </p:nvPicPr>
        <p:blipFill>
          <a:blip r:embed="rId2"/>
          <a:stretch>
            <a:fillRect/>
          </a:stretch>
        </p:blipFill>
        <p:spPr>
          <a:xfrm>
            <a:off x="0" y="380999"/>
            <a:ext cx="9143999" cy="6095999"/>
          </a:xfrm>
          <a:prstGeom prst="rect">
            <a:avLst/>
          </a:prstGeom>
        </p:spPr>
      </p:pic>
      <p:sp>
        <p:nvSpPr>
          <p:cNvPr id="5" name="TextBox 4"/>
          <p:cNvSpPr txBox="1"/>
          <p:nvPr/>
        </p:nvSpPr>
        <p:spPr>
          <a:xfrm>
            <a:off x="304800" y="304800"/>
            <a:ext cx="3581400" cy="461665"/>
          </a:xfrm>
          <a:prstGeom prst="rect">
            <a:avLst/>
          </a:prstGeom>
          <a:solidFill>
            <a:srgbClr val="FFFF00"/>
          </a:solidFill>
        </p:spPr>
        <p:txBody>
          <a:bodyPr wrap="square" rtlCol="0">
            <a:spAutoFit/>
          </a:bodyPr>
          <a:lstStyle/>
          <a:p>
            <a:r>
              <a:rPr lang="en-US" sz="2400" b="1" dirty="0" err="1" smtClean="0">
                <a:solidFill>
                  <a:schemeClr val="bg1"/>
                </a:solidFill>
              </a:rPr>
              <a:t>Hagia</a:t>
            </a:r>
            <a:r>
              <a:rPr lang="en-US" sz="2400" b="1" dirty="0" smtClean="0">
                <a:solidFill>
                  <a:schemeClr val="bg1"/>
                </a:solidFill>
              </a:rPr>
              <a:t> in </a:t>
            </a:r>
            <a:r>
              <a:rPr lang="en-US" sz="2400" b="1" dirty="0" err="1" smtClean="0">
                <a:solidFill>
                  <a:schemeClr val="bg1"/>
                </a:solidFill>
              </a:rPr>
              <a:t>Augustuspolis</a:t>
            </a:r>
            <a:endParaRPr lang="fil-PH" sz="2400" b="1" dirty="0">
              <a:solidFill>
                <a:schemeClr val="bg1"/>
              </a:solidFill>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728px-Taj_Mahal_in_March_2004-300x247.jpg"/>
          <p:cNvPicPr>
            <a:picLocks noChangeAspect="1"/>
          </p:cNvPicPr>
          <p:nvPr/>
        </p:nvPicPr>
        <p:blipFill>
          <a:blip r:embed="rId2"/>
          <a:stretch>
            <a:fillRect/>
          </a:stretch>
        </p:blipFill>
        <p:spPr>
          <a:xfrm>
            <a:off x="381000" y="0"/>
            <a:ext cx="8329555" cy="6858000"/>
          </a:xfrm>
          <a:prstGeom prst="rect">
            <a:avLst/>
          </a:prstGeom>
        </p:spPr>
      </p:pic>
      <p:sp>
        <p:nvSpPr>
          <p:cNvPr id="5" name="TextBox 4"/>
          <p:cNvSpPr txBox="1"/>
          <p:nvPr/>
        </p:nvSpPr>
        <p:spPr>
          <a:xfrm>
            <a:off x="3429000" y="6248400"/>
            <a:ext cx="3276600" cy="461665"/>
          </a:xfrm>
          <a:prstGeom prst="rect">
            <a:avLst/>
          </a:prstGeom>
          <a:solidFill>
            <a:srgbClr val="FFFF00"/>
          </a:solidFill>
        </p:spPr>
        <p:txBody>
          <a:bodyPr wrap="square" rtlCol="0">
            <a:spAutoFit/>
          </a:bodyPr>
          <a:lstStyle/>
          <a:p>
            <a:r>
              <a:rPr lang="en-US" sz="2400" b="1" dirty="0" err="1" smtClean="0">
                <a:solidFill>
                  <a:schemeClr val="bg1"/>
                </a:solidFill>
              </a:rPr>
              <a:t>Taj</a:t>
            </a:r>
            <a:r>
              <a:rPr lang="en-US" sz="2400" b="1" dirty="0" smtClean="0">
                <a:solidFill>
                  <a:schemeClr val="bg1"/>
                </a:solidFill>
              </a:rPr>
              <a:t> </a:t>
            </a:r>
            <a:r>
              <a:rPr lang="en-US" sz="2400" b="1" dirty="0" err="1" smtClean="0">
                <a:solidFill>
                  <a:schemeClr val="bg1"/>
                </a:solidFill>
              </a:rPr>
              <a:t>Mahal</a:t>
            </a:r>
            <a:r>
              <a:rPr lang="en-US" sz="2400" b="1" dirty="0" smtClean="0">
                <a:solidFill>
                  <a:schemeClr val="bg1"/>
                </a:solidFill>
              </a:rPr>
              <a:t>, </a:t>
            </a:r>
            <a:r>
              <a:rPr lang="en-US" sz="2400" b="1" dirty="0" err="1" smtClean="0">
                <a:solidFill>
                  <a:schemeClr val="bg1"/>
                </a:solidFill>
              </a:rPr>
              <a:t>Agra,India</a:t>
            </a:r>
            <a:endParaRPr lang="fil-PH" sz="2400" b="1" dirty="0">
              <a:solidFill>
                <a:schemeClr val="bg1"/>
              </a:solidFill>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86801227.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abbasid pd,baghdad samara.jpg"/>
          <p:cNvPicPr>
            <a:picLocks noChangeAspect="1"/>
          </p:cNvPicPr>
          <p:nvPr/>
        </p:nvPicPr>
        <p:blipFill>
          <a:blip r:embed="rId2"/>
          <a:stretch>
            <a:fillRect/>
          </a:stretch>
        </p:blipFill>
        <p:spPr>
          <a:xfrm>
            <a:off x="990600" y="0"/>
            <a:ext cx="7080380" cy="6938772"/>
          </a:xfrm>
          <a:prstGeom prst="rect">
            <a:avLst/>
          </a:prstGeom>
        </p:spPr>
      </p:pic>
      <p:sp>
        <p:nvSpPr>
          <p:cNvPr id="5" name="TextBox 4"/>
          <p:cNvSpPr txBox="1"/>
          <p:nvPr/>
        </p:nvSpPr>
        <p:spPr>
          <a:xfrm>
            <a:off x="3810000" y="6396335"/>
            <a:ext cx="2057400" cy="461665"/>
          </a:xfrm>
          <a:prstGeom prst="rect">
            <a:avLst/>
          </a:prstGeom>
          <a:solidFill>
            <a:srgbClr val="FFFF00"/>
          </a:solidFill>
        </p:spPr>
        <p:txBody>
          <a:bodyPr wrap="square" rtlCol="0">
            <a:spAutoFit/>
          </a:bodyPr>
          <a:lstStyle/>
          <a:p>
            <a:r>
              <a:rPr lang="en-US" sz="2400" b="1" dirty="0" smtClean="0">
                <a:solidFill>
                  <a:schemeClr val="bg1"/>
                </a:solidFill>
              </a:rPr>
              <a:t>Samara, Iraq</a:t>
            </a:r>
            <a:endParaRPr lang="fil-PH" sz="2400" b="1" dirty="0">
              <a:solidFill>
                <a:schemeClr val="bg1"/>
              </a:solidFill>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79).jpg"/>
          <p:cNvPicPr>
            <a:picLocks noChangeAspect="1"/>
          </p:cNvPicPr>
          <p:nvPr/>
        </p:nvPicPr>
        <p:blipFill>
          <a:blip r:embed="rId2"/>
          <a:stretch>
            <a:fillRect/>
          </a:stretch>
        </p:blipFill>
        <p:spPr>
          <a:xfrm>
            <a:off x="2209800" y="0"/>
            <a:ext cx="4644043" cy="6978753"/>
          </a:xfrm>
          <a:prstGeom prst="rect">
            <a:avLst/>
          </a:prstGeom>
        </p:spPr>
      </p:pic>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abbasid period.jpg"/>
          <p:cNvPicPr>
            <a:picLocks noChangeAspect="1"/>
          </p:cNvPicPr>
          <p:nvPr/>
        </p:nvPicPr>
        <p:blipFill>
          <a:blip r:embed="rId2"/>
          <a:stretch>
            <a:fillRect/>
          </a:stretch>
        </p:blipFill>
        <p:spPr>
          <a:xfrm>
            <a:off x="508000" y="908050"/>
            <a:ext cx="8128000" cy="5041900"/>
          </a:xfrm>
          <a:prstGeom prst="rect">
            <a:avLst/>
          </a:prstGeom>
        </p:spPr>
      </p:pic>
      <p:sp>
        <p:nvSpPr>
          <p:cNvPr id="5" name="TextBox 4"/>
          <p:cNvSpPr txBox="1"/>
          <p:nvPr/>
        </p:nvSpPr>
        <p:spPr>
          <a:xfrm>
            <a:off x="762000" y="1219200"/>
            <a:ext cx="4343400" cy="461665"/>
          </a:xfrm>
          <a:prstGeom prst="rect">
            <a:avLst/>
          </a:prstGeom>
          <a:solidFill>
            <a:srgbClr val="FFFF00"/>
          </a:solidFill>
        </p:spPr>
        <p:txBody>
          <a:bodyPr wrap="square" rtlCol="0">
            <a:spAutoFit/>
          </a:bodyPr>
          <a:lstStyle/>
          <a:p>
            <a:r>
              <a:rPr lang="en-US" sz="2400" b="1" dirty="0" smtClean="0">
                <a:solidFill>
                  <a:schemeClr val="bg1"/>
                </a:solidFill>
              </a:rPr>
              <a:t>Abbasid period, </a:t>
            </a:r>
            <a:r>
              <a:rPr lang="en-US" sz="2400" b="1" dirty="0" err="1" smtClean="0">
                <a:solidFill>
                  <a:schemeClr val="bg1"/>
                </a:solidFill>
              </a:rPr>
              <a:t>Samara,Iraq</a:t>
            </a:r>
            <a:endParaRPr lang="fil-PH" sz="2400" b="1" dirty="0">
              <a:solidFill>
                <a:schemeClr val="bg1"/>
              </a:solidFill>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04 Golden dome and islamic architecture.jpg"/>
          <p:cNvPicPr>
            <a:picLocks noChangeAspect="1"/>
          </p:cNvPicPr>
          <p:nvPr/>
        </p:nvPicPr>
        <p:blipFill>
          <a:blip r:embed="rId2"/>
          <a:stretch>
            <a:fillRect/>
          </a:stretch>
        </p:blipFill>
        <p:spPr>
          <a:xfrm>
            <a:off x="1981200" y="0"/>
            <a:ext cx="5162550" cy="6883400"/>
          </a:xfrm>
          <a:prstGeom prst="rect">
            <a:avLst/>
          </a:prstGeom>
        </p:spPr>
      </p:pic>
      <p:sp>
        <p:nvSpPr>
          <p:cNvPr id="5" name="TextBox 4"/>
          <p:cNvSpPr txBox="1"/>
          <p:nvPr/>
        </p:nvSpPr>
        <p:spPr>
          <a:xfrm>
            <a:off x="2590800" y="6027003"/>
            <a:ext cx="4267200" cy="830997"/>
          </a:xfrm>
          <a:prstGeom prst="rect">
            <a:avLst/>
          </a:prstGeom>
          <a:solidFill>
            <a:srgbClr val="FFFF00"/>
          </a:solidFill>
        </p:spPr>
        <p:txBody>
          <a:bodyPr wrap="square" rtlCol="0">
            <a:spAutoFit/>
          </a:bodyPr>
          <a:lstStyle/>
          <a:p>
            <a:pPr algn="ctr"/>
            <a:r>
              <a:rPr lang="en-US" sz="2400" b="1" dirty="0" smtClean="0">
                <a:solidFill>
                  <a:schemeClr val="bg1"/>
                </a:solidFill>
              </a:rPr>
              <a:t>Golden dome of Al </a:t>
            </a:r>
            <a:r>
              <a:rPr lang="en-US" sz="2400" b="1" dirty="0" err="1" smtClean="0">
                <a:solidFill>
                  <a:schemeClr val="bg1"/>
                </a:solidFill>
              </a:rPr>
              <a:t>Aqsa</a:t>
            </a:r>
            <a:r>
              <a:rPr lang="en-US" sz="2400" b="1" dirty="0" smtClean="0">
                <a:solidFill>
                  <a:schemeClr val="bg1"/>
                </a:solidFill>
              </a:rPr>
              <a:t> mosque, Jerusalem</a:t>
            </a:r>
            <a:endParaRPr lang="fil-PH" sz="2400" b="1" dirty="0">
              <a:solidFill>
                <a:schemeClr val="bg1"/>
              </a:solidFill>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Abu_Dhabi_Grand_Mosque_HD_Wallpaper-Vvallpaper.Net (1).jpg"/>
          <p:cNvPicPr>
            <a:picLocks noChangeAspect="1"/>
          </p:cNvPicPr>
          <p:nvPr/>
        </p:nvPicPr>
        <p:blipFill>
          <a:blip r:embed="rId2"/>
          <a:stretch>
            <a:fillRect/>
          </a:stretch>
        </p:blipFill>
        <p:spPr>
          <a:xfrm>
            <a:off x="0" y="340042"/>
            <a:ext cx="9144000" cy="6177915"/>
          </a:xfrm>
          <a:prstGeom prst="rect">
            <a:avLst/>
          </a:prstGeom>
        </p:spPr>
      </p:pic>
      <p:sp>
        <p:nvSpPr>
          <p:cNvPr id="5" name="TextBox 4"/>
          <p:cNvSpPr txBox="1"/>
          <p:nvPr/>
        </p:nvSpPr>
        <p:spPr>
          <a:xfrm>
            <a:off x="2819400" y="762000"/>
            <a:ext cx="3886200" cy="461665"/>
          </a:xfrm>
          <a:prstGeom prst="rect">
            <a:avLst/>
          </a:prstGeom>
          <a:solidFill>
            <a:srgbClr val="FFFF00"/>
          </a:solidFill>
        </p:spPr>
        <p:txBody>
          <a:bodyPr wrap="square" rtlCol="0">
            <a:spAutoFit/>
          </a:bodyPr>
          <a:lstStyle/>
          <a:p>
            <a:r>
              <a:rPr lang="en-US" sz="2400" b="1" dirty="0" smtClean="0">
                <a:solidFill>
                  <a:schemeClr val="bg1"/>
                </a:solidFill>
              </a:rPr>
              <a:t>Abu Dhabi grand mosque</a:t>
            </a:r>
            <a:endParaRPr lang="fil-PH" sz="2400" b="1" dirty="0">
              <a:solidFill>
                <a:schemeClr val="bg1"/>
              </a:solidFill>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Al Jaferia Palace in Spain.jpg"/>
          <p:cNvPicPr>
            <a:picLocks noChangeAspect="1"/>
          </p:cNvPicPr>
          <p:nvPr/>
        </p:nvPicPr>
        <p:blipFill>
          <a:blip r:embed="rId2"/>
          <a:stretch>
            <a:fillRect/>
          </a:stretch>
        </p:blipFill>
        <p:spPr>
          <a:xfrm>
            <a:off x="0" y="10715"/>
            <a:ext cx="9144000" cy="6836569"/>
          </a:xfrm>
          <a:prstGeom prst="rect">
            <a:avLst/>
          </a:prstGeom>
        </p:spPr>
      </p:pic>
      <p:sp>
        <p:nvSpPr>
          <p:cNvPr id="5" name="TextBox 4"/>
          <p:cNvSpPr txBox="1"/>
          <p:nvPr/>
        </p:nvSpPr>
        <p:spPr>
          <a:xfrm>
            <a:off x="5029200" y="457200"/>
            <a:ext cx="3733800" cy="461665"/>
          </a:xfrm>
          <a:prstGeom prst="rect">
            <a:avLst/>
          </a:prstGeom>
          <a:solidFill>
            <a:srgbClr val="FFFF00"/>
          </a:solidFill>
        </p:spPr>
        <p:txBody>
          <a:bodyPr wrap="square" rtlCol="0">
            <a:spAutoFit/>
          </a:bodyPr>
          <a:lstStyle/>
          <a:p>
            <a:r>
              <a:rPr lang="en-US" sz="2400" b="1" dirty="0" smtClean="0">
                <a:solidFill>
                  <a:schemeClr val="bg1"/>
                </a:solidFill>
              </a:rPr>
              <a:t>Al </a:t>
            </a:r>
            <a:r>
              <a:rPr lang="en-US" sz="2400" b="1" dirty="0" err="1" smtClean="0">
                <a:solidFill>
                  <a:schemeClr val="bg1"/>
                </a:solidFill>
              </a:rPr>
              <a:t>Jaferia</a:t>
            </a:r>
            <a:r>
              <a:rPr lang="en-US" sz="2400" b="1" dirty="0" smtClean="0">
                <a:solidFill>
                  <a:schemeClr val="bg1"/>
                </a:solidFill>
              </a:rPr>
              <a:t> palace,  Spain</a:t>
            </a:r>
            <a:endParaRPr lang="fil-PH" sz="2400" b="1" dirty="0">
              <a:solidFill>
                <a:schemeClr val="bg1"/>
              </a:solidFill>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th.jpg"/>
          <p:cNvPicPr>
            <a:picLocks noChangeAspect="1"/>
          </p:cNvPicPr>
          <p:nvPr/>
        </p:nvPicPr>
        <p:blipFill>
          <a:blip r:embed="rId2"/>
          <a:stretch>
            <a:fillRect/>
          </a:stretch>
        </p:blipFill>
        <p:spPr>
          <a:xfrm>
            <a:off x="1" y="170792"/>
            <a:ext cx="9144000" cy="651641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erry.jpg"/>
          <p:cNvPicPr>
            <a:picLocks noChangeAspect="1"/>
          </p:cNvPicPr>
          <p:nvPr/>
        </p:nvPicPr>
        <p:blipFill>
          <a:blip r:embed="rId2"/>
          <a:stretch>
            <a:fillRect/>
          </a:stretch>
        </p:blipFill>
        <p:spPr>
          <a:xfrm>
            <a:off x="-113590" y="1752600"/>
            <a:ext cx="9371180" cy="3352800"/>
          </a:xfrm>
          <a:prstGeom prst="rect">
            <a:avLst/>
          </a:prstGeom>
        </p:spPr>
      </p:pic>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12.jpg"/>
          <p:cNvPicPr>
            <a:picLocks noChangeAspect="1"/>
          </p:cNvPicPr>
          <p:nvPr/>
        </p:nvPicPr>
        <p:blipFill>
          <a:blip r:embed="rId2"/>
          <a:srcRect t="4902" b="4902"/>
          <a:stretch>
            <a:fillRect/>
          </a:stretch>
        </p:blipFill>
        <p:spPr>
          <a:xfrm>
            <a:off x="0" y="183444"/>
            <a:ext cx="9187732" cy="6522156"/>
          </a:xfrm>
          <a:prstGeom prst="rect">
            <a:avLst/>
          </a:prstGeom>
        </p:spPr>
      </p:pic>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20.jpg"/>
          <p:cNvPicPr>
            <a:picLocks noChangeAspect="1"/>
          </p:cNvPicPr>
          <p:nvPr/>
        </p:nvPicPr>
        <p:blipFill>
          <a:blip r:embed="rId2"/>
          <a:stretch>
            <a:fillRect/>
          </a:stretch>
        </p:blipFill>
        <p:spPr>
          <a:xfrm>
            <a:off x="-11317" y="0"/>
            <a:ext cx="9166634" cy="6858000"/>
          </a:xfrm>
          <a:prstGeom prst="rect">
            <a:avLst/>
          </a:prstGeom>
        </p:spPr>
      </p:pic>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25.jpg"/>
          <p:cNvPicPr>
            <a:picLocks noChangeAspect="1"/>
          </p:cNvPicPr>
          <p:nvPr/>
        </p:nvPicPr>
        <p:blipFill>
          <a:blip r:embed="rId2"/>
          <a:stretch>
            <a:fillRect/>
          </a:stretch>
        </p:blipFill>
        <p:spPr>
          <a:xfrm>
            <a:off x="2283174" y="0"/>
            <a:ext cx="4577651" cy="6858000"/>
          </a:xfrm>
          <a:prstGeom prst="rect">
            <a:avLst/>
          </a:prstGeom>
        </p:spPr>
      </p:pic>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architecture buildings kul sharif mosque 1920x1080 wallpaper_www.knowledgehi.com_83.jpg"/>
          <p:cNvPicPr>
            <a:picLocks noChangeAspect="1"/>
          </p:cNvPicPr>
          <p:nvPr/>
        </p:nvPicPr>
        <p:blipFill>
          <a:blip r:embed="rId2"/>
          <a:stretch>
            <a:fillRect/>
          </a:stretch>
        </p:blipFill>
        <p:spPr>
          <a:xfrm>
            <a:off x="0" y="838199"/>
            <a:ext cx="9182746" cy="5159829"/>
          </a:xfrm>
          <a:prstGeom prst="rect">
            <a:avLst/>
          </a:prstGeom>
        </p:spPr>
      </p:pic>
      <p:sp>
        <p:nvSpPr>
          <p:cNvPr id="5" name="TextBox 4"/>
          <p:cNvSpPr txBox="1"/>
          <p:nvPr/>
        </p:nvSpPr>
        <p:spPr>
          <a:xfrm>
            <a:off x="3276600" y="6172200"/>
            <a:ext cx="2667000" cy="461665"/>
          </a:xfrm>
          <a:prstGeom prst="rect">
            <a:avLst/>
          </a:prstGeom>
          <a:solidFill>
            <a:srgbClr val="FFFF00"/>
          </a:solidFill>
        </p:spPr>
        <p:txBody>
          <a:bodyPr wrap="square" rtlCol="0">
            <a:spAutoFit/>
          </a:bodyPr>
          <a:lstStyle/>
          <a:p>
            <a:r>
              <a:rPr lang="en-US" sz="2400" b="1" dirty="0" smtClean="0">
                <a:solidFill>
                  <a:schemeClr val="bg1"/>
                </a:solidFill>
              </a:rPr>
              <a:t>Al Sharif mosque</a:t>
            </a:r>
            <a:endParaRPr lang="fil-PH" sz="2400" b="1" dirty="0">
              <a:solidFill>
                <a:schemeClr val="bg1"/>
              </a:solidFill>
            </a:endParaRP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 architecture (10).jpg"/>
          <p:cNvPicPr>
            <a:picLocks noChangeAspect="1"/>
          </p:cNvPicPr>
          <p:nvPr/>
        </p:nvPicPr>
        <p:blipFill>
          <a:blip r:embed="rId2"/>
          <a:stretch>
            <a:fillRect/>
          </a:stretch>
        </p:blipFill>
        <p:spPr>
          <a:xfrm>
            <a:off x="-34828" y="25924"/>
            <a:ext cx="9178828" cy="6832076"/>
          </a:xfrm>
          <a:prstGeom prst="rect">
            <a:avLst/>
          </a:prstGeom>
        </p:spPr>
      </p:pic>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0116b.jpg"/>
          <p:cNvPicPr>
            <a:picLocks noChangeAspect="1"/>
          </p:cNvPicPr>
          <p:nvPr/>
        </p:nvPicPr>
        <p:blipFill>
          <a:blip r:embed="rId2"/>
          <a:stretch>
            <a:fillRect/>
          </a:stretch>
        </p:blipFill>
        <p:spPr>
          <a:xfrm>
            <a:off x="0" y="838200"/>
            <a:ext cx="9198429" cy="5151120"/>
          </a:xfrm>
          <a:prstGeom prst="rect">
            <a:avLst/>
          </a:prstGeom>
        </p:spPr>
      </p:pic>
      <p:sp>
        <p:nvSpPr>
          <p:cNvPr id="5" name="TextBox 4"/>
          <p:cNvSpPr txBox="1"/>
          <p:nvPr/>
        </p:nvSpPr>
        <p:spPr>
          <a:xfrm>
            <a:off x="2590800" y="5410200"/>
            <a:ext cx="4419600" cy="461665"/>
          </a:xfrm>
          <a:prstGeom prst="rect">
            <a:avLst/>
          </a:prstGeom>
          <a:solidFill>
            <a:srgbClr val="FFFF00"/>
          </a:solidFill>
        </p:spPr>
        <p:txBody>
          <a:bodyPr wrap="square" rtlCol="0">
            <a:spAutoFit/>
          </a:bodyPr>
          <a:lstStyle/>
          <a:p>
            <a:r>
              <a:rPr lang="en-US" sz="2400" b="1" dirty="0" smtClean="0">
                <a:solidFill>
                  <a:schemeClr val="bg1"/>
                </a:solidFill>
              </a:rPr>
              <a:t>Museum of Islamic art, Doha</a:t>
            </a:r>
            <a:endParaRPr lang="fil-PH" sz="2400" b="1" dirty="0">
              <a:solidFill>
                <a:schemeClr val="bg1"/>
              </a:solidFill>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arq_51332.jpg"/>
          <p:cNvPicPr>
            <a:picLocks noChangeAspect="1"/>
          </p:cNvPicPr>
          <p:nvPr/>
        </p:nvPicPr>
        <p:blipFill>
          <a:blip r:embed="rId2"/>
          <a:stretch>
            <a:fillRect/>
          </a:stretch>
        </p:blipFill>
        <p:spPr>
          <a:xfrm>
            <a:off x="0" y="391574"/>
            <a:ext cx="9144000" cy="6074852"/>
          </a:xfrm>
          <a:prstGeom prst="rect">
            <a:avLst/>
          </a:prstGeom>
        </p:spPr>
      </p:pic>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doha-museum_1706949c.jpg"/>
          <p:cNvPicPr>
            <a:picLocks noChangeAspect="1"/>
          </p:cNvPicPr>
          <p:nvPr/>
        </p:nvPicPr>
        <p:blipFill>
          <a:blip r:embed="rId2"/>
          <a:stretch>
            <a:fillRect/>
          </a:stretch>
        </p:blipFill>
        <p:spPr>
          <a:xfrm>
            <a:off x="-52917" y="609600"/>
            <a:ext cx="9196917" cy="5758070"/>
          </a:xfrm>
          <a:prstGeom prst="rect">
            <a:avLst/>
          </a:prstGeom>
        </p:spPr>
      </p:pic>
      <p:sp>
        <p:nvSpPr>
          <p:cNvPr id="5" name="TextBox 4"/>
          <p:cNvSpPr txBox="1"/>
          <p:nvPr/>
        </p:nvSpPr>
        <p:spPr>
          <a:xfrm>
            <a:off x="3429000" y="5867400"/>
            <a:ext cx="2362200" cy="461665"/>
          </a:xfrm>
          <a:prstGeom prst="rect">
            <a:avLst/>
          </a:prstGeom>
          <a:solidFill>
            <a:srgbClr val="FFFF00"/>
          </a:solidFill>
        </p:spPr>
        <p:txBody>
          <a:bodyPr wrap="square" rtlCol="0">
            <a:spAutoFit/>
          </a:bodyPr>
          <a:lstStyle/>
          <a:p>
            <a:r>
              <a:rPr lang="en-US" sz="2400" b="1" dirty="0" smtClean="0">
                <a:solidFill>
                  <a:schemeClr val="bg1"/>
                </a:solidFill>
              </a:rPr>
              <a:t>Doha museum</a:t>
            </a:r>
            <a:endParaRPr lang="fil-PH" sz="2400" b="1" dirty="0">
              <a:solidFill>
                <a:schemeClr val="bg1"/>
              </a:solidFill>
            </a:endParaRP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Faisal_Mosque_Pakistan_HD_Wallpaper-Vvallpaper.Net.jpg"/>
          <p:cNvPicPr>
            <a:picLocks noChangeAspect="1"/>
          </p:cNvPicPr>
          <p:nvPr/>
        </p:nvPicPr>
        <p:blipFill>
          <a:blip r:embed="rId2"/>
          <a:stretch>
            <a:fillRect/>
          </a:stretch>
        </p:blipFill>
        <p:spPr>
          <a:xfrm>
            <a:off x="0" y="0"/>
            <a:ext cx="9144000" cy="6858000"/>
          </a:xfrm>
          <a:prstGeom prst="rect">
            <a:avLst/>
          </a:prstGeom>
        </p:spPr>
      </p:pic>
      <p:sp>
        <p:nvSpPr>
          <p:cNvPr id="5" name="TextBox 4"/>
          <p:cNvSpPr txBox="1"/>
          <p:nvPr/>
        </p:nvSpPr>
        <p:spPr>
          <a:xfrm>
            <a:off x="533400" y="457200"/>
            <a:ext cx="2362200" cy="830997"/>
          </a:xfrm>
          <a:prstGeom prst="rect">
            <a:avLst/>
          </a:prstGeom>
          <a:solidFill>
            <a:srgbClr val="FFFF00"/>
          </a:solidFill>
        </p:spPr>
        <p:txBody>
          <a:bodyPr wrap="square" rtlCol="0">
            <a:spAutoFit/>
          </a:bodyPr>
          <a:lstStyle/>
          <a:p>
            <a:pPr algn="ctr"/>
            <a:r>
              <a:rPr lang="en-US" sz="2400" b="1" dirty="0" smtClean="0">
                <a:solidFill>
                  <a:schemeClr val="bg1"/>
                </a:solidFill>
              </a:rPr>
              <a:t>Faisal mosque, Pakistan</a:t>
            </a:r>
            <a:endParaRPr lang="fil-PH" sz="2400" b="1" dirty="0">
              <a:solidFill>
                <a:schemeClr val="bg1"/>
              </a:solidFill>
            </a:endParaRP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b5fbd1d0088937a1f6e8fc3b5711e889.jpg"/>
          <p:cNvPicPr>
            <a:picLocks noChangeAspect="1"/>
          </p:cNvPicPr>
          <p:nvPr/>
        </p:nvPicPr>
        <p:blipFill>
          <a:blip r:embed="rId2"/>
          <a:stretch>
            <a:fillRect/>
          </a:stretch>
        </p:blipFill>
        <p:spPr>
          <a:xfrm>
            <a:off x="2000250" y="0"/>
            <a:ext cx="5143500" cy="6858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ughals543 - Copy.jpg"/>
          <p:cNvPicPr>
            <a:picLocks noChangeAspect="1"/>
          </p:cNvPicPr>
          <p:nvPr/>
        </p:nvPicPr>
        <p:blipFill>
          <a:blip r:embed="rId2"/>
          <a:stretch>
            <a:fillRect/>
          </a:stretch>
        </p:blipFill>
        <p:spPr>
          <a:xfrm>
            <a:off x="-92273" y="1066800"/>
            <a:ext cx="9328543" cy="4724400"/>
          </a:xfrm>
          <a:prstGeom prst="rect">
            <a:avLst/>
          </a:prstGeom>
        </p:spPr>
      </p:pic>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gur-e-amir-tomb-of-the-king-samarqand-uzbekistan.jpg"/>
          <p:cNvPicPr>
            <a:picLocks noChangeAspect="1"/>
          </p:cNvPicPr>
          <p:nvPr/>
        </p:nvPicPr>
        <p:blipFill>
          <a:blip r:embed="rId2"/>
          <a:stretch>
            <a:fillRect/>
          </a:stretch>
        </p:blipFill>
        <p:spPr>
          <a:xfrm>
            <a:off x="0" y="0"/>
            <a:ext cx="9144000" cy="6858000"/>
          </a:xfrm>
          <a:prstGeom prst="rect">
            <a:avLst/>
          </a:prstGeom>
        </p:spPr>
      </p:pic>
      <p:sp>
        <p:nvSpPr>
          <p:cNvPr id="5" name="TextBox 4"/>
          <p:cNvSpPr txBox="1"/>
          <p:nvPr/>
        </p:nvSpPr>
        <p:spPr>
          <a:xfrm>
            <a:off x="3200400" y="609600"/>
            <a:ext cx="3657600" cy="461665"/>
          </a:xfrm>
          <a:prstGeom prst="rect">
            <a:avLst/>
          </a:prstGeom>
          <a:solidFill>
            <a:srgbClr val="FFFF00"/>
          </a:solidFill>
        </p:spPr>
        <p:txBody>
          <a:bodyPr wrap="square" rtlCol="0">
            <a:spAutoFit/>
          </a:bodyPr>
          <a:lstStyle/>
          <a:p>
            <a:r>
              <a:rPr lang="en-US" sz="2400" b="1" dirty="0" smtClean="0">
                <a:solidFill>
                  <a:schemeClr val="bg1"/>
                </a:solidFill>
              </a:rPr>
              <a:t>Samarkand, Uzbekistan</a:t>
            </a:r>
            <a:endParaRPr lang="fil-PH" sz="2400" b="1" dirty="0">
              <a:solidFill>
                <a:schemeClr val="bg1"/>
              </a:solidFill>
            </a:endParaRP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Beautiful_Designed_White_Mosque_HD_Wallpaper-Vvallpaper.Net.jpg"/>
          <p:cNvPicPr>
            <a:picLocks noChangeAspect="1"/>
          </p:cNvPicPr>
          <p:nvPr/>
        </p:nvPicPr>
        <p:blipFill>
          <a:blip r:embed="rId2"/>
          <a:stretch>
            <a:fillRect/>
          </a:stretch>
        </p:blipFill>
        <p:spPr>
          <a:xfrm>
            <a:off x="0" y="428625"/>
            <a:ext cx="9144000" cy="6000750"/>
          </a:xfrm>
          <a:prstGeom prst="rect">
            <a:avLst/>
          </a:prstGeom>
        </p:spPr>
      </p:pic>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750x500-ehow-images-a07-kn-ar-islamic-homeschooling-resources-800x800.jpg"/>
          <p:cNvPicPr>
            <a:picLocks noChangeAspect="1"/>
          </p:cNvPicPr>
          <p:nvPr/>
        </p:nvPicPr>
        <p:blipFill>
          <a:blip r:embed="rId2"/>
          <a:stretch>
            <a:fillRect/>
          </a:stretch>
        </p:blipFill>
        <p:spPr>
          <a:xfrm>
            <a:off x="0" y="381000"/>
            <a:ext cx="9144000" cy="6096000"/>
          </a:xfrm>
          <a:prstGeom prst="rect">
            <a:avLst/>
          </a:prstGeom>
        </p:spPr>
      </p:pic>
      <p:sp>
        <p:nvSpPr>
          <p:cNvPr id="5" name="TextBox 4"/>
          <p:cNvSpPr txBox="1"/>
          <p:nvPr/>
        </p:nvSpPr>
        <p:spPr>
          <a:xfrm>
            <a:off x="457200" y="5791200"/>
            <a:ext cx="2667000" cy="461665"/>
          </a:xfrm>
          <a:prstGeom prst="rect">
            <a:avLst/>
          </a:prstGeom>
          <a:solidFill>
            <a:srgbClr val="FFFF00"/>
          </a:solidFill>
        </p:spPr>
        <p:txBody>
          <a:bodyPr wrap="square" rtlCol="0">
            <a:spAutoFit/>
          </a:bodyPr>
          <a:lstStyle/>
          <a:p>
            <a:r>
              <a:rPr lang="en-US" sz="2400" b="1" dirty="0" err="1" smtClean="0">
                <a:solidFill>
                  <a:schemeClr val="bg1"/>
                </a:solidFill>
              </a:rPr>
              <a:t>Istambul,Turkey</a:t>
            </a:r>
            <a:endParaRPr lang="fil-PH" sz="2400" b="1" dirty="0">
              <a:solidFill>
                <a:schemeClr val="bg1"/>
              </a:solidFill>
            </a:endParaRP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dome of the rock jerusalem.jpg"/>
          <p:cNvPicPr>
            <a:picLocks noChangeAspect="1"/>
          </p:cNvPicPr>
          <p:nvPr/>
        </p:nvPicPr>
        <p:blipFill>
          <a:blip r:embed="rId2"/>
          <a:stretch>
            <a:fillRect/>
          </a:stretch>
        </p:blipFill>
        <p:spPr>
          <a:xfrm>
            <a:off x="0" y="457201"/>
            <a:ext cx="9152840" cy="5937864"/>
          </a:xfrm>
          <a:prstGeom prst="rect">
            <a:avLst/>
          </a:prstGeom>
        </p:spPr>
      </p:pic>
      <p:sp>
        <p:nvSpPr>
          <p:cNvPr id="5" name="TextBox 4"/>
          <p:cNvSpPr txBox="1"/>
          <p:nvPr/>
        </p:nvSpPr>
        <p:spPr>
          <a:xfrm>
            <a:off x="3200400" y="6248400"/>
            <a:ext cx="4343400" cy="461665"/>
          </a:xfrm>
          <a:prstGeom prst="rect">
            <a:avLst/>
          </a:prstGeom>
          <a:solidFill>
            <a:srgbClr val="FFFF00"/>
          </a:solidFill>
        </p:spPr>
        <p:txBody>
          <a:bodyPr wrap="square" rtlCol="0">
            <a:spAutoFit/>
          </a:bodyPr>
          <a:lstStyle/>
          <a:p>
            <a:r>
              <a:rPr lang="en-US" sz="2400" b="1" dirty="0" smtClean="0">
                <a:solidFill>
                  <a:schemeClr val="bg1"/>
                </a:solidFill>
              </a:rPr>
              <a:t>Dome of the rock, Jerusalem</a:t>
            </a:r>
            <a:endParaRPr lang="fil-PH" sz="2400" b="1" dirty="0">
              <a:solidFill>
                <a:schemeClr val="bg1"/>
              </a:solidFill>
            </a:endParaRP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facade-blue-mosque.jpg"/>
          <p:cNvPicPr>
            <a:picLocks noChangeAspect="1"/>
          </p:cNvPicPr>
          <p:nvPr/>
        </p:nvPicPr>
        <p:blipFill>
          <a:blip r:embed="rId2"/>
          <a:stretch>
            <a:fillRect/>
          </a:stretch>
        </p:blipFill>
        <p:spPr>
          <a:xfrm>
            <a:off x="0" y="304801"/>
            <a:ext cx="9216080" cy="6199908"/>
          </a:xfrm>
          <a:prstGeom prst="rect">
            <a:avLst/>
          </a:prstGeom>
        </p:spPr>
      </p:pic>
      <p:sp>
        <p:nvSpPr>
          <p:cNvPr id="5" name="TextBox 4"/>
          <p:cNvSpPr txBox="1"/>
          <p:nvPr/>
        </p:nvSpPr>
        <p:spPr>
          <a:xfrm>
            <a:off x="381000" y="533400"/>
            <a:ext cx="3657600" cy="461665"/>
          </a:xfrm>
          <a:prstGeom prst="rect">
            <a:avLst/>
          </a:prstGeom>
          <a:solidFill>
            <a:srgbClr val="FFFF00"/>
          </a:solidFill>
        </p:spPr>
        <p:txBody>
          <a:bodyPr wrap="square" rtlCol="0">
            <a:spAutoFit/>
          </a:bodyPr>
          <a:lstStyle/>
          <a:p>
            <a:r>
              <a:rPr lang="en-US" sz="2400" b="1" dirty="0" smtClean="0">
                <a:solidFill>
                  <a:schemeClr val="bg1"/>
                </a:solidFill>
              </a:rPr>
              <a:t>Blue mosque, </a:t>
            </a:r>
            <a:r>
              <a:rPr lang="en-US" sz="2400" b="1" dirty="0" err="1" smtClean="0">
                <a:solidFill>
                  <a:schemeClr val="bg1"/>
                </a:solidFill>
              </a:rPr>
              <a:t>Istambul</a:t>
            </a:r>
            <a:endParaRPr lang="fil-PH" sz="2400" b="1" dirty="0">
              <a:solidFill>
                <a:schemeClr val="bg1"/>
              </a:solidFill>
            </a:endParaRP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odern Islamic Architecture (10).jpg"/>
          <p:cNvPicPr>
            <a:picLocks noChangeAspect="1"/>
          </p:cNvPicPr>
          <p:nvPr/>
        </p:nvPicPr>
        <p:blipFill>
          <a:blip r:embed="rId2"/>
          <a:stretch>
            <a:fillRect/>
          </a:stretch>
        </p:blipFill>
        <p:spPr>
          <a:xfrm>
            <a:off x="1" y="0"/>
            <a:ext cx="9138464" cy="6862156"/>
          </a:xfrm>
          <a:prstGeom prst="rect">
            <a:avLst/>
          </a:prstGeom>
        </p:spPr>
      </p:pic>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ohammedAliMosqueLion.jpg"/>
          <p:cNvPicPr>
            <a:picLocks noChangeAspect="1"/>
          </p:cNvPicPr>
          <p:nvPr/>
        </p:nvPicPr>
        <p:blipFill>
          <a:blip r:embed="rId2"/>
          <a:stretch>
            <a:fillRect/>
          </a:stretch>
        </p:blipFill>
        <p:spPr>
          <a:xfrm>
            <a:off x="0" y="143312"/>
            <a:ext cx="9144000" cy="6571376"/>
          </a:xfrm>
          <a:prstGeom prst="rect">
            <a:avLst/>
          </a:prstGeom>
        </p:spPr>
      </p:pic>
      <p:sp>
        <p:nvSpPr>
          <p:cNvPr id="5" name="TextBox 4"/>
          <p:cNvSpPr txBox="1"/>
          <p:nvPr/>
        </p:nvSpPr>
        <p:spPr>
          <a:xfrm>
            <a:off x="304800" y="457200"/>
            <a:ext cx="3581400" cy="461665"/>
          </a:xfrm>
          <a:prstGeom prst="rect">
            <a:avLst/>
          </a:prstGeom>
          <a:solidFill>
            <a:srgbClr val="FFFF00"/>
          </a:solidFill>
        </p:spPr>
        <p:txBody>
          <a:bodyPr wrap="square" rtlCol="0">
            <a:spAutoFit/>
          </a:bodyPr>
          <a:lstStyle/>
          <a:p>
            <a:r>
              <a:rPr lang="en-US" sz="2400" b="1" dirty="0" err="1" smtClean="0">
                <a:solidFill>
                  <a:schemeClr val="bg1"/>
                </a:solidFill>
              </a:rPr>
              <a:t>Mohd.Ali</a:t>
            </a:r>
            <a:r>
              <a:rPr lang="en-US" sz="2400" b="1" dirty="0" smtClean="0">
                <a:solidFill>
                  <a:schemeClr val="bg1"/>
                </a:solidFill>
              </a:rPr>
              <a:t> mosque, Lion</a:t>
            </a:r>
            <a:endParaRPr lang="fil-PH" sz="2400" b="1" dirty="0">
              <a:solidFill>
                <a:schemeClr val="bg1"/>
              </a:solidFill>
            </a:endParaRP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osque-muslim-islamic-architecture-world.jpg"/>
          <p:cNvPicPr>
            <a:picLocks noChangeAspect="1"/>
          </p:cNvPicPr>
          <p:nvPr/>
        </p:nvPicPr>
        <p:blipFill>
          <a:blip r:embed="rId2"/>
          <a:stretch>
            <a:fillRect/>
          </a:stretch>
        </p:blipFill>
        <p:spPr>
          <a:xfrm>
            <a:off x="0" y="571500"/>
            <a:ext cx="9144000" cy="5715000"/>
          </a:xfrm>
          <a:prstGeom prst="rect">
            <a:avLst/>
          </a:prstGeom>
        </p:spPr>
      </p:pic>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44).jpg"/>
          <p:cNvPicPr>
            <a:picLocks noChangeAspect="1"/>
          </p:cNvPicPr>
          <p:nvPr/>
        </p:nvPicPr>
        <p:blipFill>
          <a:blip r:embed="rId2"/>
          <a:stretch>
            <a:fillRect/>
          </a:stretch>
        </p:blipFill>
        <p:spPr>
          <a:xfrm>
            <a:off x="1981200" y="-29852"/>
            <a:ext cx="5181599" cy="6917702"/>
          </a:xfrm>
          <a:prstGeom prst="rect">
            <a:avLst/>
          </a:prstGeom>
        </p:spPr>
      </p:pic>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odern Islamic Architecture (9).jpg"/>
          <p:cNvPicPr>
            <a:picLocks noChangeAspect="1"/>
          </p:cNvPicPr>
          <p:nvPr/>
        </p:nvPicPr>
        <p:blipFill>
          <a:blip r:embed="rId2"/>
          <a:stretch>
            <a:fillRect/>
          </a:stretch>
        </p:blipFill>
        <p:spPr>
          <a:xfrm>
            <a:off x="1752601" y="-1"/>
            <a:ext cx="5616178" cy="6885735"/>
          </a:xfrm>
          <a:prstGeom prst="rect">
            <a:avLst/>
          </a:prstGeom>
        </p:spPr>
      </p:pic>
      <p:sp>
        <p:nvSpPr>
          <p:cNvPr id="5" name="TextBox 4"/>
          <p:cNvSpPr txBox="1"/>
          <p:nvPr/>
        </p:nvSpPr>
        <p:spPr>
          <a:xfrm>
            <a:off x="2133600" y="304800"/>
            <a:ext cx="3657600" cy="400110"/>
          </a:xfrm>
          <a:prstGeom prst="rect">
            <a:avLst/>
          </a:prstGeom>
          <a:solidFill>
            <a:srgbClr val="FFFF00"/>
          </a:solidFill>
        </p:spPr>
        <p:txBody>
          <a:bodyPr wrap="square" rtlCol="0">
            <a:spAutoFit/>
          </a:bodyPr>
          <a:lstStyle/>
          <a:p>
            <a:r>
              <a:rPr lang="en-US" sz="2000" b="1" dirty="0" smtClean="0">
                <a:solidFill>
                  <a:schemeClr val="bg1"/>
                </a:solidFill>
              </a:rPr>
              <a:t>Modern Islamic architecture</a:t>
            </a:r>
            <a:endParaRPr lang="fil-PH" sz="2000" b="1" dirty="0">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9979fc00379027d55fc7dc665e8389b0.jpg"/>
          <p:cNvPicPr>
            <a:picLocks noChangeAspect="1"/>
          </p:cNvPicPr>
          <p:nvPr/>
        </p:nvPicPr>
        <p:blipFill>
          <a:blip r:embed="rId2"/>
          <a:stretch>
            <a:fillRect/>
          </a:stretch>
        </p:blipFill>
        <p:spPr>
          <a:xfrm>
            <a:off x="1563658" y="0"/>
            <a:ext cx="6016684" cy="6857999"/>
          </a:xfrm>
          <a:prstGeom prst="rect">
            <a:avLst/>
          </a:prstGeom>
        </p:spPr>
      </p:pic>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معماری-اسلامی.jpg"/>
          <p:cNvPicPr>
            <a:picLocks noChangeAspect="1"/>
          </p:cNvPicPr>
          <p:nvPr/>
        </p:nvPicPr>
        <p:blipFill>
          <a:blip r:embed="rId2"/>
          <a:srcRect t="10000"/>
          <a:stretch>
            <a:fillRect/>
          </a:stretch>
        </p:blipFill>
        <p:spPr>
          <a:xfrm>
            <a:off x="0" y="457200"/>
            <a:ext cx="9144000" cy="6172200"/>
          </a:xfrm>
          <a:prstGeom prst="rect">
            <a:avLst/>
          </a:prstGeom>
        </p:spPr>
      </p:pic>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Hui-Mosque-in-Ningxia-China.jpg"/>
          <p:cNvPicPr>
            <a:picLocks noChangeAspect="1"/>
          </p:cNvPicPr>
          <p:nvPr/>
        </p:nvPicPr>
        <p:blipFill>
          <a:blip r:embed="rId2"/>
          <a:stretch>
            <a:fillRect/>
          </a:stretch>
        </p:blipFill>
        <p:spPr>
          <a:xfrm>
            <a:off x="0" y="0"/>
            <a:ext cx="9144000" cy="6858000"/>
          </a:xfrm>
          <a:prstGeom prst="rect">
            <a:avLst/>
          </a:prstGeom>
        </p:spPr>
      </p:pic>
      <p:sp>
        <p:nvSpPr>
          <p:cNvPr id="5" name="TextBox 4"/>
          <p:cNvSpPr txBox="1"/>
          <p:nvPr/>
        </p:nvSpPr>
        <p:spPr>
          <a:xfrm>
            <a:off x="5029200" y="533400"/>
            <a:ext cx="4114800" cy="461665"/>
          </a:xfrm>
          <a:prstGeom prst="rect">
            <a:avLst/>
          </a:prstGeom>
          <a:solidFill>
            <a:srgbClr val="FFFF00"/>
          </a:solidFill>
        </p:spPr>
        <p:txBody>
          <a:bodyPr wrap="square" rtlCol="0">
            <a:spAutoFit/>
          </a:bodyPr>
          <a:lstStyle/>
          <a:p>
            <a:r>
              <a:rPr lang="en-US" sz="2400" b="1" dirty="0" err="1" smtClean="0">
                <a:solidFill>
                  <a:schemeClr val="bg1"/>
                </a:solidFill>
              </a:rPr>
              <a:t>Hui</a:t>
            </a:r>
            <a:r>
              <a:rPr lang="en-US" sz="2400" b="1" dirty="0" smtClean="0">
                <a:solidFill>
                  <a:schemeClr val="bg1"/>
                </a:solidFill>
              </a:rPr>
              <a:t> </a:t>
            </a:r>
            <a:r>
              <a:rPr lang="en-US" sz="2400" b="1" dirty="0" err="1" smtClean="0">
                <a:solidFill>
                  <a:schemeClr val="bg1"/>
                </a:solidFill>
              </a:rPr>
              <a:t>mosque,Ningxia,China</a:t>
            </a:r>
            <a:endParaRPr lang="fil-PH" sz="2400" b="1" dirty="0">
              <a:solidFill>
                <a:schemeClr val="bg1"/>
              </a:solidFill>
            </a:endParaRP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beautiful-islamic-architecture.jpg"/>
          <p:cNvPicPr>
            <a:picLocks noChangeAspect="1"/>
          </p:cNvPicPr>
          <p:nvPr/>
        </p:nvPicPr>
        <p:blipFill>
          <a:blip r:embed="rId2"/>
          <a:stretch>
            <a:fillRect/>
          </a:stretch>
        </p:blipFill>
        <p:spPr>
          <a:xfrm>
            <a:off x="2123480" y="0"/>
            <a:ext cx="4897040" cy="6858000"/>
          </a:xfrm>
          <a:prstGeom prst="rect">
            <a:avLst/>
          </a:prstGeom>
        </p:spPr>
      </p:pic>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99).jpg"/>
          <p:cNvPicPr>
            <a:picLocks noChangeAspect="1"/>
          </p:cNvPicPr>
          <p:nvPr/>
        </p:nvPicPr>
        <p:blipFill>
          <a:blip r:embed="rId2"/>
          <a:stretch>
            <a:fillRect/>
          </a:stretch>
        </p:blipFill>
        <p:spPr>
          <a:xfrm>
            <a:off x="-54429" y="838200"/>
            <a:ext cx="9252858" cy="5181600"/>
          </a:xfrm>
          <a:prstGeom prst="rect">
            <a:avLst/>
          </a:prstGeom>
        </p:spPr>
      </p:pic>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Golden_Dome_Islamic_Architecture_Mosque_Wallpaper-Vvallpaper.Net.jpg"/>
          <p:cNvPicPr>
            <a:picLocks noChangeAspect="1"/>
          </p:cNvPicPr>
          <p:nvPr/>
        </p:nvPicPr>
        <p:blipFill>
          <a:blip r:embed="rId2"/>
          <a:stretch>
            <a:fillRect/>
          </a:stretch>
        </p:blipFill>
        <p:spPr>
          <a:xfrm>
            <a:off x="0" y="380047"/>
            <a:ext cx="9144000" cy="6097905"/>
          </a:xfrm>
          <a:prstGeom prst="rect">
            <a:avLst/>
          </a:prstGeom>
        </p:spPr>
      </p:pic>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2.06.27.islamic_art.jpg"/>
          <p:cNvPicPr>
            <a:picLocks noChangeAspect="1"/>
          </p:cNvPicPr>
          <p:nvPr/>
        </p:nvPicPr>
        <p:blipFill>
          <a:blip r:embed="rId2"/>
          <a:stretch>
            <a:fillRect/>
          </a:stretch>
        </p:blipFill>
        <p:spPr>
          <a:xfrm>
            <a:off x="-1" y="1600201"/>
            <a:ext cx="9140205" cy="3659118"/>
          </a:xfrm>
          <a:prstGeom prst="rect">
            <a:avLst/>
          </a:prstGeom>
        </p:spPr>
      </p:pic>
      <p:sp>
        <p:nvSpPr>
          <p:cNvPr id="5" name="TextBox 4"/>
          <p:cNvSpPr txBox="1"/>
          <p:nvPr/>
        </p:nvSpPr>
        <p:spPr>
          <a:xfrm>
            <a:off x="2209800" y="5410200"/>
            <a:ext cx="4724400" cy="461665"/>
          </a:xfrm>
          <a:prstGeom prst="rect">
            <a:avLst/>
          </a:prstGeom>
          <a:solidFill>
            <a:srgbClr val="FFFF00"/>
          </a:solidFill>
        </p:spPr>
        <p:txBody>
          <a:bodyPr wrap="square" rtlCol="0">
            <a:spAutoFit/>
          </a:bodyPr>
          <a:lstStyle/>
          <a:p>
            <a:r>
              <a:rPr lang="en-US" sz="2400" b="1" dirty="0" err="1" smtClean="0">
                <a:solidFill>
                  <a:schemeClr val="bg1"/>
                </a:solidFill>
              </a:rPr>
              <a:t>Itmadudaula</a:t>
            </a:r>
            <a:r>
              <a:rPr lang="en-US" sz="2400" b="1" dirty="0" smtClean="0">
                <a:solidFill>
                  <a:schemeClr val="bg1"/>
                </a:solidFill>
              </a:rPr>
              <a:t>  mausoleum, Agra</a:t>
            </a:r>
            <a:endParaRPr lang="fil-PH" sz="2400" b="1" dirty="0">
              <a:solidFill>
                <a:schemeClr val="bg1"/>
              </a:solidFill>
            </a:endParaRP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726473.jpg"/>
          <p:cNvPicPr>
            <a:picLocks noChangeAspect="1"/>
          </p:cNvPicPr>
          <p:nvPr/>
        </p:nvPicPr>
        <p:blipFill>
          <a:blip r:embed="rId2"/>
          <a:stretch>
            <a:fillRect/>
          </a:stretch>
        </p:blipFill>
        <p:spPr>
          <a:xfrm>
            <a:off x="0" y="388441"/>
            <a:ext cx="9144000" cy="6081117"/>
          </a:xfrm>
          <a:prstGeom prst="rect">
            <a:avLst/>
          </a:prstGeom>
        </p:spPr>
      </p:pic>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Architectural-Design_1.jpg"/>
          <p:cNvPicPr>
            <a:picLocks noChangeAspect="1"/>
          </p:cNvPicPr>
          <p:nvPr/>
        </p:nvPicPr>
        <p:blipFill>
          <a:blip r:embed="rId2"/>
          <a:stretch>
            <a:fillRect/>
          </a:stretch>
        </p:blipFill>
        <p:spPr>
          <a:xfrm>
            <a:off x="1" y="96560"/>
            <a:ext cx="9144000" cy="6664880"/>
          </a:xfrm>
          <a:prstGeom prst="rect">
            <a:avLst/>
          </a:prstGeom>
        </p:spPr>
      </p:pic>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architecture-25.jpg"/>
          <p:cNvPicPr>
            <a:picLocks noChangeAspect="1"/>
          </p:cNvPicPr>
          <p:nvPr/>
        </p:nvPicPr>
        <p:blipFill>
          <a:blip r:embed="rId2"/>
          <a:stretch>
            <a:fillRect/>
          </a:stretch>
        </p:blipFill>
        <p:spPr>
          <a:xfrm>
            <a:off x="0" y="-29575"/>
            <a:ext cx="9144000" cy="7036409"/>
          </a:xfrm>
          <a:prstGeom prst="rect">
            <a:avLst/>
          </a:prstGeom>
        </p:spPr>
      </p:pic>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useum of Islamic Art in Doha (1).jpg"/>
          <p:cNvPicPr>
            <a:picLocks noChangeAspect="1"/>
          </p:cNvPicPr>
          <p:nvPr/>
        </p:nvPicPr>
        <p:blipFill>
          <a:blip r:embed="rId2"/>
          <a:stretch>
            <a:fillRect/>
          </a:stretch>
        </p:blipFill>
        <p:spPr>
          <a:xfrm>
            <a:off x="-28755" y="381000"/>
            <a:ext cx="9201510" cy="6096000"/>
          </a:xfrm>
          <a:prstGeom prst="rect">
            <a:avLst/>
          </a:prstGeom>
        </p:spPr>
      </p:pic>
      <p:sp>
        <p:nvSpPr>
          <p:cNvPr id="5" name="TextBox 4"/>
          <p:cNvSpPr txBox="1"/>
          <p:nvPr/>
        </p:nvSpPr>
        <p:spPr>
          <a:xfrm>
            <a:off x="3048000" y="5334000"/>
            <a:ext cx="2743200" cy="830997"/>
          </a:xfrm>
          <a:prstGeom prst="rect">
            <a:avLst/>
          </a:prstGeom>
          <a:solidFill>
            <a:srgbClr val="FFFF00"/>
          </a:solidFill>
        </p:spPr>
        <p:txBody>
          <a:bodyPr wrap="square" rtlCol="0">
            <a:spAutoFit/>
          </a:bodyPr>
          <a:lstStyle/>
          <a:p>
            <a:pPr algn="ctr"/>
            <a:r>
              <a:rPr lang="en-US" sz="2400" b="1" dirty="0" smtClean="0">
                <a:solidFill>
                  <a:schemeClr val="bg1"/>
                </a:solidFill>
              </a:rPr>
              <a:t>Doha museum of Islamic art</a:t>
            </a:r>
            <a:endParaRPr lang="fil-PH" sz="2400" b="1" dirty="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090416084219_CI46lgimage.jpg"/>
          <p:cNvPicPr>
            <a:picLocks noChangeAspect="1"/>
          </p:cNvPicPr>
          <p:nvPr/>
        </p:nvPicPr>
        <p:blipFill>
          <a:blip r:embed="rId2"/>
          <a:stretch>
            <a:fillRect/>
          </a:stretch>
        </p:blipFill>
        <p:spPr>
          <a:xfrm>
            <a:off x="-11459" y="381000"/>
            <a:ext cx="9166917" cy="6096000"/>
          </a:xfrm>
          <a:prstGeom prst="rect">
            <a:avLst/>
          </a:prstGeom>
        </p:spPr>
      </p:pic>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center-of-america1.jpg"/>
          <p:cNvPicPr>
            <a:picLocks noChangeAspect="1"/>
          </p:cNvPicPr>
          <p:nvPr/>
        </p:nvPicPr>
        <p:blipFill>
          <a:blip r:embed="rId2"/>
          <a:stretch>
            <a:fillRect/>
          </a:stretch>
        </p:blipFill>
        <p:spPr>
          <a:xfrm>
            <a:off x="0" y="0"/>
            <a:ext cx="9144000" cy="6858000"/>
          </a:xfrm>
          <a:prstGeom prst="rect">
            <a:avLst/>
          </a:prstGeom>
        </p:spPr>
      </p:pic>
      <p:sp>
        <p:nvSpPr>
          <p:cNvPr id="5" name="TextBox 4"/>
          <p:cNvSpPr txBox="1"/>
          <p:nvPr/>
        </p:nvSpPr>
        <p:spPr>
          <a:xfrm>
            <a:off x="685800" y="6324600"/>
            <a:ext cx="3962400" cy="461665"/>
          </a:xfrm>
          <a:prstGeom prst="rect">
            <a:avLst/>
          </a:prstGeom>
          <a:solidFill>
            <a:srgbClr val="FFFF00"/>
          </a:solidFill>
        </p:spPr>
        <p:txBody>
          <a:bodyPr wrap="square" rtlCol="0">
            <a:spAutoFit/>
          </a:bodyPr>
          <a:lstStyle/>
          <a:p>
            <a:r>
              <a:rPr lang="en-US" sz="2400" b="1" dirty="0" smtClean="0">
                <a:solidFill>
                  <a:schemeClr val="bg1"/>
                </a:solidFill>
              </a:rPr>
              <a:t>Islamic center in America</a:t>
            </a:r>
            <a:endParaRPr lang="fil-PH" sz="2400" b="1" dirty="0">
              <a:solidFill>
                <a:schemeClr val="bg1"/>
              </a:solidFill>
            </a:endParaRP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masjid-al-aqsa-mosque-palestine-architecture-502694.jpg"/>
          <p:cNvPicPr>
            <a:picLocks noChangeAspect="1"/>
          </p:cNvPicPr>
          <p:nvPr/>
        </p:nvPicPr>
        <p:blipFill>
          <a:blip r:embed="rId2"/>
          <a:stretch>
            <a:fillRect/>
          </a:stretch>
        </p:blipFill>
        <p:spPr>
          <a:xfrm>
            <a:off x="285750" y="0"/>
            <a:ext cx="8572500" cy="6858000"/>
          </a:xfrm>
          <a:prstGeom prst="rect">
            <a:avLst/>
          </a:prstGeom>
        </p:spPr>
      </p:pic>
      <p:sp>
        <p:nvSpPr>
          <p:cNvPr id="5" name="TextBox 4"/>
          <p:cNvSpPr txBox="1"/>
          <p:nvPr/>
        </p:nvSpPr>
        <p:spPr>
          <a:xfrm>
            <a:off x="609600" y="457200"/>
            <a:ext cx="2590800" cy="830997"/>
          </a:xfrm>
          <a:prstGeom prst="rect">
            <a:avLst/>
          </a:prstGeom>
          <a:solidFill>
            <a:srgbClr val="FFFF00"/>
          </a:solidFill>
        </p:spPr>
        <p:txBody>
          <a:bodyPr wrap="square" rtlCol="0">
            <a:spAutoFit/>
          </a:bodyPr>
          <a:lstStyle/>
          <a:p>
            <a:pPr algn="ctr"/>
            <a:r>
              <a:rPr lang="en-US" sz="2400" b="1" dirty="0" smtClean="0">
                <a:solidFill>
                  <a:schemeClr val="bg1"/>
                </a:solidFill>
              </a:rPr>
              <a:t>Al </a:t>
            </a:r>
            <a:r>
              <a:rPr lang="en-US" sz="2400" b="1" dirty="0" err="1" smtClean="0">
                <a:solidFill>
                  <a:schemeClr val="bg1"/>
                </a:solidFill>
              </a:rPr>
              <a:t>Aqsa</a:t>
            </a:r>
            <a:r>
              <a:rPr lang="en-US" sz="2400" b="1" dirty="0" smtClean="0">
                <a:solidFill>
                  <a:schemeClr val="bg1"/>
                </a:solidFill>
              </a:rPr>
              <a:t> mosque, Jerusalem</a:t>
            </a:r>
            <a:endParaRPr lang="fil-PH" sz="2400" b="1" dirty="0">
              <a:solidFill>
                <a:schemeClr val="bg1"/>
              </a:solidFill>
            </a:endParaRP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Center-of-Toledo-in-USA.jpg"/>
          <p:cNvPicPr>
            <a:picLocks noChangeAspect="1"/>
          </p:cNvPicPr>
          <p:nvPr/>
        </p:nvPicPr>
        <p:blipFill>
          <a:blip r:embed="rId2"/>
          <a:stretch>
            <a:fillRect/>
          </a:stretch>
        </p:blipFill>
        <p:spPr>
          <a:xfrm>
            <a:off x="0" y="381000"/>
            <a:ext cx="9145785" cy="6094808"/>
          </a:xfrm>
          <a:prstGeom prst="rect">
            <a:avLst/>
          </a:prstGeom>
        </p:spPr>
      </p:pic>
      <p:sp>
        <p:nvSpPr>
          <p:cNvPr id="5" name="TextBox 4"/>
          <p:cNvSpPr txBox="1"/>
          <p:nvPr/>
        </p:nvSpPr>
        <p:spPr>
          <a:xfrm>
            <a:off x="381000" y="762000"/>
            <a:ext cx="4419600" cy="461665"/>
          </a:xfrm>
          <a:prstGeom prst="rect">
            <a:avLst/>
          </a:prstGeom>
          <a:solidFill>
            <a:srgbClr val="FFFF00"/>
          </a:solidFill>
        </p:spPr>
        <p:txBody>
          <a:bodyPr wrap="square" rtlCol="0">
            <a:spAutoFit/>
          </a:bodyPr>
          <a:lstStyle/>
          <a:p>
            <a:r>
              <a:rPr lang="en-US" sz="2400" b="1" dirty="0" smtClean="0">
                <a:solidFill>
                  <a:schemeClr val="bg1"/>
                </a:solidFill>
              </a:rPr>
              <a:t>Islamic center in Toledo ,USA</a:t>
            </a:r>
            <a:endParaRPr lang="fil-PH" sz="2400" b="1" dirty="0">
              <a:solidFill>
                <a:schemeClr val="bg1"/>
              </a:solidFill>
            </a:endParaRP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Great_Mosque_of_Djenn.jpg"/>
          <p:cNvPicPr>
            <a:picLocks noChangeAspect="1"/>
          </p:cNvPicPr>
          <p:nvPr/>
        </p:nvPicPr>
        <p:blipFill>
          <a:blip r:embed="rId2"/>
          <a:stretch>
            <a:fillRect/>
          </a:stretch>
        </p:blipFill>
        <p:spPr>
          <a:xfrm>
            <a:off x="0" y="0"/>
            <a:ext cx="9144000" cy="6858000"/>
          </a:xfrm>
          <a:prstGeom prst="rect">
            <a:avLst/>
          </a:prstGeom>
        </p:spPr>
      </p:pic>
      <p:sp>
        <p:nvSpPr>
          <p:cNvPr id="5" name="TextBox 4"/>
          <p:cNvSpPr txBox="1"/>
          <p:nvPr/>
        </p:nvSpPr>
        <p:spPr>
          <a:xfrm>
            <a:off x="3200400" y="6172200"/>
            <a:ext cx="3429000" cy="461665"/>
          </a:xfrm>
          <a:prstGeom prst="rect">
            <a:avLst/>
          </a:prstGeom>
          <a:solidFill>
            <a:srgbClr val="FFFF00"/>
          </a:solidFill>
        </p:spPr>
        <p:txBody>
          <a:bodyPr wrap="square" rtlCol="0">
            <a:spAutoFit/>
          </a:bodyPr>
          <a:lstStyle/>
          <a:p>
            <a:r>
              <a:rPr lang="en-US" sz="2400" b="1" dirty="0" smtClean="0">
                <a:solidFill>
                  <a:schemeClr val="bg1"/>
                </a:solidFill>
              </a:rPr>
              <a:t>Mosque,  </a:t>
            </a:r>
            <a:r>
              <a:rPr lang="en-US" sz="2400" b="1" dirty="0" err="1" smtClean="0">
                <a:solidFill>
                  <a:schemeClr val="bg1"/>
                </a:solidFill>
              </a:rPr>
              <a:t>Djenne</a:t>
            </a:r>
            <a:r>
              <a:rPr lang="en-US" sz="2400" b="1" dirty="0" smtClean="0">
                <a:solidFill>
                  <a:schemeClr val="bg1"/>
                </a:solidFill>
              </a:rPr>
              <a:t>, Mali</a:t>
            </a:r>
            <a:endParaRPr lang="fil-PH" sz="2400" b="1" dirty="0">
              <a:solidFill>
                <a:schemeClr val="bg1"/>
              </a:solidFill>
            </a:endParaRP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timbuktu mali.jpg"/>
          <p:cNvPicPr>
            <a:picLocks noChangeAspect="1"/>
          </p:cNvPicPr>
          <p:nvPr/>
        </p:nvPicPr>
        <p:blipFill>
          <a:blip r:embed="rId2"/>
          <a:stretch>
            <a:fillRect/>
          </a:stretch>
        </p:blipFill>
        <p:spPr>
          <a:xfrm>
            <a:off x="0" y="857250"/>
            <a:ext cx="9144000" cy="5143500"/>
          </a:xfrm>
          <a:prstGeom prst="rect">
            <a:avLst/>
          </a:prstGeom>
        </p:spPr>
      </p:pic>
      <p:sp>
        <p:nvSpPr>
          <p:cNvPr id="5" name="TextBox 4"/>
          <p:cNvSpPr txBox="1"/>
          <p:nvPr/>
        </p:nvSpPr>
        <p:spPr>
          <a:xfrm>
            <a:off x="609600" y="1219200"/>
            <a:ext cx="2514600" cy="461665"/>
          </a:xfrm>
          <a:prstGeom prst="rect">
            <a:avLst/>
          </a:prstGeom>
          <a:solidFill>
            <a:srgbClr val="FFFF00"/>
          </a:solidFill>
        </p:spPr>
        <p:txBody>
          <a:bodyPr wrap="square" rtlCol="0">
            <a:spAutoFit/>
          </a:bodyPr>
          <a:lstStyle/>
          <a:p>
            <a:r>
              <a:rPr lang="en-US" sz="2400" b="1" dirty="0" smtClean="0">
                <a:solidFill>
                  <a:schemeClr val="bg1"/>
                </a:solidFill>
              </a:rPr>
              <a:t>Timbuktu , Mali</a:t>
            </a:r>
            <a:endParaRPr lang="fil-PH" sz="2400" b="1" dirty="0">
              <a:solidFill>
                <a:schemeClr val="bg1"/>
              </a:solidFill>
            </a:endParaRP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Art_DjenneMosque_t614.jpg"/>
          <p:cNvPicPr>
            <a:picLocks noChangeAspect="1"/>
          </p:cNvPicPr>
          <p:nvPr/>
        </p:nvPicPr>
        <p:blipFill>
          <a:blip r:embed="rId2"/>
          <a:stretch>
            <a:fillRect/>
          </a:stretch>
        </p:blipFill>
        <p:spPr>
          <a:xfrm>
            <a:off x="-52904" y="0"/>
            <a:ext cx="9464917" cy="6858000"/>
          </a:xfrm>
          <a:prstGeom prst="rect">
            <a:avLst/>
          </a:prstGeom>
        </p:spPr>
      </p:pic>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33).jpg"/>
          <p:cNvPicPr>
            <a:picLocks noChangeAspect="1"/>
          </p:cNvPicPr>
          <p:nvPr/>
        </p:nvPicPr>
        <p:blipFill>
          <a:blip r:embed="rId2"/>
          <a:stretch>
            <a:fillRect/>
          </a:stretch>
        </p:blipFill>
        <p:spPr>
          <a:xfrm>
            <a:off x="1" y="838199"/>
            <a:ext cx="9198428" cy="5151119"/>
          </a:xfrm>
          <a:prstGeom prst="rect">
            <a:avLst/>
          </a:prstGeom>
        </p:spPr>
      </p:pic>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blue palace iwan.jpg"/>
          <p:cNvPicPr>
            <a:picLocks noChangeAspect="1"/>
          </p:cNvPicPr>
          <p:nvPr/>
        </p:nvPicPr>
        <p:blipFill>
          <a:blip r:embed="rId2"/>
          <a:stretch>
            <a:fillRect/>
          </a:stretch>
        </p:blipFill>
        <p:spPr>
          <a:xfrm>
            <a:off x="1295400" y="0"/>
            <a:ext cx="6541604" cy="6870177"/>
          </a:xfrm>
          <a:prstGeom prst="rect">
            <a:avLst/>
          </a:prstGeom>
        </p:spPr>
      </p:pic>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c2e285807e8085d1daf31d20c9d2d79a.jpg"/>
          <p:cNvPicPr>
            <a:picLocks noChangeAspect="1"/>
          </p:cNvPicPr>
          <p:nvPr/>
        </p:nvPicPr>
        <p:blipFill>
          <a:blip r:embed="rId2"/>
          <a:stretch>
            <a:fillRect/>
          </a:stretch>
        </p:blipFill>
        <p:spPr>
          <a:xfrm>
            <a:off x="2057401" y="0"/>
            <a:ext cx="5004580" cy="6891901"/>
          </a:xfrm>
          <a:prstGeom prst="rect">
            <a:avLst/>
          </a:prstGeom>
        </p:spPr>
      </p:pic>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calligraphy1338750642304.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Akbars_court_fragment_from_the_Akbarnama.jpg"/>
          <p:cNvPicPr>
            <a:picLocks noChangeAspect="1"/>
          </p:cNvPicPr>
          <p:nvPr/>
        </p:nvPicPr>
        <p:blipFill>
          <a:blip r:embed="rId2"/>
          <a:stretch>
            <a:fillRect/>
          </a:stretch>
        </p:blipFill>
        <p:spPr>
          <a:xfrm>
            <a:off x="609600" y="23478"/>
            <a:ext cx="7924799" cy="6811043"/>
          </a:xfrm>
          <a:prstGeom prst="rect">
            <a:avLst/>
          </a:prstGeom>
        </p:spPr>
      </p:pic>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d3a3e2bff8b1e1b4d3a321e54d1588cc.jpg"/>
          <p:cNvPicPr>
            <a:picLocks noChangeAspect="1"/>
          </p:cNvPicPr>
          <p:nvPr/>
        </p:nvPicPr>
        <p:blipFill>
          <a:blip r:embed="rId2"/>
          <a:stretch>
            <a:fillRect/>
          </a:stretch>
        </p:blipFill>
        <p:spPr>
          <a:xfrm>
            <a:off x="1781503" y="0"/>
            <a:ext cx="5580994" cy="6858000"/>
          </a:xfrm>
          <a:prstGeom prst="rect">
            <a:avLst/>
          </a:prstGeom>
        </p:spPr>
      </p:pic>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ran_beautiful_architecture_islamic_architecture_culture_17(www.picturespool.blogspot.com).jpg"/>
          <p:cNvPicPr>
            <a:picLocks noChangeAspect="1"/>
          </p:cNvPicPr>
          <p:nvPr/>
        </p:nvPicPr>
        <p:blipFill>
          <a:blip r:embed="rId2"/>
          <a:stretch>
            <a:fillRect/>
          </a:stretch>
        </p:blipFill>
        <p:spPr>
          <a:xfrm>
            <a:off x="0" y="476250"/>
            <a:ext cx="9144000" cy="5905500"/>
          </a:xfrm>
          <a:prstGeom prst="rect">
            <a:avLst/>
          </a:prstGeom>
        </p:spPr>
      </p:pic>
      <p:sp>
        <p:nvSpPr>
          <p:cNvPr id="5" name="TextBox 4"/>
          <p:cNvSpPr txBox="1"/>
          <p:nvPr/>
        </p:nvSpPr>
        <p:spPr>
          <a:xfrm>
            <a:off x="3124200" y="6324600"/>
            <a:ext cx="2133600" cy="461665"/>
          </a:xfrm>
          <a:prstGeom prst="rect">
            <a:avLst/>
          </a:prstGeom>
          <a:solidFill>
            <a:srgbClr val="FFFF00"/>
          </a:solidFill>
        </p:spPr>
        <p:txBody>
          <a:bodyPr wrap="square" rtlCol="0">
            <a:spAutoFit/>
          </a:bodyPr>
          <a:lstStyle/>
          <a:p>
            <a:r>
              <a:rPr lang="en-US" sz="2400" b="1" dirty="0" smtClean="0">
                <a:solidFill>
                  <a:schemeClr val="bg1"/>
                </a:solidFill>
              </a:rPr>
              <a:t>Persian  arch</a:t>
            </a:r>
            <a:endParaRPr lang="fil-PH" sz="2400" b="1" dirty="0">
              <a:solidFill>
                <a:schemeClr val="bg1"/>
              </a:solidFill>
            </a:endParaRP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darb i imam isphahan.jpg"/>
          <p:cNvPicPr>
            <a:picLocks noChangeAspect="1"/>
          </p:cNvPicPr>
          <p:nvPr/>
        </p:nvPicPr>
        <p:blipFill>
          <a:blip r:embed="rId2"/>
          <a:stretch>
            <a:fillRect/>
          </a:stretch>
        </p:blipFill>
        <p:spPr>
          <a:xfrm>
            <a:off x="700548" y="0"/>
            <a:ext cx="7742903" cy="6858000"/>
          </a:xfrm>
          <a:prstGeom prst="rect">
            <a:avLst/>
          </a:prstGeom>
        </p:spPr>
      </p:pic>
      <p:sp>
        <p:nvSpPr>
          <p:cNvPr id="5" name="TextBox 4"/>
          <p:cNvSpPr txBox="1"/>
          <p:nvPr/>
        </p:nvSpPr>
        <p:spPr>
          <a:xfrm>
            <a:off x="2971800" y="6172200"/>
            <a:ext cx="4038600" cy="461665"/>
          </a:xfrm>
          <a:prstGeom prst="rect">
            <a:avLst/>
          </a:prstGeom>
          <a:solidFill>
            <a:srgbClr val="FFFF00"/>
          </a:solidFill>
        </p:spPr>
        <p:txBody>
          <a:bodyPr wrap="square" rtlCol="0">
            <a:spAutoFit/>
          </a:bodyPr>
          <a:lstStyle/>
          <a:p>
            <a:r>
              <a:rPr lang="en-US" sz="2400" b="1" dirty="0" err="1" smtClean="0">
                <a:solidFill>
                  <a:schemeClr val="bg1"/>
                </a:solidFill>
              </a:rPr>
              <a:t>Darb</a:t>
            </a:r>
            <a:r>
              <a:rPr lang="en-US" sz="2400" b="1" dirty="0" smtClean="0">
                <a:solidFill>
                  <a:schemeClr val="bg1"/>
                </a:solidFill>
              </a:rPr>
              <a:t> I Imam, </a:t>
            </a:r>
            <a:r>
              <a:rPr lang="en-US" sz="2400" b="1" dirty="0" err="1" smtClean="0">
                <a:solidFill>
                  <a:schemeClr val="bg1"/>
                </a:solidFill>
              </a:rPr>
              <a:t>Isfahan,Iran</a:t>
            </a:r>
            <a:endParaRPr lang="fil-PH" sz="2400" b="1" dirty="0">
              <a:solidFill>
                <a:schemeClr val="bg1"/>
              </a:solidFill>
            </a:endParaRP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Delhi_Qutub_09.jpg"/>
          <p:cNvPicPr>
            <a:picLocks noChangeAspect="1"/>
          </p:cNvPicPr>
          <p:nvPr/>
        </p:nvPicPr>
        <p:blipFill>
          <a:blip r:embed="rId2"/>
          <a:stretch>
            <a:fillRect/>
          </a:stretch>
        </p:blipFill>
        <p:spPr>
          <a:xfrm>
            <a:off x="0" y="0"/>
            <a:ext cx="9144000" cy="6858000"/>
          </a:xfrm>
          <a:prstGeom prst="rect">
            <a:avLst/>
          </a:prstGeom>
        </p:spPr>
      </p:pic>
      <p:sp>
        <p:nvSpPr>
          <p:cNvPr id="5" name="TextBox 4"/>
          <p:cNvSpPr txBox="1"/>
          <p:nvPr/>
        </p:nvSpPr>
        <p:spPr>
          <a:xfrm>
            <a:off x="5562600" y="5943600"/>
            <a:ext cx="3048000" cy="461665"/>
          </a:xfrm>
          <a:prstGeom prst="rect">
            <a:avLst/>
          </a:prstGeom>
          <a:solidFill>
            <a:srgbClr val="FFFF00"/>
          </a:solidFill>
        </p:spPr>
        <p:txBody>
          <a:bodyPr wrap="square" rtlCol="0">
            <a:spAutoFit/>
          </a:bodyPr>
          <a:lstStyle/>
          <a:p>
            <a:r>
              <a:rPr lang="en-US" sz="2400" b="1" dirty="0" err="1" smtClean="0">
                <a:solidFill>
                  <a:schemeClr val="bg1"/>
                </a:solidFill>
              </a:rPr>
              <a:t>Qutub</a:t>
            </a:r>
            <a:r>
              <a:rPr lang="en-US" sz="2400" b="1" dirty="0" smtClean="0">
                <a:solidFill>
                  <a:schemeClr val="bg1"/>
                </a:solidFill>
              </a:rPr>
              <a:t> </a:t>
            </a:r>
            <a:r>
              <a:rPr lang="en-US" sz="2400" b="1" dirty="0" err="1" smtClean="0">
                <a:solidFill>
                  <a:schemeClr val="bg1"/>
                </a:solidFill>
              </a:rPr>
              <a:t>minar</a:t>
            </a:r>
            <a:r>
              <a:rPr lang="en-US" sz="2400" b="1" dirty="0" smtClean="0">
                <a:solidFill>
                  <a:schemeClr val="bg1"/>
                </a:solidFill>
              </a:rPr>
              <a:t>, Delhi</a:t>
            </a:r>
            <a:endParaRPr lang="fil-PH" sz="2400" b="1" dirty="0">
              <a:solidFill>
                <a:schemeClr val="bg1"/>
              </a:solidFill>
            </a:endParaRP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painting-2.jpg"/>
          <p:cNvPicPr>
            <a:picLocks noChangeAspect="1"/>
          </p:cNvPicPr>
          <p:nvPr/>
        </p:nvPicPr>
        <p:blipFill>
          <a:blip r:embed="rId2"/>
          <a:stretch>
            <a:fillRect/>
          </a:stretch>
        </p:blipFill>
        <p:spPr>
          <a:xfrm>
            <a:off x="0" y="0"/>
            <a:ext cx="9214338" cy="6806046"/>
          </a:xfrm>
          <a:prstGeom prst="rect">
            <a:avLst/>
          </a:prstGeom>
        </p:spPr>
      </p:pic>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Designer_Islamic Architecture.jpg"/>
          <p:cNvPicPr>
            <a:picLocks noChangeAspect="1"/>
          </p:cNvPicPr>
          <p:nvPr/>
        </p:nvPicPr>
        <p:blipFill>
          <a:blip r:embed="rId2"/>
          <a:stretch>
            <a:fillRect/>
          </a:stretch>
        </p:blipFill>
        <p:spPr>
          <a:xfrm>
            <a:off x="2184335" y="0"/>
            <a:ext cx="4775329" cy="6858000"/>
          </a:xfrm>
          <a:prstGeom prst="rect">
            <a:avLst/>
          </a:prstGeom>
        </p:spPr>
      </p:pic>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dsc_0235.jpg"/>
          <p:cNvPicPr>
            <a:picLocks noChangeAspect="1"/>
          </p:cNvPicPr>
          <p:nvPr/>
        </p:nvPicPr>
        <p:blipFill>
          <a:blip r:embed="rId2"/>
          <a:stretch>
            <a:fillRect/>
          </a:stretch>
        </p:blipFill>
        <p:spPr>
          <a:xfrm>
            <a:off x="1" y="304800"/>
            <a:ext cx="9254954" cy="6174376"/>
          </a:xfrm>
          <a:prstGeom prst="rect">
            <a:avLst/>
          </a:prstGeom>
        </p:spPr>
      </p:pic>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6).jpg"/>
          <p:cNvPicPr>
            <a:picLocks noChangeAspect="1"/>
          </p:cNvPicPr>
          <p:nvPr/>
        </p:nvPicPr>
        <p:blipFill>
          <a:blip r:embed="rId2"/>
          <a:stretch>
            <a:fillRect/>
          </a:stretch>
        </p:blipFill>
        <p:spPr>
          <a:xfrm>
            <a:off x="0" y="685800"/>
            <a:ext cx="9144000" cy="5486400"/>
          </a:xfrm>
          <a:prstGeom prst="rect">
            <a:avLst/>
          </a:prstGeom>
        </p:spPr>
      </p:pic>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e6bf9004ccbaefb50bb0c99ae336a052.jpg"/>
          <p:cNvPicPr>
            <a:picLocks noChangeAspect="1"/>
          </p:cNvPicPr>
          <p:nvPr/>
        </p:nvPicPr>
        <p:blipFill>
          <a:blip r:embed="rId2"/>
          <a:stretch>
            <a:fillRect/>
          </a:stretch>
        </p:blipFill>
        <p:spPr>
          <a:xfrm>
            <a:off x="2209800" y="0"/>
            <a:ext cx="4721512" cy="6862197"/>
          </a:xfrm>
          <a:prstGeom prst="rect">
            <a:avLst/>
          </a:prstGeom>
        </p:spPr>
      </p:pic>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e152537994dd1ec9fa99d3d44109b6a9_large.jpg"/>
          <p:cNvPicPr>
            <a:picLocks noChangeAspect="1"/>
          </p:cNvPicPr>
          <p:nvPr/>
        </p:nvPicPr>
        <p:blipFill>
          <a:blip r:embed="rId2"/>
          <a:stretch>
            <a:fillRect/>
          </a:stretch>
        </p:blipFill>
        <p:spPr>
          <a:xfrm>
            <a:off x="0" y="26727"/>
            <a:ext cx="9144000" cy="680454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ughal1 - Copy.JPG"/>
          <p:cNvPicPr>
            <a:picLocks noChangeAspect="1"/>
          </p:cNvPicPr>
          <p:nvPr/>
        </p:nvPicPr>
        <p:blipFill>
          <a:blip r:embed="rId2"/>
          <a:stretch>
            <a:fillRect/>
          </a:stretch>
        </p:blipFill>
        <p:spPr>
          <a:xfrm>
            <a:off x="2179886" y="0"/>
            <a:ext cx="4784228" cy="6858000"/>
          </a:xfrm>
          <a:prstGeom prst="rect">
            <a:avLst/>
          </a:prstGeom>
        </p:spPr>
      </p:pic>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hallofthetwosisters.jpg"/>
          <p:cNvPicPr>
            <a:picLocks noChangeAspect="1"/>
          </p:cNvPicPr>
          <p:nvPr/>
        </p:nvPicPr>
        <p:blipFill>
          <a:blip r:embed="rId2"/>
          <a:stretch>
            <a:fillRect/>
          </a:stretch>
        </p:blipFill>
        <p:spPr>
          <a:xfrm>
            <a:off x="0" y="-9449"/>
            <a:ext cx="9144000" cy="6995464"/>
          </a:xfrm>
          <a:prstGeom prst="rect">
            <a:avLst/>
          </a:prstGeom>
        </p:spPr>
      </p:pic>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lkhanateSilkCircular.jpg"/>
          <p:cNvPicPr>
            <a:picLocks noChangeAspect="1"/>
          </p:cNvPicPr>
          <p:nvPr/>
        </p:nvPicPr>
        <p:blipFill>
          <a:blip r:embed="rId2"/>
          <a:stretch>
            <a:fillRect/>
          </a:stretch>
        </p:blipFill>
        <p:spPr>
          <a:xfrm>
            <a:off x="1065215" y="0"/>
            <a:ext cx="7013569" cy="6858000"/>
          </a:xfrm>
          <a:prstGeom prst="rect">
            <a:avLst/>
          </a:prstGeom>
        </p:spPr>
      </p:pic>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5" name="Picture 4" descr="HD-3D-Islamic-Art.jpg"/>
          <p:cNvPicPr>
            <a:picLocks noChangeAspect="1"/>
          </p:cNvPicPr>
          <p:nvPr/>
        </p:nvPicPr>
        <p:blipFill>
          <a:blip r:embed="rId2"/>
          <a:stretch>
            <a:fillRect/>
          </a:stretch>
        </p:blipFill>
        <p:spPr>
          <a:xfrm>
            <a:off x="0" y="228600"/>
            <a:ext cx="9144000" cy="6400800"/>
          </a:xfrm>
          <a:prstGeom prst="rect">
            <a:avLst/>
          </a:prstGeom>
        </p:spPr>
      </p:pic>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hdr-islamic-art-and-design-415.jpg"/>
          <p:cNvPicPr>
            <a:picLocks noChangeAspect="1"/>
          </p:cNvPicPr>
          <p:nvPr/>
        </p:nvPicPr>
        <p:blipFill>
          <a:blip r:embed="rId2"/>
          <a:stretch>
            <a:fillRect/>
          </a:stretch>
        </p:blipFill>
        <p:spPr>
          <a:xfrm>
            <a:off x="0" y="1452562"/>
            <a:ext cx="9144000" cy="3952875"/>
          </a:xfrm>
          <a:prstGeom prst="rect">
            <a:avLst/>
          </a:prstGeom>
        </p:spPr>
      </p:pic>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just-took-my-islamic-art-amp-architecture-final-and-thought-i-would-share-the-masjid-i-shah-in-is--50881.jpg"/>
          <p:cNvPicPr>
            <a:picLocks noChangeAspect="1"/>
          </p:cNvPicPr>
          <p:nvPr/>
        </p:nvPicPr>
        <p:blipFill>
          <a:blip r:embed="rId2"/>
          <a:stretch>
            <a:fillRect/>
          </a:stretch>
        </p:blipFill>
        <p:spPr>
          <a:xfrm>
            <a:off x="0" y="381000"/>
            <a:ext cx="9140256" cy="6098498"/>
          </a:xfrm>
          <a:prstGeom prst="rect">
            <a:avLst/>
          </a:prstGeom>
        </p:spPr>
      </p:pic>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jpg"/>
          <p:cNvPicPr>
            <a:picLocks noChangeAspect="1"/>
          </p:cNvPicPr>
          <p:nvPr/>
        </p:nvPicPr>
        <p:blipFill>
          <a:blip r:embed="rId2"/>
          <a:srcRect b="4502"/>
          <a:stretch>
            <a:fillRect/>
          </a:stretch>
        </p:blipFill>
        <p:spPr>
          <a:xfrm>
            <a:off x="0" y="246888"/>
            <a:ext cx="9144000" cy="6077712"/>
          </a:xfrm>
          <a:prstGeom prst="rect">
            <a:avLst/>
          </a:prstGeom>
        </p:spPr>
      </p:pic>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216.jpg"/>
          <p:cNvPicPr>
            <a:picLocks noChangeAspect="1"/>
          </p:cNvPicPr>
          <p:nvPr/>
        </p:nvPicPr>
        <p:blipFill>
          <a:blip r:embed="rId2"/>
          <a:stretch>
            <a:fillRect/>
          </a:stretch>
        </p:blipFill>
        <p:spPr>
          <a:xfrm>
            <a:off x="-154613" y="996656"/>
            <a:ext cx="9298613" cy="4946944"/>
          </a:xfrm>
          <a:prstGeom prst="rect">
            <a:avLst/>
          </a:prstGeom>
        </p:spPr>
      </p:pic>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23).jpg"/>
          <p:cNvPicPr>
            <a:picLocks noChangeAspect="1"/>
          </p:cNvPicPr>
          <p:nvPr/>
        </p:nvPicPr>
        <p:blipFill>
          <a:blip r:embed="rId2"/>
          <a:stretch>
            <a:fillRect/>
          </a:stretch>
        </p:blipFill>
        <p:spPr>
          <a:xfrm>
            <a:off x="1142999" y="-1"/>
            <a:ext cx="6858001" cy="6858001"/>
          </a:xfrm>
          <a:prstGeom prst="rect">
            <a:avLst/>
          </a:prstGeom>
        </p:spPr>
      </p:pic>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3).jpg"/>
          <p:cNvPicPr>
            <a:picLocks noChangeAspect="1"/>
          </p:cNvPicPr>
          <p:nvPr/>
        </p:nvPicPr>
        <p:blipFill>
          <a:blip r:embed="rId2"/>
          <a:stretch>
            <a:fillRect/>
          </a:stretch>
        </p:blipFill>
        <p:spPr>
          <a:xfrm>
            <a:off x="1828800" y="38290"/>
            <a:ext cx="5410200" cy="6878295"/>
          </a:xfrm>
          <a:prstGeom prst="rect">
            <a:avLst/>
          </a:prstGeom>
        </p:spPr>
      </p:pic>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4).jpg"/>
          <p:cNvPicPr>
            <a:picLocks noChangeAspect="1"/>
          </p:cNvPicPr>
          <p:nvPr/>
        </p:nvPicPr>
        <p:blipFill>
          <a:blip r:embed="rId2"/>
          <a:stretch>
            <a:fillRect/>
          </a:stretch>
        </p:blipFill>
        <p:spPr>
          <a:xfrm>
            <a:off x="1571625" y="0"/>
            <a:ext cx="6000750"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solidFill>
                  <a:srgbClr val="FFFF00"/>
                </a:solidFill>
              </a:rPr>
              <a:t>Paintings of the </a:t>
            </a:r>
            <a:r>
              <a:rPr lang="en-US" dirty="0" err="1" smtClean="0">
                <a:solidFill>
                  <a:srgbClr val="FFFF00"/>
                </a:solidFill>
              </a:rPr>
              <a:t>Mughal</a:t>
            </a:r>
            <a:r>
              <a:rPr lang="en-US" dirty="0" smtClean="0">
                <a:solidFill>
                  <a:srgbClr val="FFFF00"/>
                </a:solidFill>
              </a:rPr>
              <a:t> era in India</a:t>
            </a:r>
            <a:endParaRPr lang="fil-PH" dirty="0">
              <a:solidFill>
                <a:srgbClr val="FFFF00"/>
              </a:solidFill>
            </a:endParaRPr>
          </a:p>
        </p:txBody>
      </p:sp>
      <p:sp>
        <p:nvSpPr>
          <p:cNvPr id="3" name="Subtitle 2"/>
          <p:cNvSpPr>
            <a:spLocks noGrp="1"/>
          </p:cNvSpPr>
          <p:nvPr>
            <p:ph type="subTitle" idx="1"/>
          </p:nvPr>
        </p:nvSpPr>
        <p:spPr/>
        <p:txBody>
          <a:bodyPr/>
          <a:lstStyle/>
          <a:p>
            <a:endParaRPr lang="fil-PH"/>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b1efa54a935286b53a831af67b6ebf30.jpg"/>
          <p:cNvPicPr>
            <a:picLocks noChangeAspect="1"/>
          </p:cNvPicPr>
          <p:nvPr/>
        </p:nvPicPr>
        <p:blipFill>
          <a:blip r:embed="rId2"/>
          <a:stretch>
            <a:fillRect/>
          </a:stretch>
        </p:blipFill>
        <p:spPr>
          <a:xfrm>
            <a:off x="2286000" y="-154983"/>
            <a:ext cx="4572000" cy="7167966"/>
          </a:xfrm>
          <a:prstGeom prst="rect">
            <a:avLst/>
          </a:prstGeom>
        </p:spPr>
      </p:pic>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5).jpg"/>
          <p:cNvPicPr>
            <a:picLocks noChangeAspect="1"/>
          </p:cNvPicPr>
          <p:nvPr/>
        </p:nvPicPr>
        <p:blipFill>
          <a:blip r:embed="rId2"/>
          <a:stretch>
            <a:fillRect/>
          </a:stretch>
        </p:blipFill>
        <p:spPr>
          <a:xfrm>
            <a:off x="-69851" y="914400"/>
            <a:ext cx="9147176" cy="5105400"/>
          </a:xfrm>
          <a:prstGeom prst="rect">
            <a:avLst/>
          </a:prstGeom>
        </p:spPr>
      </p:pic>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girih tiles.jpg"/>
          <p:cNvPicPr>
            <a:picLocks noChangeAspect="1"/>
          </p:cNvPicPr>
          <p:nvPr/>
        </p:nvPicPr>
        <p:blipFill>
          <a:blip r:embed="rId2"/>
          <a:stretch>
            <a:fillRect/>
          </a:stretch>
        </p:blipFill>
        <p:spPr>
          <a:xfrm>
            <a:off x="0" y="358751"/>
            <a:ext cx="9143999" cy="6140495"/>
          </a:xfrm>
          <a:prstGeom prst="rect">
            <a:avLst/>
          </a:prstGeom>
        </p:spPr>
      </p:pic>
      <p:sp>
        <p:nvSpPr>
          <p:cNvPr id="5" name="TextBox 4"/>
          <p:cNvSpPr txBox="1"/>
          <p:nvPr/>
        </p:nvSpPr>
        <p:spPr>
          <a:xfrm>
            <a:off x="3962400" y="5867400"/>
            <a:ext cx="1676400" cy="461665"/>
          </a:xfrm>
          <a:prstGeom prst="rect">
            <a:avLst/>
          </a:prstGeom>
          <a:solidFill>
            <a:srgbClr val="FFFF00"/>
          </a:solidFill>
        </p:spPr>
        <p:txBody>
          <a:bodyPr wrap="square" rtlCol="0">
            <a:spAutoFit/>
          </a:bodyPr>
          <a:lstStyle/>
          <a:p>
            <a:r>
              <a:rPr lang="en-US" sz="2400" b="1" dirty="0" err="1" smtClean="0">
                <a:solidFill>
                  <a:schemeClr val="bg1"/>
                </a:solidFill>
              </a:rPr>
              <a:t>Girih</a:t>
            </a:r>
            <a:r>
              <a:rPr lang="en-US" sz="2400" b="1" dirty="0" smtClean="0">
                <a:solidFill>
                  <a:schemeClr val="bg1"/>
                </a:solidFill>
              </a:rPr>
              <a:t> tiles</a:t>
            </a:r>
            <a:endParaRPr lang="fil-PH" sz="2400" b="1" dirty="0">
              <a:solidFill>
                <a:schemeClr val="bg1"/>
              </a:solidFill>
            </a:endParaRP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f200bdf0b78e35f218b215647c734062 (1).jpg"/>
          <p:cNvPicPr>
            <a:picLocks noChangeAspect="1"/>
          </p:cNvPicPr>
          <p:nvPr/>
        </p:nvPicPr>
        <p:blipFill>
          <a:blip r:embed="rId2"/>
          <a:stretch>
            <a:fillRect/>
          </a:stretch>
        </p:blipFill>
        <p:spPr>
          <a:xfrm>
            <a:off x="609601" y="-1"/>
            <a:ext cx="7881256" cy="6896099"/>
          </a:xfrm>
          <a:prstGeom prst="rect">
            <a:avLst/>
          </a:prstGeom>
        </p:spPr>
      </p:pic>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features2.jpg"/>
          <p:cNvPicPr>
            <a:picLocks noChangeAspect="1"/>
          </p:cNvPicPr>
          <p:nvPr/>
        </p:nvPicPr>
        <p:blipFill>
          <a:blip r:embed="rId2"/>
          <a:stretch>
            <a:fillRect/>
          </a:stretch>
        </p:blipFill>
        <p:spPr>
          <a:xfrm>
            <a:off x="2050676" y="0"/>
            <a:ext cx="5042648" cy="6858000"/>
          </a:xfrm>
          <a:prstGeom prst="rect">
            <a:avLst/>
          </a:prstGeom>
        </p:spPr>
      </p:pic>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7).jpg"/>
          <p:cNvPicPr>
            <a:picLocks noChangeAspect="1"/>
          </p:cNvPicPr>
          <p:nvPr/>
        </p:nvPicPr>
        <p:blipFill>
          <a:blip r:embed="rId2"/>
          <a:stretch>
            <a:fillRect/>
          </a:stretch>
        </p:blipFill>
        <p:spPr>
          <a:xfrm>
            <a:off x="2057401" y="1"/>
            <a:ext cx="5050220" cy="6829572"/>
          </a:xfrm>
          <a:prstGeom prst="rect">
            <a:avLst/>
          </a:prstGeom>
        </p:spPr>
      </p:pic>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8).jpg"/>
          <p:cNvPicPr>
            <a:picLocks noChangeAspect="1"/>
          </p:cNvPicPr>
          <p:nvPr/>
        </p:nvPicPr>
        <p:blipFill>
          <a:blip r:embed="rId2"/>
          <a:stretch>
            <a:fillRect/>
          </a:stretch>
        </p:blipFill>
        <p:spPr>
          <a:xfrm>
            <a:off x="2298423" y="0"/>
            <a:ext cx="4547153" cy="6858000"/>
          </a:xfrm>
          <a:prstGeom prst="rect">
            <a:avLst/>
          </a:prstGeom>
        </p:spPr>
      </p:pic>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FP_Product_24371_04_0f8483e7-65af-4053-a1cb-b0ade203c9af.jpeg"/>
          <p:cNvPicPr>
            <a:picLocks noChangeAspect="1"/>
          </p:cNvPicPr>
          <p:nvPr/>
        </p:nvPicPr>
        <p:blipFill>
          <a:blip r:embed="rId2"/>
          <a:stretch>
            <a:fillRect/>
          </a:stretch>
        </p:blipFill>
        <p:spPr>
          <a:xfrm>
            <a:off x="0" y="304801"/>
            <a:ext cx="9258299" cy="6172198"/>
          </a:xfrm>
          <a:prstGeom prst="rect">
            <a:avLst/>
          </a:prstGeom>
        </p:spPr>
      </p:pic>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f2f7e99d6bfe75042313adbe60e33f8e.jpg"/>
          <p:cNvPicPr>
            <a:picLocks noChangeAspect="1"/>
          </p:cNvPicPr>
          <p:nvPr/>
        </p:nvPicPr>
        <p:blipFill>
          <a:blip r:embed="rId2"/>
          <a:stretch>
            <a:fillRect/>
          </a:stretch>
        </p:blipFill>
        <p:spPr>
          <a:xfrm>
            <a:off x="1618555" y="0"/>
            <a:ext cx="5906890" cy="6858000"/>
          </a:xfrm>
          <a:prstGeom prst="rect">
            <a:avLst/>
          </a:prstGeom>
        </p:spPr>
      </p:pic>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gpo algiers.jpg"/>
          <p:cNvPicPr>
            <a:picLocks noChangeAspect="1"/>
          </p:cNvPicPr>
          <p:nvPr/>
        </p:nvPicPr>
        <p:blipFill>
          <a:blip r:embed="rId2"/>
          <a:srcRect b="10380"/>
          <a:stretch>
            <a:fillRect/>
          </a:stretch>
        </p:blipFill>
        <p:spPr>
          <a:xfrm>
            <a:off x="0" y="63304"/>
            <a:ext cx="9144000" cy="6032696"/>
          </a:xfrm>
          <a:prstGeom prst="rect">
            <a:avLst/>
          </a:prstGeom>
        </p:spPr>
      </p:pic>
      <p:sp>
        <p:nvSpPr>
          <p:cNvPr id="5" name="TextBox 4"/>
          <p:cNvSpPr txBox="1"/>
          <p:nvPr/>
        </p:nvSpPr>
        <p:spPr>
          <a:xfrm>
            <a:off x="2743200" y="6248400"/>
            <a:ext cx="3810000" cy="461665"/>
          </a:xfrm>
          <a:prstGeom prst="rect">
            <a:avLst/>
          </a:prstGeom>
          <a:solidFill>
            <a:srgbClr val="FFFF00"/>
          </a:solidFill>
        </p:spPr>
        <p:txBody>
          <a:bodyPr wrap="square" rtlCol="0">
            <a:spAutoFit/>
          </a:bodyPr>
          <a:lstStyle/>
          <a:p>
            <a:r>
              <a:rPr lang="en-US" sz="2400" b="1" dirty="0" smtClean="0">
                <a:solidFill>
                  <a:schemeClr val="bg1"/>
                </a:solidFill>
              </a:rPr>
              <a:t>Grand post </a:t>
            </a:r>
            <a:r>
              <a:rPr lang="en-US" sz="2400" b="1" dirty="0" err="1" smtClean="0">
                <a:solidFill>
                  <a:schemeClr val="bg1"/>
                </a:solidFill>
              </a:rPr>
              <a:t>office,Algiers</a:t>
            </a:r>
            <a:endParaRPr lang="fil-PH" sz="2400" b="1" dirty="0">
              <a:solidFill>
                <a:schemeClr val="bg1"/>
              </a:solidFill>
            </a:endParaRP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6639be33216d1e23e567c40d79e13505.jpg"/>
          <p:cNvPicPr>
            <a:picLocks noChangeAspect="1"/>
          </p:cNvPicPr>
          <p:nvPr/>
        </p:nvPicPr>
        <p:blipFill>
          <a:blip r:embed="rId2"/>
          <a:stretch>
            <a:fillRect/>
          </a:stretch>
        </p:blipFill>
        <p:spPr>
          <a:xfrm>
            <a:off x="2000250" y="0"/>
            <a:ext cx="5143500" cy="6858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courtesan_with_wine_wj05.jpg"/>
          <p:cNvPicPr>
            <a:picLocks noChangeAspect="1"/>
          </p:cNvPicPr>
          <p:nvPr/>
        </p:nvPicPr>
        <p:blipFill>
          <a:blip r:embed="rId2"/>
          <a:stretch>
            <a:fillRect/>
          </a:stretch>
        </p:blipFill>
        <p:spPr>
          <a:xfrm>
            <a:off x="1981200" y="-1"/>
            <a:ext cx="5142956" cy="6909921"/>
          </a:xfrm>
          <a:prstGeom prst="rect">
            <a:avLst/>
          </a:prstGeom>
        </p:spPr>
      </p:pic>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granada_alhambra09-reduced.jpg"/>
          <p:cNvPicPr>
            <a:picLocks noChangeAspect="1"/>
          </p:cNvPicPr>
          <p:nvPr/>
        </p:nvPicPr>
        <p:blipFill>
          <a:blip r:embed="rId2"/>
          <a:stretch>
            <a:fillRect/>
          </a:stretch>
        </p:blipFill>
        <p:spPr>
          <a:xfrm>
            <a:off x="0" y="0"/>
            <a:ext cx="9144000" cy="6858000"/>
          </a:xfrm>
          <a:prstGeom prst="rect">
            <a:avLst/>
          </a:prstGeom>
        </p:spPr>
      </p:pic>
      <p:sp>
        <p:nvSpPr>
          <p:cNvPr id="5" name="TextBox 4"/>
          <p:cNvSpPr txBox="1"/>
          <p:nvPr/>
        </p:nvSpPr>
        <p:spPr>
          <a:xfrm>
            <a:off x="2286000" y="6172200"/>
            <a:ext cx="3886200" cy="461665"/>
          </a:xfrm>
          <a:prstGeom prst="rect">
            <a:avLst/>
          </a:prstGeom>
          <a:solidFill>
            <a:srgbClr val="FFFF00"/>
          </a:solidFill>
        </p:spPr>
        <p:txBody>
          <a:bodyPr wrap="square" rtlCol="0">
            <a:spAutoFit/>
          </a:bodyPr>
          <a:lstStyle/>
          <a:p>
            <a:r>
              <a:rPr lang="en-US" sz="2400" b="1" dirty="0" err="1" smtClean="0">
                <a:solidFill>
                  <a:schemeClr val="bg1"/>
                </a:solidFill>
              </a:rPr>
              <a:t>Alhambra,Granada,Spain</a:t>
            </a:r>
            <a:endParaRPr lang="fil-PH" sz="2400" b="1" dirty="0">
              <a:solidFill>
                <a:schemeClr val="bg1"/>
              </a:solidFill>
            </a:endParaRP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9).jpg"/>
          <p:cNvPicPr>
            <a:picLocks noChangeAspect="1"/>
          </p:cNvPicPr>
          <p:nvPr/>
        </p:nvPicPr>
        <p:blipFill>
          <a:blip r:embed="rId2"/>
          <a:stretch>
            <a:fillRect/>
          </a:stretch>
        </p:blipFill>
        <p:spPr>
          <a:xfrm>
            <a:off x="0" y="457200"/>
            <a:ext cx="9037818" cy="6014258"/>
          </a:xfrm>
          <a:prstGeom prst="rect">
            <a:avLst/>
          </a:prstGeom>
        </p:spPr>
      </p:pic>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10).jpg"/>
          <p:cNvPicPr>
            <a:picLocks noChangeAspect="1"/>
          </p:cNvPicPr>
          <p:nvPr/>
        </p:nvPicPr>
        <p:blipFill>
          <a:blip r:embed="rId2"/>
          <a:stretch>
            <a:fillRect/>
          </a:stretch>
        </p:blipFill>
        <p:spPr>
          <a:xfrm>
            <a:off x="0" y="386542"/>
            <a:ext cx="9144000" cy="6084916"/>
          </a:xfrm>
          <a:prstGeom prst="rect">
            <a:avLst/>
          </a:prstGeom>
        </p:spPr>
      </p:pic>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11).jpg"/>
          <p:cNvPicPr>
            <a:picLocks noChangeAspect="1"/>
          </p:cNvPicPr>
          <p:nvPr/>
        </p:nvPicPr>
        <p:blipFill>
          <a:blip r:embed="rId2"/>
          <a:stretch>
            <a:fillRect/>
          </a:stretch>
        </p:blipFill>
        <p:spPr>
          <a:xfrm>
            <a:off x="2209801" y="0"/>
            <a:ext cx="4694424" cy="6902072"/>
          </a:xfrm>
          <a:prstGeom prst="rect">
            <a:avLst/>
          </a:prstGeom>
        </p:spPr>
      </p:pic>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12).jpg"/>
          <p:cNvPicPr>
            <a:picLocks noChangeAspect="1"/>
          </p:cNvPicPr>
          <p:nvPr/>
        </p:nvPicPr>
        <p:blipFill>
          <a:blip r:embed="rId2"/>
          <a:stretch>
            <a:fillRect/>
          </a:stretch>
        </p:blipFill>
        <p:spPr>
          <a:xfrm>
            <a:off x="1981200" y="0"/>
            <a:ext cx="5159239" cy="6887850"/>
          </a:xfrm>
          <a:prstGeom prst="rect">
            <a:avLst/>
          </a:prstGeom>
        </p:spPr>
      </p:pic>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13).jpg"/>
          <p:cNvPicPr>
            <a:picLocks noChangeAspect="1"/>
          </p:cNvPicPr>
          <p:nvPr/>
        </p:nvPicPr>
        <p:blipFill>
          <a:blip r:embed="rId2"/>
          <a:stretch>
            <a:fillRect/>
          </a:stretch>
        </p:blipFill>
        <p:spPr>
          <a:xfrm>
            <a:off x="1981200" y="-29852"/>
            <a:ext cx="5181599" cy="6917702"/>
          </a:xfrm>
          <a:prstGeom prst="rect">
            <a:avLst/>
          </a:prstGeom>
        </p:spPr>
      </p:pic>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14).jpg"/>
          <p:cNvPicPr>
            <a:picLocks noChangeAspect="1"/>
          </p:cNvPicPr>
          <p:nvPr/>
        </p:nvPicPr>
        <p:blipFill>
          <a:blip r:embed="rId2"/>
          <a:stretch>
            <a:fillRect/>
          </a:stretch>
        </p:blipFill>
        <p:spPr>
          <a:xfrm>
            <a:off x="1905000" y="-29852"/>
            <a:ext cx="5257799" cy="7019433"/>
          </a:xfrm>
          <a:prstGeom prst="rect">
            <a:avLst/>
          </a:prstGeom>
        </p:spPr>
      </p:pic>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15).jpg"/>
          <p:cNvPicPr>
            <a:picLocks noChangeAspect="1"/>
          </p:cNvPicPr>
          <p:nvPr/>
        </p:nvPicPr>
        <p:blipFill>
          <a:blip r:embed="rId2"/>
          <a:stretch>
            <a:fillRect/>
          </a:stretch>
        </p:blipFill>
        <p:spPr>
          <a:xfrm>
            <a:off x="2286000" y="-6246"/>
            <a:ext cx="4572000" cy="6870492"/>
          </a:xfrm>
          <a:prstGeom prst="rect">
            <a:avLst/>
          </a:prstGeom>
        </p:spPr>
      </p:pic>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16).jpg"/>
          <p:cNvPicPr>
            <a:picLocks noChangeAspect="1"/>
          </p:cNvPicPr>
          <p:nvPr/>
        </p:nvPicPr>
        <p:blipFill>
          <a:blip r:embed="rId2"/>
          <a:stretch>
            <a:fillRect/>
          </a:stretch>
        </p:blipFill>
        <p:spPr>
          <a:xfrm>
            <a:off x="2286000" y="0"/>
            <a:ext cx="4567843" cy="6864245"/>
          </a:xfrm>
          <a:prstGeom prst="rect">
            <a:avLst/>
          </a:prstGeom>
        </p:spPr>
      </p:pic>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17).jpg"/>
          <p:cNvPicPr>
            <a:picLocks noChangeAspect="1"/>
          </p:cNvPicPr>
          <p:nvPr/>
        </p:nvPicPr>
        <p:blipFill>
          <a:blip r:embed="rId2"/>
          <a:stretch>
            <a:fillRect/>
          </a:stretch>
        </p:blipFill>
        <p:spPr>
          <a:xfrm>
            <a:off x="0" y="397565"/>
            <a:ext cx="9144000" cy="6062869"/>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courtesan_wj98.jpg"/>
          <p:cNvPicPr>
            <a:picLocks noChangeAspect="1"/>
          </p:cNvPicPr>
          <p:nvPr/>
        </p:nvPicPr>
        <p:blipFill>
          <a:blip r:embed="rId2"/>
          <a:stretch>
            <a:fillRect/>
          </a:stretch>
        </p:blipFill>
        <p:spPr>
          <a:xfrm>
            <a:off x="2057400" y="-1"/>
            <a:ext cx="4987514" cy="6915803"/>
          </a:xfrm>
          <a:prstGeom prst="rect">
            <a:avLst/>
          </a:prstGeom>
        </p:spPr>
      </p:pic>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21).jpg"/>
          <p:cNvPicPr>
            <a:picLocks noChangeAspect="1"/>
          </p:cNvPicPr>
          <p:nvPr/>
        </p:nvPicPr>
        <p:blipFill>
          <a:blip r:embed="rId2"/>
          <a:stretch>
            <a:fillRect/>
          </a:stretch>
        </p:blipFill>
        <p:spPr>
          <a:xfrm>
            <a:off x="0" y="990600"/>
            <a:ext cx="9151434" cy="4872842"/>
          </a:xfrm>
          <a:prstGeom prst="rect">
            <a:avLst/>
          </a:prstGeom>
        </p:spPr>
      </p:pic>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24).jpg"/>
          <p:cNvPicPr>
            <a:picLocks noChangeAspect="1"/>
          </p:cNvPicPr>
          <p:nvPr/>
        </p:nvPicPr>
        <p:blipFill>
          <a:blip r:embed="rId2"/>
          <a:stretch>
            <a:fillRect/>
          </a:stretch>
        </p:blipFill>
        <p:spPr>
          <a:xfrm>
            <a:off x="-8328" y="386542"/>
            <a:ext cx="9152328" cy="6090458"/>
          </a:xfrm>
          <a:prstGeom prst="rect">
            <a:avLst/>
          </a:prstGeom>
        </p:spPr>
      </p:pic>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25).jpg"/>
          <p:cNvPicPr>
            <a:picLocks noChangeAspect="1"/>
          </p:cNvPicPr>
          <p:nvPr/>
        </p:nvPicPr>
        <p:blipFill>
          <a:blip r:embed="rId2"/>
          <a:stretch>
            <a:fillRect/>
          </a:stretch>
        </p:blipFill>
        <p:spPr>
          <a:xfrm>
            <a:off x="0" y="221776"/>
            <a:ext cx="9144000" cy="6414448"/>
          </a:xfrm>
          <a:prstGeom prst="rect">
            <a:avLst/>
          </a:prstGeom>
        </p:spPr>
      </p:pic>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26).jpg"/>
          <p:cNvPicPr>
            <a:picLocks noChangeAspect="1"/>
          </p:cNvPicPr>
          <p:nvPr/>
        </p:nvPicPr>
        <p:blipFill>
          <a:blip r:embed="rId2"/>
          <a:stretch>
            <a:fillRect/>
          </a:stretch>
        </p:blipFill>
        <p:spPr>
          <a:xfrm>
            <a:off x="0" y="381000"/>
            <a:ext cx="9152327" cy="6090457"/>
          </a:xfrm>
          <a:prstGeom prst="rect">
            <a:avLst/>
          </a:prstGeom>
        </p:spPr>
      </p:pic>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28).jpg"/>
          <p:cNvPicPr>
            <a:picLocks noChangeAspect="1"/>
          </p:cNvPicPr>
          <p:nvPr/>
        </p:nvPicPr>
        <p:blipFill>
          <a:blip r:embed="rId2"/>
          <a:stretch>
            <a:fillRect/>
          </a:stretch>
        </p:blipFill>
        <p:spPr>
          <a:xfrm>
            <a:off x="0" y="-89296"/>
            <a:ext cx="9144000" cy="7036593"/>
          </a:xfrm>
          <a:prstGeom prst="rect">
            <a:avLst/>
          </a:prstGeom>
        </p:spPr>
      </p:pic>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29).jpg"/>
          <p:cNvPicPr>
            <a:picLocks noChangeAspect="1"/>
          </p:cNvPicPr>
          <p:nvPr/>
        </p:nvPicPr>
        <p:blipFill>
          <a:blip r:embed="rId2"/>
          <a:stretch>
            <a:fillRect/>
          </a:stretch>
        </p:blipFill>
        <p:spPr>
          <a:xfrm>
            <a:off x="0" y="192641"/>
            <a:ext cx="9144000" cy="6472718"/>
          </a:xfrm>
          <a:prstGeom prst="rect">
            <a:avLst/>
          </a:prstGeom>
        </p:spPr>
      </p:pic>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30).jpg"/>
          <p:cNvPicPr>
            <a:picLocks noChangeAspect="1"/>
          </p:cNvPicPr>
          <p:nvPr/>
        </p:nvPicPr>
        <p:blipFill>
          <a:blip r:embed="rId2"/>
          <a:stretch>
            <a:fillRect/>
          </a:stretch>
        </p:blipFill>
        <p:spPr>
          <a:xfrm>
            <a:off x="2286000" y="-120754"/>
            <a:ext cx="4648200" cy="6985000"/>
          </a:xfrm>
          <a:prstGeom prst="rect">
            <a:avLst/>
          </a:prstGeom>
        </p:spPr>
      </p:pic>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31).jpg"/>
          <p:cNvPicPr>
            <a:picLocks noChangeAspect="1"/>
          </p:cNvPicPr>
          <p:nvPr/>
        </p:nvPicPr>
        <p:blipFill>
          <a:blip r:embed="rId2"/>
          <a:stretch>
            <a:fillRect/>
          </a:stretch>
        </p:blipFill>
        <p:spPr>
          <a:xfrm>
            <a:off x="2286000" y="-6246"/>
            <a:ext cx="4572000" cy="6870492"/>
          </a:xfrm>
          <a:prstGeom prst="rect">
            <a:avLst/>
          </a:prstGeom>
        </p:spPr>
      </p:pic>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32).jpg"/>
          <p:cNvPicPr>
            <a:picLocks noChangeAspect="1"/>
          </p:cNvPicPr>
          <p:nvPr/>
        </p:nvPicPr>
        <p:blipFill>
          <a:blip r:embed="rId2"/>
          <a:stretch>
            <a:fillRect/>
          </a:stretch>
        </p:blipFill>
        <p:spPr>
          <a:xfrm>
            <a:off x="3352800" y="-80819"/>
            <a:ext cx="2438400" cy="7019637"/>
          </a:xfrm>
          <a:prstGeom prst="rect">
            <a:avLst/>
          </a:prstGeom>
        </p:spPr>
      </p:pic>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34).jpg"/>
          <p:cNvPicPr>
            <a:picLocks noChangeAspect="1"/>
          </p:cNvPicPr>
          <p:nvPr/>
        </p:nvPicPr>
        <p:blipFill>
          <a:blip r:embed="rId2"/>
          <a:stretch>
            <a:fillRect/>
          </a:stretch>
        </p:blipFill>
        <p:spPr>
          <a:xfrm>
            <a:off x="1" y="838199"/>
            <a:ext cx="9198428" cy="5151119"/>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d5c44681ef62849b6861188bee08a3bf1.jpg"/>
          <p:cNvPicPr>
            <a:picLocks noChangeAspect="1"/>
          </p:cNvPicPr>
          <p:nvPr/>
        </p:nvPicPr>
        <p:blipFill>
          <a:blip r:embed="rId2"/>
          <a:stretch>
            <a:fillRect/>
          </a:stretch>
        </p:blipFill>
        <p:spPr>
          <a:xfrm>
            <a:off x="2124551" y="0"/>
            <a:ext cx="4894898" cy="6858000"/>
          </a:xfrm>
          <a:prstGeom prst="rect">
            <a:avLst/>
          </a:prstGeom>
        </p:spPr>
      </p:pic>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35).jpg"/>
          <p:cNvPicPr>
            <a:picLocks noChangeAspect="1"/>
          </p:cNvPicPr>
          <p:nvPr/>
        </p:nvPicPr>
        <p:blipFill>
          <a:blip r:embed="rId2"/>
          <a:stretch>
            <a:fillRect/>
          </a:stretch>
        </p:blipFill>
        <p:spPr>
          <a:xfrm>
            <a:off x="1981200" y="-15586"/>
            <a:ext cx="5181600" cy="6889172"/>
          </a:xfrm>
          <a:prstGeom prst="rect">
            <a:avLst/>
          </a:prstGeom>
        </p:spPr>
      </p:pic>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36).jpg"/>
          <p:cNvPicPr>
            <a:picLocks noChangeAspect="1"/>
          </p:cNvPicPr>
          <p:nvPr/>
        </p:nvPicPr>
        <p:blipFill>
          <a:blip r:embed="rId2"/>
          <a:stretch>
            <a:fillRect/>
          </a:stretch>
        </p:blipFill>
        <p:spPr>
          <a:xfrm>
            <a:off x="2286000" y="-1"/>
            <a:ext cx="4559576" cy="6876737"/>
          </a:xfrm>
          <a:prstGeom prst="rect">
            <a:avLst/>
          </a:prstGeom>
        </p:spPr>
      </p:pic>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37).jpg"/>
          <p:cNvPicPr>
            <a:picLocks noChangeAspect="1"/>
          </p:cNvPicPr>
          <p:nvPr/>
        </p:nvPicPr>
        <p:blipFill>
          <a:blip r:embed="rId2"/>
          <a:srcRect b="4886"/>
          <a:stretch>
            <a:fillRect/>
          </a:stretch>
        </p:blipFill>
        <p:spPr>
          <a:xfrm>
            <a:off x="0" y="0"/>
            <a:ext cx="9144000" cy="6858000"/>
          </a:xfrm>
          <a:prstGeom prst="rect">
            <a:avLst/>
          </a:prstGeom>
        </p:spPr>
      </p:pic>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38).jpg"/>
          <p:cNvPicPr>
            <a:picLocks noChangeAspect="1"/>
          </p:cNvPicPr>
          <p:nvPr/>
        </p:nvPicPr>
        <p:blipFill>
          <a:blip r:embed="rId2"/>
          <a:stretch>
            <a:fillRect/>
          </a:stretch>
        </p:blipFill>
        <p:spPr>
          <a:xfrm>
            <a:off x="0" y="0"/>
            <a:ext cx="9149891" cy="6853587"/>
          </a:xfrm>
          <a:prstGeom prst="rect">
            <a:avLst/>
          </a:prstGeom>
        </p:spPr>
      </p:pic>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39).jpg"/>
          <p:cNvPicPr>
            <a:picLocks noChangeAspect="1"/>
          </p:cNvPicPr>
          <p:nvPr/>
        </p:nvPicPr>
        <p:blipFill>
          <a:blip r:embed="rId2"/>
          <a:stretch>
            <a:fillRect/>
          </a:stretch>
        </p:blipFill>
        <p:spPr>
          <a:xfrm>
            <a:off x="1905000" y="-29852"/>
            <a:ext cx="5257799" cy="7019433"/>
          </a:xfrm>
          <a:prstGeom prst="rect">
            <a:avLst/>
          </a:prstGeom>
        </p:spPr>
      </p:pic>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40).jpg"/>
          <p:cNvPicPr>
            <a:picLocks noChangeAspect="1"/>
          </p:cNvPicPr>
          <p:nvPr/>
        </p:nvPicPr>
        <p:blipFill>
          <a:blip r:embed="rId2"/>
          <a:stretch>
            <a:fillRect/>
          </a:stretch>
        </p:blipFill>
        <p:spPr>
          <a:xfrm>
            <a:off x="0" y="386542"/>
            <a:ext cx="9144000" cy="6084916"/>
          </a:xfrm>
          <a:prstGeom prst="rect">
            <a:avLst/>
          </a:prstGeom>
        </p:spPr>
      </p:pic>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41).jpg"/>
          <p:cNvPicPr>
            <a:picLocks noChangeAspect="1"/>
          </p:cNvPicPr>
          <p:nvPr/>
        </p:nvPicPr>
        <p:blipFill>
          <a:blip r:embed="rId2"/>
          <a:stretch>
            <a:fillRect/>
          </a:stretch>
        </p:blipFill>
        <p:spPr>
          <a:xfrm>
            <a:off x="1" y="838199"/>
            <a:ext cx="9198428" cy="5151119"/>
          </a:xfrm>
          <a:prstGeom prst="rect">
            <a:avLst/>
          </a:prstGeom>
        </p:spPr>
      </p:pic>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43).jpg"/>
          <p:cNvPicPr>
            <a:picLocks noChangeAspect="1"/>
          </p:cNvPicPr>
          <p:nvPr/>
        </p:nvPicPr>
        <p:blipFill>
          <a:blip r:embed="rId2"/>
          <a:stretch>
            <a:fillRect/>
          </a:stretch>
        </p:blipFill>
        <p:spPr>
          <a:xfrm>
            <a:off x="0" y="-103095"/>
            <a:ext cx="9144000" cy="7064188"/>
          </a:xfrm>
          <a:prstGeom prst="rect">
            <a:avLst/>
          </a:prstGeom>
        </p:spPr>
      </p:pic>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 Architecture - Morocco.jpg"/>
          <p:cNvPicPr>
            <a:picLocks noChangeAspect="1"/>
          </p:cNvPicPr>
          <p:nvPr/>
        </p:nvPicPr>
        <p:blipFill>
          <a:blip r:embed="rId2"/>
          <a:stretch>
            <a:fillRect/>
          </a:stretch>
        </p:blipFill>
        <p:spPr>
          <a:xfrm>
            <a:off x="0" y="350520"/>
            <a:ext cx="9143999" cy="6156960"/>
          </a:xfrm>
          <a:prstGeom prst="rect">
            <a:avLst/>
          </a:prstGeom>
        </p:spPr>
      </p:pic>
      <p:sp>
        <p:nvSpPr>
          <p:cNvPr id="5" name="TextBox 4"/>
          <p:cNvSpPr txBox="1"/>
          <p:nvPr/>
        </p:nvSpPr>
        <p:spPr>
          <a:xfrm>
            <a:off x="3657600" y="6248400"/>
            <a:ext cx="1524000" cy="461665"/>
          </a:xfrm>
          <a:prstGeom prst="rect">
            <a:avLst/>
          </a:prstGeom>
          <a:solidFill>
            <a:srgbClr val="FFFF00"/>
          </a:solidFill>
        </p:spPr>
        <p:txBody>
          <a:bodyPr wrap="square" rtlCol="0">
            <a:spAutoFit/>
          </a:bodyPr>
          <a:lstStyle/>
          <a:p>
            <a:r>
              <a:rPr lang="en-US" sz="2400" b="1" dirty="0" smtClean="0">
                <a:solidFill>
                  <a:schemeClr val="bg1"/>
                </a:solidFill>
              </a:rPr>
              <a:t>Morocco</a:t>
            </a:r>
            <a:endParaRPr lang="fil-PH" sz="2400" b="1" dirty="0">
              <a:solidFill>
                <a:schemeClr val="bg1"/>
              </a:solidFill>
            </a:endParaRPr>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42).jpg"/>
          <p:cNvPicPr>
            <a:picLocks noChangeAspect="1"/>
          </p:cNvPicPr>
          <p:nvPr/>
        </p:nvPicPr>
        <p:blipFill>
          <a:blip r:embed="rId2"/>
          <a:stretch>
            <a:fillRect/>
          </a:stretch>
        </p:blipFill>
        <p:spPr>
          <a:xfrm>
            <a:off x="2286000" y="96185"/>
            <a:ext cx="4495800" cy="6780551"/>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dara_shikuh_with_his_army.jpg"/>
          <p:cNvPicPr>
            <a:picLocks noChangeAspect="1"/>
          </p:cNvPicPr>
          <p:nvPr/>
        </p:nvPicPr>
        <p:blipFill>
          <a:blip r:embed="rId2" cstate="print"/>
          <a:stretch>
            <a:fillRect/>
          </a:stretch>
        </p:blipFill>
        <p:spPr>
          <a:xfrm>
            <a:off x="2095616" y="0"/>
            <a:ext cx="4952767" cy="6858000"/>
          </a:xfrm>
          <a:prstGeom prst="rect">
            <a:avLst/>
          </a:prstGeom>
        </p:spPr>
      </p:pic>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5" name="Picture 4" descr="images (45).jpg"/>
          <p:cNvPicPr>
            <a:picLocks noChangeAspect="1"/>
          </p:cNvPicPr>
          <p:nvPr/>
        </p:nvPicPr>
        <p:blipFill>
          <a:blip r:embed="rId2"/>
          <a:stretch>
            <a:fillRect/>
          </a:stretch>
        </p:blipFill>
        <p:spPr>
          <a:xfrm>
            <a:off x="457200" y="19362"/>
            <a:ext cx="8153400" cy="6883609"/>
          </a:xfrm>
          <a:prstGeom prst="rect">
            <a:avLst/>
          </a:prstGeom>
        </p:spPr>
      </p:pic>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46).jpg"/>
          <p:cNvPicPr>
            <a:picLocks noChangeAspect="1"/>
          </p:cNvPicPr>
          <p:nvPr/>
        </p:nvPicPr>
        <p:blipFill>
          <a:blip r:embed="rId2"/>
          <a:stretch>
            <a:fillRect/>
          </a:stretch>
        </p:blipFill>
        <p:spPr>
          <a:xfrm>
            <a:off x="1487540" y="40531"/>
            <a:ext cx="6132460" cy="6817469"/>
          </a:xfrm>
          <a:prstGeom prst="rect">
            <a:avLst/>
          </a:prstGeom>
        </p:spPr>
      </p:pic>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50).jpg"/>
          <p:cNvPicPr>
            <a:picLocks noChangeAspect="1"/>
          </p:cNvPicPr>
          <p:nvPr/>
        </p:nvPicPr>
        <p:blipFill>
          <a:blip r:embed="rId2"/>
          <a:stretch>
            <a:fillRect/>
          </a:stretch>
        </p:blipFill>
        <p:spPr>
          <a:xfrm>
            <a:off x="-5892" y="4412"/>
            <a:ext cx="9149892" cy="6853587"/>
          </a:xfrm>
          <a:prstGeom prst="rect">
            <a:avLst/>
          </a:prstGeom>
        </p:spPr>
      </p:pic>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51).jpg"/>
          <p:cNvPicPr>
            <a:picLocks noChangeAspect="1"/>
          </p:cNvPicPr>
          <p:nvPr/>
        </p:nvPicPr>
        <p:blipFill>
          <a:blip r:embed="rId2"/>
          <a:stretch>
            <a:fillRect/>
          </a:stretch>
        </p:blipFill>
        <p:spPr>
          <a:xfrm>
            <a:off x="2290156" y="-6246"/>
            <a:ext cx="4567844" cy="6864246"/>
          </a:xfrm>
          <a:prstGeom prst="rect">
            <a:avLst/>
          </a:prstGeom>
        </p:spPr>
      </p:pic>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52).jpg"/>
          <p:cNvPicPr>
            <a:picLocks noChangeAspect="1"/>
          </p:cNvPicPr>
          <p:nvPr/>
        </p:nvPicPr>
        <p:blipFill>
          <a:blip r:embed="rId2"/>
          <a:stretch>
            <a:fillRect/>
          </a:stretch>
        </p:blipFill>
        <p:spPr>
          <a:xfrm>
            <a:off x="-5892" y="4412"/>
            <a:ext cx="9149892" cy="6853587"/>
          </a:xfrm>
          <a:prstGeom prst="rect">
            <a:avLst/>
          </a:prstGeom>
        </p:spPr>
      </p:pic>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53).jpg"/>
          <p:cNvPicPr>
            <a:picLocks noChangeAspect="1"/>
          </p:cNvPicPr>
          <p:nvPr/>
        </p:nvPicPr>
        <p:blipFill>
          <a:blip r:embed="rId2"/>
          <a:stretch>
            <a:fillRect/>
          </a:stretch>
        </p:blipFill>
        <p:spPr>
          <a:xfrm>
            <a:off x="2298423" y="-18738"/>
            <a:ext cx="4559577" cy="6876738"/>
          </a:xfrm>
          <a:prstGeom prst="rect">
            <a:avLst/>
          </a:prstGeom>
        </p:spPr>
      </p:pic>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54).jpg"/>
          <p:cNvPicPr>
            <a:picLocks noChangeAspect="1"/>
          </p:cNvPicPr>
          <p:nvPr/>
        </p:nvPicPr>
        <p:blipFill>
          <a:blip r:embed="rId2"/>
          <a:stretch>
            <a:fillRect/>
          </a:stretch>
        </p:blipFill>
        <p:spPr>
          <a:xfrm>
            <a:off x="-8328" y="386542"/>
            <a:ext cx="9152328" cy="6090458"/>
          </a:xfrm>
          <a:prstGeom prst="rect">
            <a:avLst/>
          </a:prstGeom>
        </p:spPr>
      </p:pic>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55).jpg"/>
          <p:cNvPicPr>
            <a:picLocks noChangeAspect="1"/>
          </p:cNvPicPr>
          <p:nvPr/>
        </p:nvPicPr>
        <p:blipFill>
          <a:blip r:embed="rId2"/>
          <a:stretch>
            <a:fillRect/>
          </a:stretch>
        </p:blipFill>
        <p:spPr>
          <a:xfrm>
            <a:off x="2319010" y="-50242"/>
            <a:ext cx="4538989" cy="6908241"/>
          </a:xfrm>
          <a:prstGeom prst="rect">
            <a:avLst/>
          </a:prstGeom>
        </p:spPr>
      </p:pic>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56).jpg"/>
          <p:cNvPicPr>
            <a:picLocks noChangeAspect="1"/>
          </p:cNvPicPr>
          <p:nvPr/>
        </p:nvPicPr>
        <p:blipFill>
          <a:blip r:embed="rId2"/>
          <a:stretch>
            <a:fillRect/>
          </a:stretch>
        </p:blipFill>
        <p:spPr>
          <a:xfrm>
            <a:off x="-65145" y="48172"/>
            <a:ext cx="9209145" cy="6809827"/>
          </a:xfrm>
          <a:prstGeom prst="rect">
            <a:avLst/>
          </a:prstGeom>
        </p:spPr>
      </p:pic>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57).jpg"/>
          <p:cNvPicPr>
            <a:picLocks noChangeAspect="1"/>
          </p:cNvPicPr>
          <p:nvPr/>
        </p:nvPicPr>
        <p:blipFill>
          <a:blip r:embed="rId2"/>
          <a:stretch>
            <a:fillRect/>
          </a:stretch>
        </p:blipFill>
        <p:spPr>
          <a:xfrm>
            <a:off x="-5892" y="4412"/>
            <a:ext cx="9149892" cy="6853588"/>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dced00480c58b85786bee4bf212eb30d.jpg"/>
          <p:cNvPicPr>
            <a:picLocks noChangeAspect="1"/>
          </p:cNvPicPr>
          <p:nvPr/>
        </p:nvPicPr>
        <p:blipFill>
          <a:blip r:embed="rId2"/>
          <a:stretch>
            <a:fillRect/>
          </a:stretch>
        </p:blipFill>
        <p:spPr>
          <a:xfrm>
            <a:off x="2372694" y="0"/>
            <a:ext cx="4398611" cy="6858000"/>
          </a:xfrm>
          <a:prstGeom prst="rect">
            <a:avLst/>
          </a:prstGeom>
        </p:spPr>
      </p:pic>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58).jpg"/>
          <p:cNvPicPr>
            <a:picLocks noChangeAspect="1"/>
          </p:cNvPicPr>
          <p:nvPr/>
        </p:nvPicPr>
        <p:blipFill>
          <a:blip r:embed="rId2"/>
          <a:stretch>
            <a:fillRect/>
          </a:stretch>
        </p:blipFill>
        <p:spPr>
          <a:xfrm>
            <a:off x="0" y="0"/>
            <a:ext cx="9149891" cy="6853587"/>
          </a:xfrm>
          <a:prstGeom prst="rect">
            <a:avLst/>
          </a:prstGeom>
        </p:spPr>
      </p:pic>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59).jpg"/>
          <p:cNvPicPr>
            <a:picLocks noChangeAspect="1"/>
          </p:cNvPicPr>
          <p:nvPr/>
        </p:nvPicPr>
        <p:blipFill>
          <a:blip r:embed="rId2"/>
          <a:stretch>
            <a:fillRect/>
          </a:stretch>
        </p:blipFill>
        <p:spPr>
          <a:xfrm>
            <a:off x="0" y="381000"/>
            <a:ext cx="9152327" cy="6090457"/>
          </a:xfrm>
          <a:prstGeom prst="rect">
            <a:avLst/>
          </a:prstGeom>
        </p:spPr>
      </p:pic>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60).jpg"/>
          <p:cNvPicPr>
            <a:picLocks noChangeAspect="1"/>
          </p:cNvPicPr>
          <p:nvPr/>
        </p:nvPicPr>
        <p:blipFill>
          <a:blip r:embed="rId2"/>
          <a:stretch>
            <a:fillRect/>
          </a:stretch>
        </p:blipFill>
        <p:spPr>
          <a:xfrm>
            <a:off x="-37323" y="1447800"/>
            <a:ext cx="9218644" cy="3962400"/>
          </a:xfrm>
          <a:prstGeom prst="rect">
            <a:avLst/>
          </a:prstGeom>
        </p:spPr>
      </p:pic>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61).jpg"/>
          <p:cNvPicPr>
            <a:picLocks noChangeAspect="1"/>
          </p:cNvPicPr>
          <p:nvPr/>
        </p:nvPicPr>
        <p:blipFill>
          <a:blip r:embed="rId2"/>
          <a:stretch>
            <a:fillRect/>
          </a:stretch>
        </p:blipFill>
        <p:spPr>
          <a:xfrm>
            <a:off x="-5892" y="4412"/>
            <a:ext cx="9149892" cy="6853587"/>
          </a:xfrm>
          <a:prstGeom prst="rect">
            <a:avLst/>
          </a:prstGeom>
        </p:spPr>
      </p:pic>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62).jpg"/>
          <p:cNvPicPr>
            <a:picLocks noChangeAspect="1"/>
          </p:cNvPicPr>
          <p:nvPr/>
        </p:nvPicPr>
        <p:blipFill>
          <a:blip r:embed="rId2"/>
          <a:stretch>
            <a:fillRect/>
          </a:stretch>
        </p:blipFill>
        <p:spPr>
          <a:xfrm>
            <a:off x="0" y="1676400"/>
            <a:ext cx="9136323" cy="3508146"/>
          </a:xfrm>
          <a:prstGeom prst="rect">
            <a:avLst/>
          </a:prstGeom>
        </p:spPr>
      </p:pic>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63).jpg"/>
          <p:cNvPicPr>
            <a:picLocks noChangeAspect="1"/>
          </p:cNvPicPr>
          <p:nvPr/>
        </p:nvPicPr>
        <p:blipFill>
          <a:blip r:embed="rId2"/>
          <a:stretch>
            <a:fillRect/>
          </a:stretch>
        </p:blipFill>
        <p:spPr>
          <a:xfrm>
            <a:off x="2003558" y="0"/>
            <a:ext cx="5136881" cy="6858000"/>
          </a:xfrm>
          <a:prstGeom prst="rect">
            <a:avLst/>
          </a:prstGeom>
        </p:spPr>
      </p:pic>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65).jpg"/>
          <p:cNvPicPr>
            <a:picLocks noChangeAspect="1"/>
          </p:cNvPicPr>
          <p:nvPr/>
        </p:nvPicPr>
        <p:blipFill>
          <a:blip r:embed="rId2"/>
          <a:stretch>
            <a:fillRect/>
          </a:stretch>
        </p:blipFill>
        <p:spPr>
          <a:xfrm>
            <a:off x="-8328" y="386542"/>
            <a:ext cx="9152328" cy="6090458"/>
          </a:xfrm>
          <a:prstGeom prst="rect">
            <a:avLst/>
          </a:prstGeom>
        </p:spPr>
      </p:pic>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66).jpg"/>
          <p:cNvPicPr>
            <a:picLocks noChangeAspect="1"/>
          </p:cNvPicPr>
          <p:nvPr/>
        </p:nvPicPr>
        <p:blipFill>
          <a:blip r:embed="rId2"/>
          <a:stretch>
            <a:fillRect/>
          </a:stretch>
        </p:blipFill>
        <p:spPr>
          <a:xfrm>
            <a:off x="16566" y="369916"/>
            <a:ext cx="9127434" cy="6107083"/>
          </a:xfrm>
          <a:prstGeom prst="rect">
            <a:avLst/>
          </a:prstGeom>
        </p:spPr>
      </p:pic>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67).jpg"/>
          <p:cNvPicPr>
            <a:picLocks noChangeAspect="1"/>
          </p:cNvPicPr>
          <p:nvPr/>
        </p:nvPicPr>
        <p:blipFill>
          <a:blip r:embed="rId2"/>
          <a:stretch>
            <a:fillRect/>
          </a:stretch>
        </p:blipFill>
        <p:spPr>
          <a:xfrm>
            <a:off x="1142999" y="-1"/>
            <a:ext cx="6858001" cy="6858001"/>
          </a:xfrm>
          <a:prstGeom prst="rect">
            <a:avLst/>
          </a:prstGeom>
        </p:spPr>
      </p:pic>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 architecture (7).gif"/>
          <p:cNvPicPr>
            <a:picLocks noChangeAspect="1"/>
          </p:cNvPicPr>
          <p:nvPr/>
        </p:nvPicPr>
        <p:blipFill>
          <a:blip r:embed="rId2"/>
          <a:stretch>
            <a:fillRect/>
          </a:stretch>
        </p:blipFill>
        <p:spPr>
          <a:xfrm>
            <a:off x="2133600" y="-6435"/>
            <a:ext cx="4876799" cy="6870868"/>
          </a:xfrm>
          <a:prstGeom prst="rect">
            <a:avLst/>
          </a:prstGeom>
        </p:spPr>
      </p:pic>
      <p:sp>
        <p:nvSpPr>
          <p:cNvPr id="5" name="TextBox 4"/>
          <p:cNvSpPr txBox="1"/>
          <p:nvPr/>
        </p:nvSpPr>
        <p:spPr>
          <a:xfrm>
            <a:off x="3429000" y="6400800"/>
            <a:ext cx="2133600" cy="461665"/>
          </a:xfrm>
          <a:prstGeom prst="rect">
            <a:avLst/>
          </a:prstGeom>
          <a:solidFill>
            <a:srgbClr val="FFFF00"/>
          </a:solidFill>
        </p:spPr>
        <p:txBody>
          <a:bodyPr wrap="square" rtlCol="0">
            <a:spAutoFit/>
          </a:bodyPr>
          <a:lstStyle/>
          <a:p>
            <a:r>
              <a:rPr lang="en-US" sz="2400" b="1" dirty="0" smtClean="0">
                <a:solidFill>
                  <a:schemeClr val="bg1"/>
                </a:solidFill>
              </a:rPr>
              <a:t>Stone screen</a:t>
            </a:r>
            <a:endParaRPr lang="fil-PH" sz="2400" b="1" dirty="0">
              <a:solidFill>
                <a:schemeClr val="bg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e9d1d9215816fd593de36b2a96cffb38.jpg"/>
          <p:cNvPicPr>
            <a:picLocks noChangeAspect="1"/>
          </p:cNvPicPr>
          <p:nvPr/>
        </p:nvPicPr>
        <p:blipFill>
          <a:blip r:embed="rId2"/>
          <a:stretch>
            <a:fillRect/>
          </a:stretch>
        </p:blipFill>
        <p:spPr>
          <a:xfrm>
            <a:off x="0" y="304800"/>
            <a:ext cx="9262082" cy="6169741"/>
          </a:xfrm>
          <a:prstGeom prst="rect">
            <a:avLst/>
          </a:prstGeom>
        </p:spPr>
      </p:pic>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73f8ba4eb80f98ae70738399088f982.jpg"/>
          <p:cNvPicPr>
            <a:picLocks noChangeAspect="1"/>
          </p:cNvPicPr>
          <p:nvPr/>
        </p:nvPicPr>
        <p:blipFill>
          <a:blip r:embed="rId2"/>
          <a:stretch>
            <a:fillRect/>
          </a:stretch>
        </p:blipFill>
        <p:spPr>
          <a:xfrm>
            <a:off x="2286000" y="0"/>
            <a:ext cx="4578476" cy="6848313"/>
          </a:xfrm>
          <a:prstGeom prst="rect">
            <a:avLst/>
          </a:prstGeom>
        </p:spPr>
      </p:pic>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68).jpg"/>
          <p:cNvPicPr>
            <a:picLocks noChangeAspect="1"/>
          </p:cNvPicPr>
          <p:nvPr/>
        </p:nvPicPr>
        <p:blipFill>
          <a:blip r:embed="rId2"/>
          <a:stretch>
            <a:fillRect/>
          </a:stretch>
        </p:blipFill>
        <p:spPr>
          <a:xfrm>
            <a:off x="0" y="291022"/>
            <a:ext cx="9144000" cy="6275955"/>
          </a:xfrm>
          <a:prstGeom prst="rect">
            <a:avLst/>
          </a:prstGeom>
        </p:spPr>
      </p:pic>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69).jpg"/>
          <p:cNvPicPr>
            <a:picLocks noChangeAspect="1"/>
          </p:cNvPicPr>
          <p:nvPr/>
        </p:nvPicPr>
        <p:blipFill>
          <a:blip r:embed="rId2"/>
          <a:stretch>
            <a:fillRect/>
          </a:stretch>
        </p:blipFill>
        <p:spPr>
          <a:xfrm>
            <a:off x="1143000" y="0"/>
            <a:ext cx="6857999" cy="6857999"/>
          </a:xfrm>
          <a:prstGeom prst="rect">
            <a:avLst/>
          </a:prstGeom>
        </p:spPr>
      </p:pic>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70).jpg"/>
          <p:cNvPicPr>
            <a:picLocks noChangeAspect="1"/>
          </p:cNvPicPr>
          <p:nvPr/>
        </p:nvPicPr>
        <p:blipFill>
          <a:blip r:embed="rId2"/>
          <a:stretch>
            <a:fillRect/>
          </a:stretch>
        </p:blipFill>
        <p:spPr>
          <a:xfrm>
            <a:off x="1143000" y="0"/>
            <a:ext cx="6857999" cy="6857999"/>
          </a:xfrm>
          <a:prstGeom prst="rect">
            <a:avLst/>
          </a:prstGeom>
        </p:spPr>
      </p:pic>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nd_0215-590x387.jpg"/>
          <p:cNvPicPr>
            <a:picLocks noChangeAspect="1"/>
          </p:cNvPicPr>
          <p:nvPr/>
        </p:nvPicPr>
        <p:blipFill>
          <a:blip r:embed="rId2"/>
          <a:stretch>
            <a:fillRect/>
          </a:stretch>
        </p:blipFill>
        <p:spPr>
          <a:xfrm>
            <a:off x="-74822" y="430078"/>
            <a:ext cx="9218821" cy="6046922"/>
          </a:xfrm>
          <a:prstGeom prst="rect">
            <a:avLst/>
          </a:prstGeom>
        </p:spPr>
      </p:pic>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png"/>
          <p:cNvPicPr>
            <a:picLocks noChangeAspect="1"/>
          </p:cNvPicPr>
          <p:nvPr/>
        </p:nvPicPr>
        <p:blipFill>
          <a:blip r:embed="rId2"/>
          <a:stretch>
            <a:fillRect/>
          </a:stretch>
        </p:blipFill>
        <p:spPr>
          <a:xfrm>
            <a:off x="0" y="1143000"/>
            <a:ext cx="9172937" cy="4557623"/>
          </a:xfrm>
          <a:prstGeom prst="rect">
            <a:avLst/>
          </a:prstGeom>
        </p:spPr>
      </p:pic>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71).jpg"/>
          <p:cNvPicPr>
            <a:picLocks noChangeAspect="1"/>
          </p:cNvPicPr>
          <p:nvPr/>
        </p:nvPicPr>
        <p:blipFill>
          <a:blip r:embed="rId2"/>
          <a:stretch>
            <a:fillRect/>
          </a:stretch>
        </p:blipFill>
        <p:spPr>
          <a:xfrm>
            <a:off x="2286000" y="-62802"/>
            <a:ext cx="4571999" cy="6983603"/>
          </a:xfrm>
          <a:prstGeom prst="rect">
            <a:avLst/>
          </a:prstGeom>
        </p:spPr>
      </p:pic>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nlaid-marble-islamic-tomb-6769784.jpg"/>
          <p:cNvPicPr>
            <a:picLocks noChangeAspect="1"/>
          </p:cNvPicPr>
          <p:nvPr/>
        </p:nvPicPr>
        <p:blipFill>
          <a:blip r:embed="rId2"/>
          <a:srcRect r="9248"/>
          <a:stretch>
            <a:fillRect/>
          </a:stretch>
        </p:blipFill>
        <p:spPr>
          <a:xfrm>
            <a:off x="2047728" y="0"/>
            <a:ext cx="4581672" cy="6858000"/>
          </a:xfrm>
          <a:prstGeom prst="rect">
            <a:avLst/>
          </a:prstGeom>
        </p:spPr>
      </p:pic>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DSC00108.JPG"/>
          <p:cNvPicPr>
            <a:picLocks noChangeAspect="1"/>
          </p:cNvPicPr>
          <p:nvPr/>
        </p:nvPicPr>
        <p:blipFill>
          <a:blip r:embed="rId2"/>
          <a:stretch>
            <a:fillRect/>
          </a:stretch>
        </p:blipFill>
        <p:spPr>
          <a:xfrm>
            <a:off x="2000250" y="0"/>
            <a:ext cx="5143500" cy="6858000"/>
          </a:xfrm>
          <a:prstGeom prst="rect">
            <a:avLst/>
          </a:prstGeom>
        </p:spPr>
      </p:pic>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72).jpg"/>
          <p:cNvPicPr>
            <a:picLocks noChangeAspect="1"/>
          </p:cNvPicPr>
          <p:nvPr/>
        </p:nvPicPr>
        <p:blipFill>
          <a:blip r:embed="rId2"/>
          <a:stretch>
            <a:fillRect/>
          </a:stretch>
        </p:blipFill>
        <p:spPr>
          <a:xfrm>
            <a:off x="0" y="579549"/>
            <a:ext cx="9144000" cy="5698901"/>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ebdb28e7fadb213111b7ef0488f5f70d.jpg"/>
          <p:cNvPicPr>
            <a:picLocks noChangeAspect="1"/>
          </p:cNvPicPr>
          <p:nvPr/>
        </p:nvPicPr>
        <p:blipFill>
          <a:blip r:embed="rId2"/>
          <a:stretch>
            <a:fillRect/>
          </a:stretch>
        </p:blipFill>
        <p:spPr>
          <a:xfrm>
            <a:off x="1994120" y="0"/>
            <a:ext cx="5155759" cy="6858000"/>
          </a:xfrm>
          <a:prstGeom prst="rect">
            <a:avLst/>
          </a:prstGeom>
        </p:spPr>
      </p:pic>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73).jpg"/>
          <p:cNvPicPr>
            <a:picLocks noChangeAspect="1"/>
          </p:cNvPicPr>
          <p:nvPr/>
        </p:nvPicPr>
        <p:blipFill>
          <a:blip r:embed="rId2"/>
          <a:stretch>
            <a:fillRect/>
          </a:stretch>
        </p:blipFill>
        <p:spPr>
          <a:xfrm>
            <a:off x="0" y="868680"/>
            <a:ext cx="9144000" cy="5120640"/>
          </a:xfrm>
          <a:prstGeom prst="rect">
            <a:avLst/>
          </a:prstGeom>
        </p:spPr>
      </p:pic>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78).jpg"/>
          <p:cNvPicPr>
            <a:picLocks noChangeAspect="1"/>
          </p:cNvPicPr>
          <p:nvPr/>
        </p:nvPicPr>
        <p:blipFill>
          <a:blip r:embed="rId2"/>
          <a:srcRect b="10090"/>
          <a:stretch>
            <a:fillRect/>
          </a:stretch>
        </p:blipFill>
        <p:spPr>
          <a:xfrm>
            <a:off x="-82912" y="61076"/>
            <a:ext cx="9226911" cy="6111124"/>
          </a:xfrm>
          <a:prstGeom prst="rect">
            <a:avLst/>
          </a:prstGeom>
        </p:spPr>
      </p:pic>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80).jpg"/>
          <p:cNvPicPr>
            <a:picLocks noChangeAspect="1"/>
          </p:cNvPicPr>
          <p:nvPr/>
        </p:nvPicPr>
        <p:blipFill>
          <a:blip r:embed="rId2"/>
          <a:stretch>
            <a:fillRect/>
          </a:stretch>
        </p:blipFill>
        <p:spPr>
          <a:xfrm>
            <a:off x="653143" y="0"/>
            <a:ext cx="7837714" cy="6858000"/>
          </a:xfrm>
          <a:prstGeom prst="rect">
            <a:avLst/>
          </a:prstGeom>
        </p:spPr>
      </p:pic>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81).jpg"/>
          <p:cNvPicPr>
            <a:picLocks noChangeAspect="1"/>
          </p:cNvPicPr>
          <p:nvPr/>
        </p:nvPicPr>
        <p:blipFill>
          <a:blip r:embed="rId2"/>
          <a:stretch>
            <a:fillRect/>
          </a:stretch>
        </p:blipFill>
        <p:spPr>
          <a:xfrm>
            <a:off x="1752601" y="0"/>
            <a:ext cx="5676900" cy="6812279"/>
          </a:xfrm>
          <a:prstGeom prst="rect">
            <a:avLst/>
          </a:prstGeom>
        </p:spPr>
      </p:pic>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82).jpg"/>
          <p:cNvPicPr>
            <a:picLocks noChangeAspect="1"/>
          </p:cNvPicPr>
          <p:nvPr/>
        </p:nvPicPr>
        <p:blipFill>
          <a:blip r:embed="rId2"/>
          <a:stretch>
            <a:fillRect/>
          </a:stretch>
        </p:blipFill>
        <p:spPr>
          <a:xfrm>
            <a:off x="212517" y="0"/>
            <a:ext cx="8718964" cy="6858000"/>
          </a:xfrm>
          <a:prstGeom prst="rect">
            <a:avLst/>
          </a:prstGeom>
        </p:spPr>
      </p:pic>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83).jpg"/>
          <p:cNvPicPr>
            <a:picLocks noChangeAspect="1"/>
          </p:cNvPicPr>
          <p:nvPr/>
        </p:nvPicPr>
        <p:blipFill>
          <a:blip r:embed="rId2"/>
          <a:stretch>
            <a:fillRect/>
          </a:stretch>
        </p:blipFill>
        <p:spPr>
          <a:xfrm>
            <a:off x="1" y="48173"/>
            <a:ext cx="9144000" cy="6761654"/>
          </a:xfrm>
          <a:prstGeom prst="rect">
            <a:avLst/>
          </a:prstGeom>
        </p:spPr>
      </p:pic>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84).jpg"/>
          <p:cNvPicPr>
            <a:picLocks noChangeAspect="1"/>
          </p:cNvPicPr>
          <p:nvPr/>
        </p:nvPicPr>
        <p:blipFill>
          <a:blip r:embed="rId2"/>
          <a:stretch>
            <a:fillRect/>
          </a:stretch>
        </p:blipFill>
        <p:spPr>
          <a:xfrm>
            <a:off x="0" y="4412"/>
            <a:ext cx="9144000" cy="6849173"/>
          </a:xfrm>
          <a:prstGeom prst="rect">
            <a:avLst/>
          </a:prstGeom>
        </p:spPr>
      </p:pic>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85).jpg"/>
          <p:cNvPicPr>
            <a:picLocks noChangeAspect="1"/>
          </p:cNvPicPr>
          <p:nvPr/>
        </p:nvPicPr>
        <p:blipFill>
          <a:blip r:embed="rId2"/>
          <a:stretch>
            <a:fillRect/>
          </a:stretch>
        </p:blipFill>
        <p:spPr>
          <a:xfrm>
            <a:off x="0" y="4412"/>
            <a:ext cx="9144000" cy="6849173"/>
          </a:xfrm>
          <a:prstGeom prst="rect">
            <a:avLst/>
          </a:prstGeom>
        </p:spPr>
      </p:pic>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86).jpg"/>
          <p:cNvPicPr>
            <a:picLocks noChangeAspect="1"/>
          </p:cNvPicPr>
          <p:nvPr/>
        </p:nvPicPr>
        <p:blipFill>
          <a:blip r:embed="rId2"/>
          <a:stretch>
            <a:fillRect/>
          </a:stretch>
        </p:blipFill>
        <p:spPr>
          <a:xfrm>
            <a:off x="1" y="676308"/>
            <a:ext cx="9144000" cy="5505384"/>
          </a:xfrm>
          <a:prstGeom prst="rect">
            <a:avLst/>
          </a:prstGeom>
        </p:spPr>
      </p:pic>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87).jpg"/>
          <p:cNvPicPr>
            <a:picLocks noChangeAspect="1"/>
          </p:cNvPicPr>
          <p:nvPr/>
        </p:nvPicPr>
        <p:blipFill>
          <a:blip r:embed="rId2"/>
          <a:stretch>
            <a:fillRect/>
          </a:stretch>
        </p:blipFill>
        <p:spPr>
          <a:xfrm>
            <a:off x="2290156" y="108262"/>
            <a:ext cx="4491644" cy="6749738"/>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6" name="Picture 5" descr="Emperor-Shah-Jahan-Empress-Mumtaz-Mahal-RARE-Mughal-Miniature-Art-Royal-Painting-190697972134-3.jpg"/>
          <p:cNvPicPr>
            <a:picLocks noChangeAspect="1"/>
          </p:cNvPicPr>
          <p:nvPr/>
        </p:nvPicPr>
        <p:blipFill>
          <a:blip r:embed="rId2"/>
          <a:stretch>
            <a:fillRect/>
          </a:stretch>
        </p:blipFill>
        <p:spPr>
          <a:xfrm>
            <a:off x="2034540" y="0"/>
            <a:ext cx="5074920" cy="6858000"/>
          </a:xfrm>
          <a:prstGeom prst="rect">
            <a:avLst/>
          </a:prstGeom>
        </p:spPr>
      </p:pic>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88).jpg"/>
          <p:cNvPicPr>
            <a:picLocks noChangeAspect="1"/>
          </p:cNvPicPr>
          <p:nvPr/>
        </p:nvPicPr>
        <p:blipFill>
          <a:blip r:embed="rId2"/>
          <a:stretch>
            <a:fillRect/>
          </a:stretch>
        </p:blipFill>
        <p:spPr>
          <a:xfrm>
            <a:off x="2286000" y="37271"/>
            <a:ext cx="4572000" cy="6783457"/>
          </a:xfrm>
          <a:prstGeom prst="rect">
            <a:avLst/>
          </a:prstGeom>
        </p:spPr>
      </p:pic>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89).jpg"/>
          <p:cNvPicPr>
            <a:picLocks noChangeAspect="1"/>
          </p:cNvPicPr>
          <p:nvPr/>
        </p:nvPicPr>
        <p:blipFill>
          <a:blip r:embed="rId2"/>
          <a:stretch>
            <a:fillRect/>
          </a:stretch>
        </p:blipFill>
        <p:spPr>
          <a:xfrm>
            <a:off x="0" y="381000"/>
            <a:ext cx="9152327" cy="6090457"/>
          </a:xfrm>
          <a:prstGeom prst="rect">
            <a:avLst/>
          </a:prstGeom>
        </p:spPr>
      </p:pic>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90).jpg"/>
          <p:cNvPicPr>
            <a:picLocks noChangeAspect="1"/>
          </p:cNvPicPr>
          <p:nvPr/>
        </p:nvPicPr>
        <p:blipFill>
          <a:blip r:embed="rId2"/>
          <a:stretch>
            <a:fillRect/>
          </a:stretch>
        </p:blipFill>
        <p:spPr>
          <a:xfrm>
            <a:off x="1899000" y="7696"/>
            <a:ext cx="5340000" cy="6850303"/>
          </a:xfrm>
          <a:prstGeom prst="rect">
            <a:avLst/>
          </a:prstGeom>
        </p:spPr>
      </p:pic>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91).jpg"/>
          <p:cNvPicPr>
            <a:picLocks noChangeAspect="1"/>
          </p:cNvPicPr>
          <p:nvPr/>
        </p:nvPicPr>
        <p:blipFill>
          <a:blip r:embed="rId2"/>
          <a:stretch>
            <a:fillRect/>
          </a:stretch>
        </p:blipFill>
        <p:spPr>
          <a:xfrm>
            <a:off x="1" y="152400"/>
            <a:ext cx="9141994" cy="6554637"/>
          </a:xfrm>
          <a:prstGeom prst="rect">
            <a:avLst/>
          </a:prstGeom>
        </p:spPr>
      </p:pic>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92).jpg"/>
          <p:cNvPicPr>
            <a:picLocks noChangeAspect="1"/>
          </p:cNvPicPr>
          <p:nvPr/>
        </p:nvPicPr>
        <p:blipFill>
          <a:blip r:embed="rId2"/>
          <a:stretch>
            <a:fillRect/>
          </a:stretch>
        </p:blipFill>
        <p:spPr>
          <a:xfrm>
            <a:off x="-101923" y="1143000"/>
            <a:ext cx="9347845" cy="4571999"/>
          </a:xfrm>
          <a:prstGeom prst="rect">
            <a:avLst/>
          </a:prstGeom>
        </p:spPr>
      </p:pic>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93).jpg"/>
          <p:cNvPicPr>
            <a:picLocks noChangeAspect="1"/>
          </p:cNvPicPr>
          <p:nvPr/>
        </p:nvPicPr>
        <p:blipFill>
          <a:blip r:embed="rId2"/>
          <a:stretch>
            <a:fillRect/>
          </a:stretch>
        </p:blipFill>
        <p:spPr>
          <a:xfrm>
            <a:off x="790486" y="0"/>
            <a:ext cx="7563028" cy="6858000"/>
          </a:xfrm>
          <a:prstGeom prst="rect">
            <a:avLst/>
          </a:prstGeom>
        </p:spPr>
      </p:pic>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94).jpg"/>
          <p:cNvPicPr>
            <a:picLocks noChangeAspect="1"/>
          </p:cNvPicPr>
          <p:nvPr/>
        </p:nvPicPr>
        <p:blipFill>
          <a:blip r:embed="rId2"/>
          <a:stretch>
            <a:fillRect/>
          </a:stretch>
        </p:blipFill>
        <p:spPr>
          <a:xfrm>
            <a:off x="-8841" y="457200"/>
            <a:ext cx="9161681" cy="5943599"/>
          </a:xfrm>
          <a:prstGeom prst="rect">
            <a:avLst/>
          </a:prstGeom>
        </p:spPr>
      </p:pic>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95).jpg"/>
          <p:cNvPicPr>
            <a:picLocks noChangeAspect="1"/>
          </p:cNvPicPr>
          <p:nvPr/>
        </p:nvPicPr>
        <p:blipFill>
          <a:blip r:embed="rId2"/>
          <a:stretch>
            <a:fillRect/>
          </a:stretch>
        </p:blipFill>
        <p:spPr>
          <a:xfrm>
            <a:off x="1477182" y="0"/>
            <a:ext cx="6189635" cy="6858000"/>
          </a:xfrm>
          <a:prstGeom prst="rect">
            <a:avLst/>
          </a:prstGeom>
        </p:spPr>
      </p:pic>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96).jpg"/>
          <p:cNvPicPr>
            <a:picLocks noChangeAspect="1"/>
          </p:cNvPicPr>
          <p:nvPr/>
        </p:nvPicPr>
        <p:blipFill>
          <a:blip r:embed="rId2"/>
          <a:stretch>
            <a:fillRect/>
          </a:stretch>
        </p:blipFill>
        <p:spPr>
          <a:xfrm>
            <a:off x="687966" y="-1914"/>
            <a:ext cx="7770234" cy="6859914"/>
          </a:xfrm>
          <a:prstGeom prst="rect">
            <a:avLst/>
          </a:prstGeom>
        </p:spPr>
      </p:pic>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97).jpg"/>
          <p:cNvPicPr>
            <a:picLocks noChangeAspect="1"/>
          </p:cNvPicPr>
          <p:nvPr/>
        </p:nvPicPr>
        <p:blipFill>
          <a:blip r:embed="rId2"/>
          <a:stretch>
            <a:fillRect/>
          </a:stretch>
        </p:blipFill>
        <p:spPr>
          <a:xfrm>
            <a:off x="-5892" y="0"/>
            <a:ext cx="9155783" cy="68580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jpg"/>
          <p:cNvPicPr>
            <a:picLocks noChangeAspect="1"/>
          </p:cNvPicPr>
          <p:nvPr/>
        </p:nvPicPr>
        <p:blipFill>
          <a:blip r:embed="rId2"/>
          <a:stretch>
            <a:fillRect/>
          </a:stretch>
        </p:blipFill>
        <p:spPr>
          <a:xfrm>
            <a:off x="0" y="304800"/>
            <a:ext cx="9123925" cy="6262178"/>
          </a:xfrm>
          <a:prstGeom prst="rect">
            <a:avLst/>
          </a:prstGeom>
        </p:spPr>
      </p:pic>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98).jpg"/>
          <p:cNvPicPr>
            <a:picLocks noChangeAspect="1"/>
          </p:cNvPicPr>
          <p:nvPr/>
        </p:nvPicPr>
        <p:blipFill>
          <a:blip r:embed="rId2"/>
          <a:stretch>
            <a:fillRect/>
          </a:stretch>
        </p:blipFill>
        <p:spPr>
          <a:xfrm>
            <a:off x="-5892" y="0"/>
            <a:ext cx="9155783" cy="6858000"/>
          </a:xfrm>
          <a:prstGeom prst="rect">
            <a:avLst/>
          </a:prstGeom>
        </p:spPr>
      </p:pic>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G09448.jpg"/>
          <p:cNvPicPr>
            <a:picLocks noChangeAspect="1"/>
          </p:cNvPicPr>
          <p:nvPr/>
        </p:nvPicPr>
        <p:blipFill>
          <a:blip r:embed="rId2"/>
          <a:stretch>
            <a:fillRect/>
          </a:stretch>
        </p:blipFill>
        <p:spPr>
          <a:xfrm>
            <a:off x="2272284" y="0"/>
            <a:ext cx="4599432" cy="6858000"/>
          </a:xfrm>
          <a:prstGeom prst="rect">
            <a:avLst/>
          </a:prstGeom>
        </p:spPr>
      </p:pic>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fahan.jpg"/>
          <p:cNvPicPr>
            <a:picLocks noChangeAspect="1"/>
          </p:cNvPicPr>
          <p:nvPr/>
        </p:nvPicPr>
        <p:blipFill>
          <a:blip r:embed="rId2"/>
          <a:stretch>
            <a:fillRect/>
          </a:stretch>
        </p:blipFill>
        <p:spPr>
          <a:xfrm>
            <a:off x="0" y="0"/>
            <a:ext cx="9144000" cy="6858000"/>
          </a:xfrm>
          <a:prstGeom prst="rect">
            <a:avLst/>
          </a:prstGeom>
        </p:spPr>
      </p:pic>
      <p:sp>
        <p:nvSpPr>
          <p:cNvPr id="5" name="TextBox 4"/>
          <p:cNvSpPr txBox="1"/>
          <p:nvPr/>
        </p:nvSpPr>
        <p:spPr>
          <a:xfrm>
            <a:off x="3200400" y="6172200"/>
            <a:ext cx="2057400" cy="461665"/>
          </a:xfrm>
          <a:prstGeom prst="rect">
            <a:avLst/>
          </a:prstGeom>
          <a:solidFill>
            <a:srgbClr val="FFFF00"/>
          </a:solidFill>
        </p:spPr>
        <p:txBody>
          <a:bodyPr wrap="square" rtlCol="0">
            <a:spAutoFit/>
          </a:bodyPr>
          <a:lstStyle/>
          <a:p>
            <a:r>
              <a:rPr lang="en-US" sz="2400" b="1" dirty="0" smtClean="0">
                <a:solidFill>
                  <a:schemeClr val="bg1"/>
                </a:solidFill>
              </a:rPr>
              <a:t>Isfahan, Iran</a:t>
            </a:r>
            <a:endParaRPr lang="fil-PH" sz="2400" b="1" dirty="0">
              <a:solidFill>
                <a:schemeClr val="bg1"/>
              </a:solidFill>
            </a:endParaRPr>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fahan_Imam_Mosque_Muqarnas.jpg"/>
          <p:cNvPicPr>
            <a:picLocks noChangeAspect="1"/>
          </p:cNvPicPr>
          <p:nvPr/>
        </p:nvPicPr>
        <p:blipFill>
          <a:blip r:embed="rId2"/>
          <a:stretch>
            <a:fillRect/>
          </a:stretch>
        </p:blipFill>
        <p:spPr>
          <a:xfrm>
            <a:off x="0" y="320040"/>
            <a:ext cx="9144000" cy="6217920"/>
          </a:xfrm>
          <a:prstGeom prst="rect">
            <a:avLst/>
          </a:prstGeom>
        </p:spPr>
      </p:pic>
      <p:sp>
        <p:nvSpPr>
          <p:cNvPr id="6" name="TextBox 5"/>
          <p:cNvSpPr txBox="1"/>
          <p:nvPr/>
        </p:nvSpPr>
        <p:spPr>
          <a:xfrm>
            <a:off x="152400" y="6324600"/>
            <a:ext cx="3657600" cy="461665"/>
          </a:xfrm>
          <a:prstGeom prst="rect">
            <a:avLst/>
          </a:prstGeom>
          <a:solidFill>
            <a:srgbClr val="FFFF00"/>
          </a:solidFill>
        </p:spPr>
        <p:txBody>
          <a:bodyPr wrap="square" rtlCol="0">
            <a:spAutoFit/>
          </a:bodyPr>
          <a:lstStyle/>
          <a:p>
            <a:r>
              <a:rPr lang="en-US" sz="2400" b="1" dirty="0" smtClean="0">
                <a:solidFill>
                  <a:schemeClr val="bg1"/>
                </a:solidFill>
              </a:rPr>
              <a:t>Isfahan Imam mosque</a:t>
            </a:r>
            <a:endParaRPr lang="fil-PH" sz="2400" b="1" dirty="0">
              <a:solidFill>
                <a:schemeClr val="bg1"/>
              </a:solidFill>
            </a:endParaRPr>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fnaqsh02.jpg"/>
          <p:cNvPicPr>
            <a:picLocks noChangeAspect="1"/>
          </p:cNvPicPr>
          <p:nvPr/>
        </p:nvPicPr>
        <p:blipFill>
          <a:blip r:embed="rId2"/>
          <a:stretch>
            <a:fillRect/>
          </a:stretch>
        </p:blipFill>
        <p:spPr>
          <a:xfrm>
            <a:off x="-93133" y="1295400"/>
            <a:ext cx="9169400" cy="4343400"/>
          </a:xfrm>
          <a:prstGeom prst="rect">
            <a:avLst/>
          </a:prstGeom>
        </p:spPr>
      </p:pic>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86896-pic_88.jpg"/>
          <p:cNvPicPr>
            <a:picLocks noChangeAspect="1"/>
          </p:cNvPicPr>
          <p:nvPr/>
        </p:nvPicPr>
        <p:blipFill>
          <a:blip r:embed="rId2"/>
          <a:stretch>
            <a:fillRect/>
          </a:stretch>
        </p:blipFill>
        <p:spPr>
          <a:xfrm>
            <a:off x="1981201" y="0"/>
            <a:ext cx="5158870" cy="6888348"/>
          </a:xfrm>
          <a:prstGeom prst="rect">
            <a:avLst/>
          </a:prstGeom>
        </p:spPr>
      </p:pic>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 HDR Wallpapers, Islamic architect 5.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_arch_iran_04.jpg"/>
          <p:cNvPicPr>
            <a:picLocks noChangeAspect="1"/>
          </p:cNvPicPr>
          <p:nvPr/>
        </p:nvPicPr>
        <p:blipFill>
          <a:blip r:embed="rId2"/>
          <a:stretch>
            <a:fillRect/>
          </a:stretch>
        </p:blipFill>
        <p:spPr>
          <a:xfrm>
            <a:off x="2331100" y="0"/>
            <a:ext cx="4481800" cy="6858000"/>
          </a:xfrm>
          <a:prstGeom prst="rect">
            <a:avLst/>
          </a:prstGeom>
        </p:spPr>
      </p:pic>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lahore grand jamia mosque.jpg"/>
          <p:cNvPicPr>
            <a:picLocks noChangeAspect="1"/>
          </p:cNvPicPr>
          <p:nvPr/>
        </p:nvPicPr>
        <p:blipFill>
          <a:blip r:embed="rId2"/>
          <a:stretch>
            <a:fillRect/>
          </a:stretch>
        </p:blipFill>
        <p:spPr>
          <a:xfrm>
            <a:off x="1648046" y="1"/>
            <a:ext cx="5847907" cy="6858000"/>
          </a:xfrm>
          <a:prstGeom prst="rect">
            <a:avLst/>
          </a:prstGeom>
        </p:spPr>
      </p:pic>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jam afghanistan.jpg"/>
          <p:cNvPicPr>
            <a:picLocks noChangeAspect="1"/>
          </p:cNvPicPr>
          <p:nvPr/>
        </p:nvPicPr>
        <p:blipFill>
          <a:blip r:embed="rId2"/>
          <a:stretch>
            <a:fillRect/>
          </a:stretch>
        </p:blipFill>
        <p:spPr>
          <a:xfrm>
            <a:off x="1995956" y="0"/>
            <a:ext cx="5152087" cy="6858000"/>
          </a:xfrm>
          <a:prstGeom prst="rect">
            <a:avLst/>
          </a:prstGeom>
        </p:spPr>
      </p:pic>
      <p:sp>
        <p:nvSpPr>
          <p:cNvPr id="5" name="TextBox 4"/>
          <p:cNvSpPr txBox="1"/>
          <p:nvPr/>
        </p:nvSpPr>
        <p:spPr>
          <a:xfrm>
            <a:off x="762000" y="609600"/>
            <a:ext cx="2743200" cy="461665"/>
          </a:xfrm>
          <a:prstGeom prst="rect">
            <a:avLst/>
          </a:prstGeom>
          <a:solidFill>
            <a:srgbClr val="FFFF00"/>
          </a:solidFill>
        </p:spPr>
        <p:txBody>
          <a:bodyPr wrap="square" rtlCol="0">
            <a:spAutoFit/>
          </a:bodyPr>
          <a:lstStyle/>
          <a:p>
            <a:r>
              <a:rPr lang="en-US" sz="2400" b="1" dirty="0" smtClean="0">
                <a:solidFill>
                  <a:schemeClr val="bg1"/>
                </a:solidFill>
              </a:rPr>
              <a:t>Jam, Afghanistan</a:t>
            </a:r>
            <a:endParaRPr lang="fil-PH" sz="2400" b="1"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t-mughal.jpg"/>
          <p:cNvPicPr>
            <a:picLocks noChangeAspect="1"/>
          </p:cNvPicPr>
          <p:nvPr/>
        </p:nvPicPr>
        <p:blipFill>
          <a:blip r:embed="rId2"/>
          <a:stretch>
            <a:fillRect/>
          </a:stretch>
        </p:blipFill>
        <p:spPr>
          <a:xfrm>
            <a:off x="-80010" y="685800"/>
            <a:ext cx="9178290" cy="55626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G1a.jpg"/>
          <p:cNvPicPr>
            <a:picLocks noChangeAspect="1"/>
          </p:cNvPicPr>
          <p:nvPr/>
        </p:nvPicPr>
        <p:blipFill>
          <a:blip r:embed="rId2" cstate="print"/>
          <a:stretch>
            <a:fillRect/>
          </a:stretch>
        </p:blipFill>
        <p:spPr>
          <a:xfrm>
            <a:off x="1" y="0"/>
            <a:ext cx="9095116" cy="6895058"/>
          </a:xfrm>
          <a:prstGeom prst="rect">
            <a:avLst/>
          </a:prstGeom>
        </p:spPr>
      </p:pic>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_arch_iran_08.jpg"/>
          <p:cNvPicPr>
            <a:picLocks noChangeAspect="1"/>
          </p:cNvPicPr>
          <p:nvPr/>
        </p:nvPicPr>
        <p:blipFill>
          <a:blip r:embed="rId2"/>
          <a:stretch>
            <a:fillRect/>
          </a:stretch>
        </p:blipFill>
        <p:spPr>
          <a:xfrm>
            <a:off x="2291736" y="0"/>
            <a:ext cx="4560527" cy="6858000"/>
          </a:xfrm>
          <a:prstGeom prst="rect">
            <a:avLst/>
          </a:prstGeom>
        </p:spPr>
      </p:pic>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_arch_iran_13 (1).jpg"/>
          <p:cNvPicPr>
            <a:picLocks noChangeAspect="1"/>
          </p:cNvPicPr>
          <p:nvPr/>
        </p:nvPicPr>
        <p:blipFill>
          <a:blip r:embed="rId2"/>
          <a:stretch>
            <a:fillRect/>
          </a:stretch>
        </p:blipFill>
        <p:spPr>
          <a:xfrm>
            <a:off x="-17318" y="381000"/>
            <a:ext cx="9178636" cy="6096000"/>
          </a:xfrm>
          <a:prstGeom prst="rect">
            <a:avLst/>
          </a:prstGeom>
        </p:spPr>
      </p:pic>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_architecture_2_by_alz3aabi.jpg"/>
          <p:cNvPicPr>
            <a:picLocks noChangeAspect="1"/>
          </p:cNvPicPr>
          <p:nvPr/>
        </p:nvPicPr>
        <p:blipFill>
          <a:blip r:embed="rId2"/>
          <a:stretch>
            <a:fillRect/>
          </a:stretch>
        </p:blipFill>
        <p:spPr>
          <a:xfrm>
            <a:off x="0" y="375920"/>
            <a:ext cx="9144000" cy="6106160"/>
          </a:xfrm>
          <a:prstGeom prst="rect">
            <a:avLst/>
          </a:prstGeom>
        </p:spPr>
      </p:pic>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_architecture_art_by_mshtag21-d53fy8u.jpg"/>
          <p:cNvPicPr>
            <a:picLocks noChangeAspect="1"/>
          </p:cNvPicPr>
          <p:nvPr/>
        </p:nvPicPr>
        <p:blipFill>
          <a:blip r:embed="rId2"/>
          <a:stretch>
            <a:fillRect/>
          </a:stretch>
        </p:blipFill>
        <p:spPr>
          <a:xfrm>
            <a:off x="0" y="859482"/>
            <a:ext cx="9144000" cy="5139035"/>
          </a:xfrm>
          <a:prstGeom prst="rect">
            <a:avLst/>
          </a:prstGeom>
        </p:spPr>
      </p:pic>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_architecture_by_pen_it_black.jpg"/>
          <p:cNvPicPr>
            <a:picLocks noChangeAspect="1"/>
          </p:cNvPicPr>
          <p:nvPr/>
        </p:nvPicPr>
        <p:blipFill>
          <a:blip r:embed="rId2"/>
          <a:stretch>
            <a:fillRect/>
          </a:stretch>
        </p:blipFill>
        <p:spPr>
          <a:xfrm>
            <a:off x="0" y="350520"/>
            <a:ext cx="9144000" cy="6156960"/>
          </a:xfrm>
          <a:prstGeom prst="rect">
            <a:avLst/>
          </a:prstGeom>
        </p:spPr>
      </p:pic>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_art___on_shah_mosque___by_farhadvm.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_Art_during_Delhi_Sultanate.jpg"/>
          <p:cNvPicPr>
            <a:picLocks noChangeAspect="1"/>
          </p:cNvPicPr>
          <p:nvPr/>
        </p:nvPicPr>
        <p:blipFill>
          <a:blip r:embed="rId2"/>
          <a:stretch>
            <a:fillRect/>
          </a:stretch>
        </p:blipFill>
        <p:spPr>
          <a:xfrm>
            <a:off x="0" y="0"/>
            <a:ext cx="9143999" cy="6965575"/>
          </a:xfrm>
          <a:prstGeom prst="rect">
            <a:avLst/>
          </a:prstGeom>
        </p:spPr>
      </p:pic>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_art_in_the_mosque_by_akselman-d4xepfw.jpg"/>
          <p:cNvPicPr>
            <a:picLocks noChangeAspect="1"/>
          </p:cNvPicPr>
          <p:nvPr/>
        </p:nvPicPr>
        <p:blipFill>
          <a:blip r:embed="rId2"/>
          <a:stretch>
            <a:fillRect/>
          </a:stretch>
        </p:blipFill>
        <p:spPr>
          <a:xfrm>
            <a:off x="-132677" y="381000"/>
            <a:ext cx="9294606" cy="6172200"/>
          </a:xfrm>
          <a:prstGeom prst="rect">
            <a:avLst/>
          </a:prstGeom>
        </p:spPr>
      </p:pic>
    </p:spTree>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architecture-52f574.jpg"/>
          <p:cNvPicPr>
            <a:picLocks noChangeAspect="1"/>
          </p:cNvPicPr>
          <p:nvPr/>
        </p:nvPicPr>
        <p:blipFill>
          <a:blip r:embed="rId2"/>
          <a:srcRect b="3585"/>
          <a:stretch>
            <a:fillRect/>
          </a:stretch>
        </p:blipFill>
        <p:spPr>
          <a:xfrm>
            <a:off x="2362201" y="-32500"/>
            <a:ext cx="4557708" cy="6890500"/>
          </a:xfrm>
          <a:prstGeom prst="rect">
            <a:avLst/>
          </a:prstGeom>
        </p:spPr>
      </p:pic>
    </p:spTree>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architecture-wallpaper-2-6-s-307x512.jpg"/>
          <p:cNvPicPr>
            <a:picLocks noChangeAspect="1"/>
          </p:cNvPicPr>
          <p:nvPr/>
        </p:nvPicPr>
        <p:blipFill>
          <a:blip r:embed="rId2"/>
          <a:srcRect l="8640" r="9467"/>
          <a:stretch>
            <a:fillRect/>
          </a:stretch>
        </p:blipFill>
        <p:spPr>
          <a:xfrm>
            <a:off x="0" y="314806"/>
            <a:ext cx="9193306" cy="6314594"/>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G78a.jpg"/>
          <p:cNvPicPr>
            <a:picLocks noChangeAspect="1"/>
          </p:cNvPicPr>
          <p:nvPr/>
        </p:nvPicPr>
        <p:blipFill>
          <a:blip r:embed="rId2"/>
          <a:stretch>
            <a:fillRect/>
          </a:stretch>
        </p:blipFill>
        <p:spPr>
          <a:xfrm>
            <a:off x="0" y="323589"/>
            <a:ext cx="9144000" cy="6210822"/>
          </a:xfrm>
          <a:prstGeom prst="rect">
            <a:avLst/>
          </a:prstGeom>
        </p:spPr>
      </p:pic>
    </p:spTree>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architecture-wallpaper-b8322d-h900.jpg"/>
          <p:cNvPicPr>
            <a:picLocks noChangeAspect="1"/>
          </p:cNvPicPr>
          <p:nvPr/>
        </p:nvPicPr>
        <p:blipFill>
          <a:blip r:embed="rId2"/>
          <a:stretch>
            <a:fillRect/>
          </a:stretch>
        </p:blipFill>
        <p:spPr>
          <a:xfrm>
            <a:off x="-99702" y="381000"/>
            <a:ext cx="9229458" cy="6172200"/>
          </a:xfrm>
          <a:prstGeom prst="rect">
            <a:avLst/>
          </a:prstGeom>
        </p:spPr>
      </p:pic>
    </p:spTree>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lstStyle/>
          <a:p>
            <a:endParaRPr lang="fil-PH"/>
          </a:p>
        </p:txBody>
      </p:sp>
      <p:pic>
        <p:nvPicPr>
          <p:cNvPr id="5" name="Picture 4" descr="islamic-art.jpg"/>
          <p:cNvPicPr>
            <a:picLocks noChangeAspect="1"/>
          </p:cNvPicPr>
          <p:nvPr/>
        </p:nvPicPr>
        <p:blipFill>
          <a:blip r:embed="rId2"/>
          <a:stretch>
            <a:fillRect/>
          </a:stretch>
        </p:blipFill>
        <p:spPr>
          <a:xfrm>
            <a:off x="-8328" y="386542"/>
            <a:ext cx="9152328" cy="6090458"/>
          </a:xfrm>
          <a:prstGeom prst="rect">
            <a:avLst/>
          </a:prstGeom>
        </p:spPr>
      </p:pic>
    </p:spTree>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art07.jpg"/>
          <p:cNvPicPr>
            <a:picLocks noChangeAspect="1"/>
          </p:cNvPicPr>
          <p:nvPr/>
        </p:nvPicPr>
        <p:blipFill>
          <a:blip r:embed="rId2"/>
          <a:stretch>
            <a:fillRect/>
          </a:stretch>
        </p:blipFill>
        <p:spPr>
          <a:xfrm>
            <a:off x="-2748" y="0"/>
            <a:ext cx="9149496" cy="6858000"/>
          </a:xfrm>
          <a:prstGeom prst="rect">
            <a:avLst/>
          </a:prstGeom>
        </p:spPr>
      </p:pic>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art-and-architecture.jpg"/>
          <p:cNvPicPr>
            <a:picLocks noChangeAspect="1"/>
          </p:cNvPicPr>
          <p:nvPr/>
        </p:nvPicPr>
        <p:blipFill>
          <a:blip r:embed="rId2"/>
          <a:stretch>
            <a:fillRect/>
          </a:stretch>
        </p:blipFill>
        <p:spPr>
          <a:xfrm>
            <a:off x="0" y="0"/>
            <a:ext cx="9300702" cy="6744368"/>
          </a:xfrm>
          <a:prstGeom prst="rect">
            <a:avLst/>
          </a:prstGeom>
        </p:spPr>
      </p:pic>
    </p:spTree>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art-and-spirituality_1.jpg"/>
          <p:cNvPicPr>
            <a:picLocks noChangeAspect="1"/>
          </p:cNvPicPr>
          <p:nvPr/>
        </p:nvPicPr>
        <p:blipFill>
          <a:blip r:embed="rId2"/>
          <a:stretch>
            <a:fillRect/>
          </a:stretch>
        </p:blipFill>
        <p:spPr>
          <a:xfrm>
            <a:off x="-4763" y="1066800"/>
            <a:ext cx="9153526" cy="4724400"/>
          </a:xfrm>
          <a:prstGeom prst="rect">
            <a:avLst/>
          </a:prstGeom>
        </p:spPr>
      </p:pic>
    </p:spTree>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art-architecture-2591073 (1).jpg"/>
          <p:cNvPicPr>
            <a:picLocks noChangeAspect="1"/>
          </p:cNvPicPr>
          <p:nvPr/>
        </p:nvPicPr>
        <p:blipFill>
          <a:blip r:embed="rId2"/>
          <a:stretch>
            <a:fillRect/>
          </a:stretch>
        </p:blipFill>
        <p:spPr>
          <a:xfrm>
            <a:off x="0" y="381000"/>
            <a:ext cx="9138292" cy="6099810"/>
          </a:xfrm>
          <a:prstGeom prst="rect">
            <a:avLst/>
          </a:prstGeom>
        </p:spPr>
      </p:pic>
    </p:spTree>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art-architecture-2591188.jpg"/>
          <p:cNvPicPr>
            <a:picLocks noChangeAspect="1"/>
          </p:cNvPicPr>
          <p:nvPr/>
        </p:nvPicPr>
        <p:blipFill>
          <a:blip r:embed="rId2"/>
          <a:stretch>
            <a:fillRect/>
          </a:stretch>
        </p:blipFill>
        <p:spPr>
          <a:xfrm>
            <a:off x="1" y="457200"/>
            <a:ext cx="9024134" cy="6023609"/>
          </a:xfrm>
          <a:prstGeom prst="rect">
            <a:avLst/>
          </a:prstGeom>
        </p:spPr>
      </p:pic>
    </p:spTree>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art-architecture-2591227.jpg"/>
          <p:cNvPicPr>
            <a:picLocks noChangeAspect="1"/>
          </p:cNvPicPr>
          <p:nvPr/>
        </p:nvPicPr>
        <p:blipFill>
          <a:blip r:embed="rId2"/>
          <a:srcRect r="10168"/>
          <a:stretch>
            <a:fillRect/>
          </a:stretch>
        </p:blipFill>
        <p:spPr>
          <a:xfrm>
            <a:off x="2126713" y="0"/>
            <a:ext cx="4521004" cy="6858000"/>
          </a:xfrm>
          <a:prstGeom prst="rect">
            <a:avLst/>
          </a:prstGeom>
        </p:spPr>
      </p:pic>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art-architecture-alhambra-granada-7846778.jpg"/>
          <p:cNvPicPr>
            <a:picLocks noChangeAspect="1"/>
          </p:cNvPicPr>
          <p:nvPr/>
        </p:nvPicPr>
        <p:blipFill>
          <a:blip r:embed="rId2"/>
          <a:stretch>
            <a:fillRect/>
          </a:stretch>
        </p:blipFill>
        <p:spPr>
          <a:xfrm>
            <a:off x="2286000" y="0"/>
            <a:ext cx="4572000" cy="6858000"/>
          </a:xfrm>
          <a:prstGeom prst="rect">
            <a:avLst/>
          </a:prstGeom>
        </p:spPr>
      </p:pic>
    </p:spTree>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art-isfahan-iran-2.jpg"/>
          <p:cNvPicPr>
            <a:picLocks noChangeAspect="1"/>
          </p:cNvPicPr>
          <p:nvPr/>
        </p:nvPicPr>
        <p:blipFill>
          <a:blip r:embed="rId2"/>
          <a:stretch>
            <a:fillRect/>
          </a:stretch>
        </p:blipFill>
        <p:spPr>
          <a:xfrm>
            <a:off x="-76595" y="431222"/>
            <a:ext cx="9220595" cy="6045777"/>
          </a:xfrm>
          <a:prstGeom prst="rect">
            <a:avLst/>
          </a:prstGeom>
        </p:spPr>
      </p:pic>
      <p:sp>
        <p:nvSpPr>
          <p:cNvPr id="5" name="TextBox 4"/>
          <p:cNvSpPr txBox="1"/>
          <p:nvPr/>
        </p:nvSpPr>
        <p:spPr>
          <a:xfrm>
            <a:off x="304800" y="685800"/>
            <a:ext cx="2057400" cy="461665"/>
          </a:xfrm>
          <a:prstGeom prst="rect">
            <a:avLst/>
          </a:prstGeom>
          <a:solidFill>
            <a:srgbClr val="FFFF00"/>
          </a:solidFill>
        </p:spPr>
        <p:txBody>
          <a:bodyPr wrap="square" rtlCol="0">
            <a:spAutoFit/>
          </a:bodyPr>
          <a:lstStyle/>
          <a:p>
            <a:r>
              <a:rPr lang="en-US" sz="2400" b="1" dirty="0" smtClean="0">
                <a:solidFill>
                  <a:schemeClr val="bg1"/>
                </a:solidFill>
              </a:rPr>
              <a:t>Isfahan, Iran</a:t>
            </a:r>
            <a:endParaRPr lang="fil-PH" sz="2400" b="1" dirty="0">
              <a:solidFill>
                <a:schemeClr val="bg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ndian-Miniature-Painting-Hand-Painted-Shah-Jahan-Mumtaz-Mahal-Mughal-Empire-Art-190750939658-3.jpg"/>
          <p:cNvPicPr>
            <a:picLocks noChangeAspect="1"/>
          </p:cNvPicPr>
          <p:nvPr/>
        </p:nvPicPr>
        <p:blipFill>
          <a:blip r:embed="rId2"/>
          <a:srcRect t="5570" r="6696" b="3081"/>
          <a:stretch>
            <a:fillRect/>
          </a:stretch>
        </p:blipFill>
        <p:spPr>
          <a:xfrm>
            <a:off x="1940313" y="0"/>
            <a:ext cx="4850780" cy="6858000"/>
          </a:xfrm>
          <a:prstGeom prst="rect">
            <a:avLst/>
          </a:prstGeom>
        </p:spPr>
      </p:pic>
    </p:spTree>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art-patterns-historic-mosque-door-5166492.jpg"/>
          <p:cNvPicPr>
            <a:picLocks noChangeAspect="1"/>
          </p:cNvPicPr>
          <p:nvPr/>
        </p:nvPicPr>
        <p:blipFill>
          <a:blip r:embed="rId2"/>
          <a:stretch>
            <a:fillRect/>
          </a:stretch>
        </p:blipFill>
        <p:spPr>
          <a:xfrm>
            <a:off x="-53370" y="491490"/>
            <a:ext cx="9197370" cy="5909310"/>
          </a:xfrm>
          <a:prstGeom prst="rect">
            <a:avLst/>
          </a:prstGeom>
        </p:spPr>
      </p:pic>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art-wallpaper.jpg"/>
          <p:cNvPicPr>
            <a:picLocks noChangeAspect="1"/>
          </p:cNvPicPr>
          <p:nvPr/>
        </p:nvPicPr>
        <p:blipFill>
          <a:blip r:embed="rId2"/>
          <a:stretch>
            <a:fillRect/>
          </a:stretch>
        </p:blipFill>
        <p:spPr>
          <a:xfrm>
            <a:off x="1676401" y="-41031"/>
            <a:ext cx="5715000" cy="7033846"/>
          </a:xfrm>
          <a:prstGeom prst="rect">
            <a:avLst/>
          </a:prstGeom>
        </p:spPr>
      </p:pic>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Geometric-Design_940.jpg"/>
          <p:cNvPicPr>
            <a:picLocks noChangeAspect="1"/>
          </p:cNvPicPr>
          <p:nvPr/>
        </p:nvPicPr>
        <p:blipFill>
          <a:blip r:embed="rId2"/>
          <a:stretch>
            <a:fillRect/>
          </a:stretch>
        </p:blipFill>
        <p:spPr>
          <a:xfrm>
            <a:off x="-244383" y="1600200"/>
            <a:ext cx="9388383" cy="3495675"/>
          </a:xfrm>
          <a:prstGeom prst="rect">
            <a:avLst/>
          </a:prstGeom>
        </p:spPr>
      </p:pic>
    </p:spTree>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hdr-wallpapers-islamic-architect-1.jpg"/>
          <p:cNvPicPr>
            <a:picLocks noChangeAspect="1"/>
          </p:cNvPicPr>
          <p:nvPr/>
        </p:nvPicPr>
        <p:blipFill>
          <a:blip r:embed="rId2"/>
          <a:stretch>
            <a:fillRect/>
          </a:stretch>
        </p:blipFill>
        <p:spPr>
          <a:xfrm>
            <a:off x="0" y="380047"/>
            <a:ext cx="9144000" cy="6097905"/>
          </a:xfrm>
          <a:prstGeom prst="rect">
            <a:avLst/>
          </a:prstGeom>
        </p:spPr>
      </p:pic>
    </p:spTree>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hdr-wallpapers-islamic-architect-5.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lesson-11-islamic-art-architecture-11-638.jpg"/>
          <p:cNvPicPr>
            <a:picLocks noChangeAspect="1"/>
          </p:cNvPicPr>
          <p:nvPr/>
        </p:nvPicPr>
        <p:blipFill>
          <a:blip r:embed="rId2"/>
          <a:stretch>
            <a:fillRect/>
          </a:stretch>
        </p:blipFill>
        <p:spPr>
          <a:xfrm>
            <a:off x="0" y="-3584"/>
            <a:ext cx="9143999" cy="6865166"/>
          </a:xfrm>
          <a:prstGeom prst="rect">
            <a:avLst/>
          </a:prstGeom>
        </p:spPr>
      </p:pic>
    </p:spTree>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phahan.jpg"/>
          <p:cNvPicPr>
            <a:picLocks noChangeAspect="1"/>
          </p:cNvPicPr>
          <p:nvPr/>
        </p:nvPicPr>
        <p:blipFill>
          <a:blip r:embed="rId2"/>
          <a:stretch>
            <a:fillRect/>
          </a:stretch>
        </p:blipFill>
        <p:spPr>
          <a:xfrm>
            <a:off x="2209801" y="-44073"/>
            <a:ext cx="4724400" cy="6946145"/>
          </a:xfrm>
          <a:prstGeom prst="rect">
            <a:avLst/>
          </a:prstGeom>
        </p:spPr>
      </p:pic>
      <p:sp>
        <p:nvSpPr>
          <p:cNvPr id="5" name="TextBox 4"/>
          <p:cNvSpPr txBox="1"/>
          <p:nvPr/>
        </p:nvSpPr>
        <p:spPr>
          <a:xfrm>
            <a:off x="457200" y="6172200"/>
            <a:ext cx="2438400" cy="461665"/>
          </a:xfrm>
          <a:prstGeom prst="rect">
            <a:avLst/>
          </a:prstGeom>
          <a:solidFill>
            <a:srgbClr val="FFFF00"/>
          </a:solidFill>
        </p:spPr>
        <p:txBody>
          <a:bodyPr wrap="square" rtlCol="0">
            <a:spAutoFit/>
          </a:bodyPr>
          <a:lstStyle/>
          <a:p>
            <a:r>
              <a:rPr lang="en-US" sz="2400" b="1" dirty="0" err="1" smtClean="0">
                <a:solidFill>
                  <a:schemeClr val="bg1"/>
                </a:solidFill>
              </a:rPr>
              <a:t>Isphahan</a:t>
            </a:r>
            <a:r>
              <a:rPr lang="en-US" sz="2400" b="1" dirty="0" smtClean="0">
                <a:solidFill>
                  <a:schemeClr val="bg1"/>
                </a:solidFill>
              </a:rPr>
              <a:t>, Iran</a:t>
            </a:r>
            <a:endParaRPr lang="fil-PH" sz="2400" b="1" dirty="0">
              <a:solidFill>
                <a:schemeClr val="bg1"/>
              </a:solidFill>
            </a:endParaRPr>
          </a:p>
        </p:txBody>
      </p:sp>
    </p:spTree>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wan3.jpg"/>
          <p:cNvPicPr>
            <a:picLocks noChangeAspect="1"/>
          </p:cNvPicPr>
          <p:nvPr/>
        </p:nvPicPr>
        <p:blipFill>
          <a:blip r:embed="rId2"/>
          <a:stretch>
            <a:fillRect/>
          </a:stretch>
        </p:blipFill>
        <p:spPr>
          <a:xfrm>
            <a:off x="342900" y="-30892"/>
            <a:ext cx="8496300" cy="6888892"/>
          </a:xfrm>
          <a:prstGeom prst="rect">
            <a:avLst/>
          </a:prstGeom>
        </p:spPr>
      </p:pic>
    </p:spTree>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jason-elliot-s-talk.jpg"/>
          <p:cNvPicPr>
            <a:picLocks noChangeAspect="1"/>
          </p:cNvPicPr>
          <p:nvPr/>
        </p:nvPicPr>
        <p:blipFill>
          <a:blip r:embed="rId2"/>
          <a:stretch>
            <a:fillRect/>
          </a:stretch>
        </p:blipFill>
        <p:spPr>
          <a:xfrm>
            <a:off x="1143000" y="0"/>
            <a:ext cx="6858000" cy="6858000"/>
          </a:xfrm>
          <a:prstGeom prst="rect">
            <a:avLst/>
          </a:prstGeom>
        </p:spPr>
      </p:pic>
    </p:spTree>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jhzinrecn9w1akarf3wz.jpg"/>
          <p:cNvPicPr>
            <a:picLocks noChangeAspect="1"/>
          </p:cNvPicPr>
          <p:nvPr/>
        </p:nvPicPr>
        <p:blipFill>
          <a:blip r:embed="rId2"/>
          <a:stretch>
            <a:fillRect/>
          </a:stretch>
        </p:blipFill>
        <p:spPr>
          <a:xfrm>
            <a:off x="-30650" y="838200"/>
            <a:ext cx="9205300" cy="51816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_Art_during_Mughal_Rule.jpg"/>
          <p:cNvPicPr>
            <a:picLocks noChangeAspect="1"/>
          </p:cNvPicPr>
          <p:nvPr/>
        </p:nvPicPr>
        <p:blipFill>
          <a:blip r:embed="rId2"/>
          <a:stretch>
            <a:fillRect/>
          </a:stretch>
        </p:blipFill>
        <p:spPr>
          <a:xfrm>
            <a:off x="1" y="761999"/>
            <a:ext cx="9092338" cy="5364479"/>
          </a:xfrm>
          <a:prstGeom prst="rect">
            <a:avLst/>
          </a:prstGeom>
        </p:spPr>
      </p:pic>
    </p:spTree>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joburg turkish mosque.jpg"/>
          <p:cNvPicPr>
            <a:picLocks noChangeAspect="1"/>
          </p:cNvPicPr>
          <p:nvPr/>
        </p:nvPicPr>
        <p:blipFill>
          <a:blip r:embed="rId2"/>
          <a:stretch>
            <a:fillRect/>
          </a:stretch>
        </p:blipFill>
        <p:spPr>
          <a:xfrm>
            <a:off x="1" y="381000"/>
            <a:ext cx="9129756" cy="6105524"/>
          </a:xfrm>
          <a:prstGeom prst="rect">
            <a:avLst/>
          </a:prstGeom>
        </p:spPr>
      </p:pic>
      <p:sp>
        <p:nvSpPr>
          <p:cNvPr id="5" name="TextBox 4"/>
          <p:cNvSpPr txBox="1"/>
          <p:nvPr/>
        </p:nvSpPr>
        <p:spPr>
          <a:xfrm>
            <a:off x="2209800" y="6019800"/>
            <a:ext cx="4572000" cy="461665"/>
          </a:xfrm>
          <a:prstGeom prst="rect">
            <a:avLst/>
          </a:prstGeom>
          <a:solidFill>
            <a:srgbClr val="FFFF00"/>
          </a:solidFill>
        </p:spPr>
        <p:txBody>
          <a:bodyPr wrap="square" rtlCol="0">
            <a:spAutoFit/>
          </a:bodyPr>
          <a:lstStyle/>
          <a:p>
            <a:r>
              <a:rPr lang="en-US" sz="2400" b="1" dirty="0" smtClean="0">
                <a:solidFill>
                  <a:schemeClr val="bg1"/>
                </a:solidFill>
              </a:rPr>
              <a:t>Turkish mosque, </a:t>
            </a:r>
            <a:r>
              <a:rPr lang="en-US" sz="2400" b="1" dirty="0" err="1" smtClean="0">
                <a:solidFill>
                  <a:schemeClr val="bg1"/>
                </a:solidFill>
              </a:rPr>
              <a:t>Johanesburg</a:t>
            </a:r>
            <a:r>
              <a:rPr lang="en-US" sz="2400" b="1" dirty="0" smtClean="0">
                <a:solidFill>
                  <a:schemeClr val="bg1"/>
                </a:solidFill>
              </a:rPr>
              <a:t> </a:t>
            </a:r>
            <a:endParaRPr lang="fil-PH" sz="2400" b="1" dirty="0">
              <a:solidFill>
                <a:schemeClr val="bg1"/>
              </a:solidFill>
            </a:endParaRPr>
          </a:p>
        </p:txBody>
      </p:sp>
    </p:spTree>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Khomeini mosque sfahan iran.jpg"/>
          <p:cNvPicPr>
            <a:picLocks noChangeAspect="1"/>
          </p:cNvPicPr>
          <p:nvPr/>
        </p:nvPicPr>
        <p:blipFill>
          <a:blip r:embed="rId2"/>
          <a:stretch>
            <a:fillRect/>
          </a:stretch>
        </p:blipFill>
        <p:spPr>
          <a:xfrm>
            <a:off x="751387" y="0"/>
            <a:ext cx="7641226" cy="6858000"/>
          </a:xfrm>
          <a:prstGeom prst="rect">
            <a:avLst/>
          </a:prstGeom>
        </p:spPr>
      </p:pic>
      <p:sp>
        <p:nvSpPr>
          <p:cNvPr id="5" name="TextBox 4"/>
          <p:cNvSpPr txBox="1"/>
          <p:nvPr/>
        </p:nvSpPr>
        <p:spPr>
          <a:xfrm>
            <a:off x="381000" y="6324600"/>
            <a:ext cx="4953000" cy="461665"/>
          </a:xfrm>
          <a:prstGeom prst="rect">
            <a:avLst/>
          </a:prstGeom>
          <a:solidFill>
            <a:srgbClr val="FFFF00"/>
          </a:solidFill>
        </p:spPr>
        <p:txBody>
          <a:bodyPr wrap="square" rtlCol="0">
            <a:spAutoFit/>
          </a:bodyPr>
          <a:lstStyle/>
          <a:p>
            <a:r>
              <a:rPr lang="en-US" sz="2400" b="1" dirty="0" smtClean="0">
                <a:solidFill>
                  <a:schemeClr val="bg1"/>
                </a:solidFill>
              </a:rPr>
              <a:t>Khomeini mosque, </a:t>
            </a:r>
            <a:r>
              <a:rPr lang="en-US" sz="2400" b="1" dirty="0" err="1" smtClean="0">
                <a:solidFill>
                  <a:schemeClr val="bg1"/>
                </a:solidFill>
              </a:rPr>
              <a:t>Isfahan,Iran</a:t>
            </a:r>
            <a:endParaRPr lang="fil-PH" sz="2400" b="1" dirty="0">
              <a:solidFill>
                <a:schemeClr val="bg1"/>
              </a:solidFill>
            </a:endParaRPr>
          </a:p>
        </p:txBody>
      </p:sp>
    </p:spTree>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145992-selimiye-camii-kubbesi.jpg"/>
          <p:cNvPicPr>
            <a:picLocks noChangeAspect="1"/>
          </p:cNvPicPr>
          <p:nvPr/>
        </p:nvPicPr>
        <p:blipFill>
          <a:blip r:embed="rId2"/>
          <a:stretch>
            <a:fillRect/>
          </a:stretch>
        </p:blipFill>
        <p:spPr>
          <a:xfrm>
            <a:off x="1143000" y="0"/>
            <a:ext cx="6858000" cy="6858000"/>
          </a:xfrm>
          <a:prstGeom prst="rect">
            <a:avLst/>
          </a:prstGeom>
        </p:spPr>
      </p:pic>
    </p:spTree>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th (12).jpg"/>
          <p:cNvPicPr>
            <a:picLocks noChangeAspect="1"/>
          </p:cNvPicPr>
          <p:nvPr/>
        </p:nvPicPr>
        <p:blipFill>
          <a:blip r:embed="rId2"/>
          <a:stretch>
            <a:fillRect/>
          </a:stretch>
        </p:blipFill>
        <p:spPr>
          <a:xfrm>
            <a:off x="16212" y="381000"/>
            <a:ext cx="9111575" cy="6096000"/>
          </a:xfrm>
          <a:prstGeom prst="rect">
            <a:avLst/>
          </a:prstGeom>
        </p:spPr>
      </p:pic>
    </p:spTree>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th (2).jpg"/>
          <p:cNvPicPr>
            <a:picLocks noChangeAspect="1"/>
          </p:cNvPicPr>
          <p:nvPr/>
        </p:nvPicPr>
        <p:blipFill>
          <a:blip r:embed="rId2"/>
          <a:stretch>
            <a:fillRect/>
          </a:stretch>
        </p:blipFill>
        <p:spPr>
          <a:xfrm>
            <a:off x="6111" y="0"/>
            <a:ext cx="9131776" cy="6858000"/>
          </a:xfrm>
          <a:prstGeom prst="rect">
            <a:avLst/>
          </a:prstGeom>
        </p:spPr>
      </p:pic>
    </p:spTree>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axresdefault.jpg"/>
          <p:cNvPicPr>
            <a:picLocks noChangeAspect="1"/>
          </p:cNvPicPr>
          <p:nvPr/>
        </p:nvPicPr>
        <p:blipFill>
          <a:blip r:embed="rId2"/>
          <a:stretch>
            <a:fillRect/>
          </a:stretch>
        </p:blipFill>
        <p:spPr>
          <a:xfrm>
            <a:off x="0" y="857250"/>
            <a:ext cx="9144000" cy="5143500"/>
          </a:xfrm>
          <a:prstGeom prst="rect">
            <a:avLst/>
          </a:prstGeom>
        </p:spPr>
      </p:pic>
    </p:spTree>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EDINA_AZAHARA_SALON_RICO_09.jpg"/>
          <p:cNvPicPr>
            <a:picLocks noChangeAspect="1"/>
          </p:cNvPicPr>
          <p:nvPr/>
        </p:nvPicPr>
        <p:blipFill>
          <a:blip r:embed="rId2"/>
          <a:stretch>
            <a:fillRect/>
          </a:stretch>
        </p:blipFill>
        <p:spPr>
          <a:xfrm>
            <a:off x="140336" y="9334"/>
            <a:ext cx="8851263" cy="6848665"/>
          </a:xfrm>
          <a:prstGeom prst="rect">
            <a:avLst/>
          </a:prstGeom>
        </p:spPr>
      </p:pic>
    </p:spTree>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esquita-mosque-300x258.jpg"/>
          <p:cNvPicPr>
            <a:picLocks noChangeAspect="1"/>
          </p:cNvPicPr>
          <p:nvPr/>
        </p:nvPicPr>
        <p:blipFill>
          <a:blip r:embed="rId2"/>
          <a:stretch>
            <a:fillRect/>
          </a:stretch>
        </p:blipFill>
        <p:spPr>
          <a:xfrm>
            <a:off x="533401" y="0"/>
            <a:ext cx="8025808" cy="6902195"/>
          </a:xfrm>
          <a:prstGeom prst="rect">
            <a:avLst/>
          </a:prstGeom>
        </p:spPr>
      </p:pic>
      <p:sp>
        <p:nvSpPr>
          <p:cNvPr id="5" name="TextBox 4"/>
          <p:cNvSpPr txBox="1"/>
          <p:nvPr/>
        </p:nvSpPr>
        <p:spPr>
          <a:xfrm>
            <a:off x="2667000" y="6324600"/>
            <a:ext cx="4724400" cy="461665"/>
          </a:xfrm>
          <a:prstGeom prst="rect">
            <a:avLst/>
          </a:prstGeom>
          <a:solidFill>
            <a:srgbClr val="FFFF00"/>
          </a:solidFill>
        </p:spPr>
        <p:txBody>
          <a:bodyPr wrap="square" rtlCol="0">
            <a:spAutoFit/>
          </a:bodyPr>
          <a:lstStyle/>
          <a:p>
            <a:r>
              <a:rPr lang="en-US" sz="2400" b="1" dirty="0" smtClean="0">
                <a:solidFill>
                  <a:schemeClr val="bg1"/>
                </a:solidFill>
              </a:rPr>
              <a:t>La </a:t>
            </a:r>
            <a:r>
              <a:rPr lang="en-US" sz="2400" b="1" dirty="0" err="1" smtClean="0">
                <a:solidFill>
                  <a:schemeClr val="bg1"/>
                </a:solidFill>
              </a:rPr>
              <a:t>Mesquita</a:t>
            </a:r>
            <a:r>
              <a:rPr lang="en-US" sz="2400" b="1" dirty="0" smtClean="0">
                <a:solidFill>
                  <a:schemeClr val="bg1"/>
                </a:solidFill>
              </a:rPr>
              <a:t> de Cordoba, Spain</a:t>
            </a:r>
            <a:endParaRPr lang="fil-PH" sz="2400" b="1" dirty="0">
              <a:solidFill>
                <a:schemeClr val="bg1"/>
              </a:solidFill>
            </a:endParaRPr>
          </a:p>
        </p:txBody>
      </p:sp>
    </p:spTree>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n.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omoc-blog-islamic-architecture-hdr2.jpg"/>
          <p:cNvPicPr>
            <a:picLocks noChangeAspect="1"/>
          </p:cNvPicPr>
          <p:nvPr/>
        </p:nvPicPr>
        <p:blipFill>
          <a:blip r:embed="rId2"/>
          <a:srcRect b="5000"/>
          <a:stretch>
            <a:fillRect/>
          </a:stretch>
        </p:blipFill>
        <p:spPr>
          <a:xfrm>
            <a:off x="0" y="381000"/>
            <a:ext cx="9144000" cy="57912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jahangirsufi.jpg"/>
          <p:cNvPicPr>
            <a:picLocks noChangeAspect="1"/>
          </p:cNvPicPr>
          <p:nvPr/>
        </p:nvPicPr>
        <p:blipFill>
          <a:blip r:embed="rId2"/>
          <a:stretch>
            <a:fillRect/>
          </a:stretch>
        </p:blipFill>
        <p:spPr>
          <a:xfrm>
            <a:off x="2209800" y="-56650"/>
            <a:ext cx="4648200" cy="7087488"/>
          </a:xfrm>
          <a:prstGeom prst="rect">
            <a:avLst/>
          </a:prstGeom>
        </p:spPr>
      </p:pic>
    </p:spTree>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orocco.jpg"/>
          <p:cNvPicPr>
            <a:picLocks noChangeAspect="1"/>
          </p:cNvPicPr>
          <p:nvPr/>
        </p:nvPicPr>
        <p:blipFill>
          <a:blip r:embed="rId2"/>
          <a:stretch>
            <a:fillRect/>
          </a:stretch>
        </p:blipFill>
        <p:spPr>
          <a:xfrm>
            <a:off x="2291715" y="-8595"/>
            <a:ext cx="4566285" cy="6866595"/>
          </a:xfrm>
          <a:prstGeom prst="rect">
            <a:avLst/>
          </a:prstGeom>
        </p:spPr>
      </p:pic>
      <p:sp>
        <p:nvSpPr>
          <p:cNvPr id="5" name="TextBox 4"/>
          <p:cNvSpPr txBox="1"/>
          <p:nvPr/>
        </p:nvSpPr>
        <p:spPr>
          <a:xfrm>
            <a:off x="457200" y="6019800"/>
            <a:ext cx="1524000" cy="461665"/>
          </a:xfrm>
          <a:prstGeom prst="rect">
            <a:avLst/>
          </a:prstGeom>
          <a:solidFill>
            <a:srgbClr val="FFFF00"/>
          </a:solidFill>
        </p:spPr>
        <p:txBody>
          <a:bodyPr wrap="square" rtlCol="0">
            <a:spAutoFit/>
          </a:bodyPr>
          <a:lstStyle/>
          <a:p>
            <a:r>
              <a:rPr lang="en-US" sz="2400" b="1" dirty="0" smtClean="0">
                <a:solidFill>
                  <a:schemeClr val="bg1"/>
                </a:solidFill>
              </a:rPr>
              <a:t>Morocco</a:t>
            </a:r>
            <a:endParaRPr lang="fil-PH" sz="2400" b="1" dirty="0">
              <a:solidFill>
                <a:schemeClr val="bg1"/>
              </a:solidFill>
            </a:endParaRPr>
          </a:p>
        </p:txBody>
      </p:sp>
    </p:spTree>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osque-dome-architecture.jpg"/>
          <p:cNvPicPr>
            <a:picLocks noChangeAspect="1"/>
          </p:cNvPicPr>
          <p:nvPr/>
        </p:nvPicPr>
        <p:blipFill>
          <a:blip r:embed="rId2"/>
          <a:srcRect b="7500"/>
          <a:stretch>
            <a:fillRect/>
          </a:stretch>
        </p:blipFill>
        <p:spPr>
          <a:xfrm>
            <a:off x="0" y="381000"/>
            <a:ext cx="9144000" cy="5638800"/>
          </a:xfrm>
          <a:prstGeom prst="rect">
            <a:avLst/>
          </a:prstGeom>
        </p:spPr>
      </p:pic>
    </p:spTree>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quwamosq.jpg"/>
          <p:cNvPicPr>
            <a:picLocks noChangeAspect="1"/>
          </p:cNvPicPr>
          <p:nvPr/>
        </p:nvPicPr>
        <p:blipFill>
          <a:blip r:embed="rId2"/>
          <a:stretch>
            <a:fillRect/>
          </a:stretch>
        </p:blipFill>
        <p:spPr>
          <a:xfrm>
            <a:off x="-16404" y="467825"/>
            <a:ext cx="9160404" cy="5932975"/>
          </a:xfrm>
          <a:prstGeom prst="rect">
            <a:avLst/>
          </a:prstGeom>
        </p:spPr>
      </p:pic>
      <p:sp>
        <p:nvSpPr>
          <p:cNvPr id="5" name="TextBox 4"/>
          <p:cNvSpPr txBox="1"/>
          <p:nvPr/>
        </p:nvSpPr>
        <p:spPr>
          <a:xfrm>
            <a:off x="2971800" y="6396335"/>
            <a:ext cx="3048000" cy="461665"/>
          </a:xfrm>
          <a:prstGeom prst="rect">
            <a:avLst/>
          </a:prstGeom>
          <a:solidFill>
            <a:srgbClr val="FFFF00"/>
          </a:solidFill>
        </p:spPr>
        <p:txBody>
          <a:bodyPr wrap="square" rtlCol="0">
            <a:spAutoFit/>
          </a:bodyPr>
          <a:lstStyle/>
          <a:p>
            <a:r>
              <a:rPr lang="en-US" sz="2400" b="1" dirty="0" err="1" smtClean="0">
                <a:solidFill>
                  <a:schemeClr val="bg1"/>
                </a:solidFill>
              </a:rPr>
              <a:t>Qutub</a:t>
            </a:r>
            <a:r>
              <a:rPr lang="en-US" sz="2400" b="1" dirty="0" smtClean="0">
                <a:solidFill>
                  <a:schemeClr val="bg1"/>
                </a:solidFill>
              </a:rPr>
              <a:t> </a:t>
            </a:r>
            <a:r>
              <a:rPr lang="en-US" sz="2400" b="1" dirty="0" err="1" smtClean="0">
                <a:solidFill>
                  <a:schemeClr val="bg1"/>
                </a:solidFill>
              </a:rPr>
              <a:t>Minar</a:t>
            </a:r>
            <a:r>
              <a:rPr lang="en-US" sz="2400" b="1" dirty="0" smtClean="0">
                <a:solidFill>
                  <a:schemeClr val="bg1"/>
                </a:solidFill>
              </a:rPr>
              <a:t>, Delhi</a:t>
            </a:r>
            <a:endParaRPr lang="fil-PH" sz="2400" b="1" dirty="0">
              <a:solidFill>
                <a:schemeClr val="bg1"/>
              </a:solidFill>
            </a:endParaRPr>
          </a:p>
        </p:txBody>
      </p:sp>
    </p:spTree>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ultan-02.jpg"/>
          <p:cNvPicPr>
            <a:picLocks noChangeAspect="1"/>
          </p:cNvPicPr>
          <p:nvPr/>
        </p:nvPicPr>
        <p:blipFill>
          <a:blip r:embed="rId2"/>
          <a:stretch>
            <a:fillRect/>
          </a:stretch>
        </p:blipFill>
        <p:spPr>
          <a:xfrm>
            <a:off x="888863" y="0"/>
            <a:ext cx="7366273" cy="6858000"/>
          </a:xfrm>
          <a:prstGeom prst="rect">
            <a:avLst/>
          </a:prstGeom>
        </p:spPr>
      </p:pic>
      <p:sp>
        <p:nvSpPr>
          <p:cNvPr id="5" name="TextBox 4"/>
          <p:cNvSpPr txBox="1"/>
          <p:nvPr/>
        </p:nvSpPr>
        <p:spPr>
          <a:xfrm>
            <a:off x="1295400" y="457200"/>
            <a:ext cx="1295400" cy="461665"/>
          </a:xfrm>
          <a:prstGeom prst="rect">
            <a:avLst/>
          </a:prstGeom>
          <a:solidFill>
            <a:srgbClr val="FFFF00"/>
          </a:solidFill>
        </p:spPr>
        <p:txBody>
          <a:bodyPr wrap="square" rtlCol="0">
            <a:spAutoFit/>
          </a:bodyPr>
          <a:lstStyle/>
          <a:p>
            <a:r>
              <a:rPr lang="en-US" sz="2400" b="1" dirty="0" smtClean="0">
                <a:solidFill>
                  <a:schemeClr val="bg1"/>
                </a:solidFill>
              </a:rPr>
              <a:t>Multan</a:t>
            </a:r>
            <a:endParaRPr lang="fil-PH" sz="2400" b="1" dirty="0">
              <a:solidFill>
                <a:schemeClr val="bg1"/>
              </a:solidFill>
            </a:endParaRPr>
          </a:p>
        </p:txBody>
      </p:sp>
    </p:spTree>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uslim-architecture.jpg"/>
          <p:cNvPicPr>
            <a:picLocks noChangeAspect="1"/>
          </p:cNvPicPr>
          <p:nvPr/>
        </p:nvPicPr>
        <p:blipFill>
          <a:blip r:embed="rId2"/>
          <a:stretch>
            <a:fillRect/>
          </a:stretch>
        </p:blipFill>
        <p:spPr>
          <a:xfrm>
            <a:off x="-1449" y="304800"/>
            <a:ext cx="9146898" cy="6248400"/>
          </a:xfrm>
          <a:prstGeom prst="rect">
            <a:avLst/>
          </a:prstGeom>
        </p:spPr>
      </p:pic>
    </p:spTree>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Nejameddin Kubra mausoleum7.jpg"/>
          <p:cNvPicPr>
            <a:picLocks noChangeAspect="1"/>
          </p:cNvPicPr>
          <p:nvPr/>
        </p:nvPicPr>
        <p:blipFill>
          <a:blip r:embed="rId2"/>
          <a:stretch>
            <a:fillRect/>
          </a:stretch>
        </p:blipFill>
        <p:spPr>
          <a:xfrm>
            <a:off x="-4577" y="381000"/>
            <a:ext cx="9153154" cy="6096000"/>
          </a:xfrm>
          <a:prstGeom prst="rect">
            <a:avLst/>
          </a:prstGeom>
        </p:spPr>
      </p:pic>
      <p:sp>
        <p:nvSpPr>
          <p:cNvPr id="5" name="TextBox 4"/>
          <p:cNvSpPr txBox="1"/>
          <p:nvPr/>
        </p:nvSpPr>
        <p:spPr>
          <a:xfrm>
            <a:off x="381000" y="762000"/>
            <a:ext cx="3048000" cy="830997"/>
          </a:xfrm>
          <a:prstGeom prst="rect">
            <a:avLst/>
          </a:prstGeom>
          <a:solidFill>
            <a:srgbClr val="FFFF00"/>
          </a:solidFill>
        </p:spPr>
        <p:txBody>
          <a:bodyPr wrap="square" rtlCol="0">
            <a:spAutoFit/>
          </a:bodyPr>
          <a:lstStyle/>
          <a:p>
            <a:pPr algn="ctr"/>
            <a:r>
              <a:rPr lang="en-US" sz="2400" b="1" dirty="0" err="1" smtClean="0">
                <a:solidFill>
                  <a:schemeClr val="bg1"/>
                </a:solidFill>
              </a:rPr>
              <a:t>Nejameddin</a:t>
            </a:r>
            <a:r>
              <a:rPr lang="en-US" sz="2400" b="1" dirty="0" smtClean="0">
                <a:solidFill>
                  <a:schemeClr val="bg1"/>
                </a:solidFill>
              </a:rPr>
              <a:t> Kubra mausoleum</a:t>
            </a:r>
            <a:endParaRPr lang="fil-PH" sz="2400" b="1" dirty="0">
              <a:solidFill>
                <a:schemeClr val="bg1"/>
              </a:solidFill>
            </a:endParaRPr>
          </a:p>
        </p:txBody>
      </p:sp>
    </p:spTree>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ottoman-architecture-400.jpg"/>
          <p:cNvPicPr>
            <a:picLocks noChangeAspect="1"/>
          </p:cNvPicPr>
          <p:nvPr/>
        </p:nvPicPr>
        <p:blipFill>
          <a:blip r:embed="rId2"/>
          <a:stretch>
            <a:fillRect/>
          </a:stretch>
        </p:blipFill>
        <p:spPr>
          <a:xfrm>
            <a:off x="668630" y="0"/>
            <a:ext cx="7662570" cy="6858000"/>
          </a:xfrm>
          <a:prstGeom prst="rect">
            <a:avLst/>
          </a:prstGeom>
        </p:spPr>
      </p:pic>
      <p:sp>
        <p:nvSpPr>
          <p:cNvPr id="5" name="TextBox 4"/>
          <p:cNvSpPr txBox="1"/>
          <p:nvPr/>
        </p:nvSpPr>
        <p:spPr>
          <a:xfrm>
            <a:off x="990600" y="457200"/>
            <a:ext cx="2438400" cy="830997"/>
          </a:xfrm>
          <a:prstGeom prst="rect">
            <a:avLst/>
          </a:prstGeom>
          <a:solidFill>
            <a:srgbClr val="FFFF00"/>
          </a:solidFill>
        </p:spPr>
        <p:txBody>
          <a:bodyPr wrap="square" rtlCol="0">
            <a:spAutoFit/>
          </a:bodyPr>
          <a:lstStyle/>
          <a:p>
            <a:pPr algn="ctr"/>
            <a:r>
              <a:rPr lang="en-US" sz="2400" b="1" dirty="0" smtClean="0">
                <a:solidFill>
                  <a:schemeClr val="bg1"/>
                </a:solidFill>
              </a:rPr>
              <a:t>Ottoman period mosque</a:t>
            </a:r>
            <a:endParaRPr lang="fil-PH" sz="2400" b="1" dirty="0">
              <a:solidFill>
                <a:schemeClr val="bg1"/>
              </a:solidFill>
            </a:endParaRPr>
          </a:p>
        </p:txBody>
      </p:sp>
    </p:spTree>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p3150518.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Penrose_Isfahan_MasjidiShah_lg.jpg"/>
          <p:cNvPicPr>
            <a:picLocks noChangeAspect="1"/>
          </p:cNvPicPr>
          <p:nvPr/>
        </p:nvPicPr>
        <p:blipFill>
          <a:blip r:embed="rId2"/>
          <a:stretch>
            <a:fillRect/>
          </a:stretch>
        </p:blipFill>
        <p:spPr>
          <a:xfrm>
            <a:off x="0" y="101600"/>
            <a:ext cx="9144000" cy="6654800"/>
          </a:xfrm>
          <a:prstGeom prst="rect">
            <a:avLst/>
          </a:prstGeom>
        </p:spPr>
      </p:pic>
      <p:sp>
        <p:nvSpPr>
          <p:cNvPr id="5" name="TextBox 4"/>
          <p:cNvSpPr txBox="1"/>
          <p:nvPr/>
        </p:nvSpPr>
        <p:spPr>
          <a:xfrm>
            <a:off x="2362200" y="6096000"/>
            <a:ext cx="4267200" cy="461665"/>
          </a:xfrm>
          <a:prstGeom prst="rect">
            <a:avLst/>
          </a:prstGeom>
          <a:solidFill>
            <a:srgbClr val="FFFF00"/>
          </a:solidFill>
        </p:spPr>
        <p:txBody>
          <a:bodyPr wrap="square" rtlCol="0">
            <a:spAutoFit/>
          </a:bodyPr>
          <a:lstStyle/>
          <a:p>
            <a:r>
              <a:rPr lang="en-US" sz="2400" b="1" dirty="0" smtClean="0">
                <a:solidFill>
                  <a:schemeClr val="bg1"/>
                </a:solidFill>
              </a:rPr>
              <a:t>Shah mosque, Isfahan, Iran</a:t>
            </a:r>
            <a:endParaRPr lang="fil-PH" sz="2400" b="1" dirty="0">
              <a:solidFill>
                <a:schemeClr val="bg1"/>
              </a:solidFill>
            </a:endParaRPr>
          </a:p>
        </p:txBody>
      </p:sp>
    </p:spTree>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photoarticleimgislamic_egypt.jpg"/>
          <p:cNvPicPr>
            <a:picLocks noChangeAspect="1"/>
          </p:cNvPicPr>
          <p:nvPr/>
        </p:nvPicPr>
        <p:blipFill>
          <a:blip r:embed="rId2"/>
          <a:stretch>
            <a:fillRect/>
          </a:stretch>
        </p:blipFill>
        <p:spPr>
          <a:xfrm>
            <a:off x="-88393" y="1752600"/>
            <a:ext cx="9320785" cy="3352800"/>
          </a:xfrm>
          <a:prstGeom prst="rect">
            <a:avLst/>
          </a:prstGeom>
        </p:spPr>
      </p:pic>
      <p:sp>
        <p:nvSpPr>
          <p:cNvPr id="5" name="TextBox 4"/>
          <p:cNvSpPr txBox="1"/>
          <p:nvPr/>
        </p:nvSpPr>
        <p:spPr>
          <a:xfrm>
            <a:off x="4114800" y="5181600"/>
            <a:ext cx="1066800" cy="461665"/>
          </a:xfrm>
          <a:prstGeom prst="rect">
            <a:avLst/>
          </a:prstGeom>
          <a:solidFill>
            <a:srgbClr val="FFFF00"/>
          </a:solidFill>
        </p:spPr>
        <p:txBody>
          <a:bodyPr wrap="square" rtlCol="0">
            <a:spAutoFit/>
          </a:bodyPr>
          <a:lstStyle/>
          <a:p>
            <a:r>
              <a:rPr lang="en-US" sz="2400" b="1" dirty="0" smtClean="0">
                <a:solidFill>
                  <a:schemeClr val="bg1"/>
                </a:solidFill>
              </a:rPr>
              <a:t>Egypt</a:t>
            </a:r>
            <a:endParaRPr lang="fil-PH" sz="2400" b="1" dirty="0">
              <a:solidFill>
                <a:schemeClr val="bg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Jodhbai.jpg"/>
          <p:cNvPicPr>
            <a:picLocks noChangeAspect="1"/>
          </p:cNvPicPr>
          <p:nvPr/>
        </p:nvPicPr>
        <p:blipFill>
          <a:blip r:embed="rId2"/>
          <a:srcRect b="2222"/>
          <a:stretch>
            <a:fillRect/>
          </a:stretch>
        </p:blipFill>
        <p:spPr>
          <a:xfrm>
            <a:off x="2000250" y="0"/>
            <a:ext cx="5260398" cy="6858000"/>
          </a:xfrm>
          <a:prstGeom prst="rect">
            <a:avLst/>
          </a:prstGeom>
        </p:spPr>
      </p:pic>
    </p:spTree>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q minar.jpg"/>
          <p:cNvPicPr>
            <a:picLocks noChangeAspect="1"/>
          </p:cNvPicPr>
          <p:nvPr/>
        </p:nvPicPr>
        <p:blipFill>
          <a:blip r:embed="rId2"/>
          <a:stretch>
            <a:fillRect/>
          </a:stretch>
        </p:blipFill>
        <p:spPr>
          <a:xfrm>
            <a:off x="-122838" y="381000"/>
            <a:ext cx="9275165" cy="6172200"/>
          </a:xfrm>
          <a:prstGeom prst="rect">
            <a:avLst/>
          </a:prstGeom>
        </p:spPr>
      </p:pic>
      <p:sp>
        <p:nvSpPr>
          <p:cNvPr id="5" name="TextBox 4"/>
          <p:cNvSpPr txBox="1"/>
          <p:nvPr/>
        </p:nvSpPr>
        <p:spPr>
          <a:xfrm>
            <a:off x="3276600" y="6172200"/>
            <a:ext cx="3200400" cy="461665"/>
          </a:xfrm>
          <a:prstGeom prst="rect">
            <a:avLst/>
          </a:prstGeom>
          <a:solidFill>
            <a:srgbClr val="FFFF00"/>
          </a:solidFill>
        </p:spPr>
        <p:txBody>
          <a:bodyPr wrap="square" rtlCol="0">
            <a:spAutoFit/>
          </a:bodyPr>
          <a:lstStyle/>
          <a:p>
            <a:pPr algn="ctr"/>
            <a:r>
              <a:rPr lang="en-US" sz="2400" b="1" dirty="0" err="1" smtClean="0">
                <a:solidFill>
                  <a:schemeClr val="bg1"/>
                </a:solidFill>
              </a:rPr>
              <a:t>Qutub</a:t>
            </a:r>
            <a:r>
              <a:rPr lang="en-US" sz="2400" b="1" dirty="0" smtClean="0">
                <a:solidFill>
                  <a:schemeClr val="bg1"/>
                </a:solidFill>
              </a:rPr>
              <a:t> </a:t>
            </a:r>
            <a:r>
              <a:rPr lang="en-US" sz="2400" b="1" dirty="0" err="1" smtClean="0">
                <a:solidFill>
                  <a:schemeClr val="bg1"/>
                </a:solidFill>
              </a:rPr>
              <a:t>minar,Delhi</a:t>
            </a:r>
            <a:endParaRPr lang="fil-PH" sz="2400" b="1" dirty="0">
              <a:solidFill>
                <a:schemeClr val="bg1"/>
              </a:solidFill>
            </a:endParaRPr>
          </a:p>
        </p:txBody>
      </p:sp>
    </p:spTree>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quatar museum.jpg"/>
          <p:cNvPicPr>
            <a:picLocks noChangeAspect="1"/>
          </p:cNvPicPr>
          <p:nvPr/>
        </p:nvPicPr>
        <p:blipFill>
          <a:blip r:embed="rId2"/>
          <a:stretch>
            <a:fillRect/>
          </a:stretch>
        </p:blipFill>
        <p:spPr>
          <a:xfrm>
            <a:off x="0" y="858520"/>
            <a:ext cx="9144000" cy="5140960"/>
          </a:xfrm>
          <a:prstGeom prst="rect">
            <a:avLst/>
          </a:prstGeom>
        </p:spPr>
      </p:pic>
      <p:sp>
        <p:nvSpPr>
          <p:cNvPr id="5" name="TextBox 4"/>
          <p:cNvSpPr txBox="1"/>
          <p:nvPr/>
        </p:nvSpPr>
        <p:spPr>
          <a:xfrm>
            <a:off x="609600" y="4953000"/>
            <a:ext cx="2819400" cy="461665"/>
          </a:xfrm>
          <a:prstGeom prst="rect">
            <a:avLst/>
          </a:prstGeom>
          <a:solidFill>
            <a:srgbClr val="FFFF00"/>
          </a:solidFill>
        </p:spPr>
        <p:txBody>
          <a:bodyPr wrap="square" rtlCol="0">
            <a:spAutoFit/>
          </a:bodyPr>
          <a:lstStyle/>
          <a:p>
            <a:r>
              <a:rPr lang="en-US" sz="2400" b="1" dirty="0" err="1" smtClean="0">
                <a:solidFill>
                  <a:schemeClr val="bg1"/>
                </a:solidFill>
              </a:rPr>
              <a:t>Quatar</a:t>
            </a:r>
            <a:r>
              <a:rPr lang="en-US" sz="2400" b="1" dirty="0" smtClean="0">
                <a:solidFill>
                  <a:schemeClr val="bg1"/>
                </a:solidFill>
              </a:rPr>
              <a:t>  museum</a:t>
            </a:r>
            <a:endParaRPr lang="fil-PH" sz="2400" b="1" dirty="0">
              <a:solidFill>
                <a:schemeClr val="bg1"/>
              </a:solidFill>
            </a:endParaRPr>
          </a:p>
        </p:txBody>
      </p:sp>
    </p:spTree>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qutubia mosque, cordoba spain.jpg"/>
          <p:cNvPicPr>
            <a:picLocks noChangeAspect="1"/>
          </p:cNvPicPr>
          <p:nvPr/>
        </p:nvPicPr>
        <p:blipFill>
          <a:blip r:embed="rId2"/>
          <a:stretch>
            <a:fillRect/>
          </a:stretch>
        </p:blipFill>
        <p:spPr>
          <a:xfrm>
            <a:off x="1848802" y="0"/>
            <a:ext cx="5446395" cy="6858000"/>
          </a:xfrm>
          <a:prstGeom prst="rect">
            <a:avLst/>
          </a:prstGeom>
        </p:spPr>
      </p:pic>
      <p:sp>
        <p:nvSpPr>
          <p:cNvPr id="5" name="TextBox 4"/>
          <p:cNvSpPr txBox="1"/>
          <p:nvPr/>
        </p:nvSpPr>
        <p:spPr>
          <a:xfrm>
            <a:off x="1066800" y="6324600"/>
            <a:ext cx="2514600" cy="461665"/>
          </a:xfrm>
          <a:prstGeom prst="rect">
            <a:avLst/>
          </a:prstGeom>
          <a:solidFill>
            <a:srgbClr val="FFFF00"/>
          </a:solidFill>
        </p:spPr>
        <p:txBody>
          <a:bodyPr wrap="square" rtlCol="0">
            <a:spAutoFit/>
          </a:bodyPr>
          <a:lstStyle/>
          <a:p>
            <a:r>
              <a:rPr lang="en-US" sz="2400" b="1" dirty="0" smtClean="0">
                <a:solidFill>
                  <a:schemeClr val="bg1"/>
                </a:solidFill>
              </a:rPr>
              <a:t>Cordoba, Spain</a:t>
            </a:r>
            <a:endParaRPr lang="fil-PH" sz="2400" b="1" dirty="0">
              <a:solidFill>
                <a:schemeClr val="bg1"/>
              </a:solidFill>
            </a:endParaRPr>
          </a:p>
        </p:txBody>
      </p:sp>
    </p:spTree>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rabat.jpg"/>
          <p:cNvPicPr>
            <a:picLocks noChangeAspect="1"/>
          </p:cNvPicPr>
          <p:nvPr/>
        </p:nvPicPr>
        <p:blipFill>
          <a:blip r:embed="rId2"/>
          <a:stretch>
            <a:fillRect/>
          </a:stretch>
        </p:blipFill>
        <p:spPr>
          <a:xfrm>
            <a:off x="1136128" y="6858"/>
            <a:ext cx="6864872" cy="6851141"/>
          </a:xfrm>
          <a:prstGeom prst="rect">
            <a:avLst/>
          </a:prstGeom>
        </p:spPr>
      </p:pic>
      <p:sp>
        <p:nvSpPr>
          <p:cNvPr id="5" name="TextBox 4"/>
          <p:cNvSpPr txBox="1"/>
          <p:nvPr/>
        </p:nvSpPr>
        <p:spPr>
          <a:xfrm>
            <a:off x="3124200" y="6019800"/>
            <a:ext cx="2514600" cy="461665"/>
          </a:xfrm>
          <a:prstGeom prst="rect">
            <a:avLst/>
          </a:prstGeom>
          <a:solidFill>
            <a:srgbClr val="FFFF00"/>
          </a:solidFill>
        </p:spPr>
        <p:txBody>
          <a:bodyPr wrap="square" rtlCol="0">
            <a:spAutoFit/>
          </a:bodyPr>
          <a:lstStyle/>
          <a:p>
            <a:r>
              <a:rPr lang="en-US" sz="2400" b="1" dirty="0" smtClean="0">
                <a:solidFill>
                  <a:schemeClr val="bg1"/>
                </a:solidFill>
              </a:rPr>
              <a:t>Rabat, Morocco</a:t>
            </a:r>
            <a:endParaRPr lang="fil-PH" sz="2400" b="1" dirty="0">
              <a:solidFill>
                <a:schemeClr val="bg1"/>
              </a:solidFill>
            </a:endParaRPr>
          </a:p>
        </p:txBody>
      </p:sp>
    </p:spTree>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RedFortAgra-Musamman-Burj-20080211-2.jpg"/>
          <p:cNvPicPr>
            <a:picLocks noChangeAspect="1"/>
          </p:cNvPicPr>
          <p:nvPr/>
        </p:nvPicPr>
        <p:blipFill>
          <a:blip r:embed="rId2" cstate="print"/>
          <a:stretch>
            <a:fillRect/>
          </a:stretch>
        </p:blipFill>
        <p:spPr>
          <a:xfrm>
            <a:off x="0" y="381000"/>
            <a:ext cx="9144000" cy="6096000"/>
          </a:xfrm>
          <a:prstGeom prst="rect">
            <a:avLst/>
          </a:prstGeom>
        </p:spPr>
      </p:pic>
      <p:sp>
        <p:nvSpPr>
          <p:cNvPr id="5" name="TextBox 4"/>
          <p:cNvSpPr txBox="1"/>
          <p:nvPr/>
        </p:nvSpPr>
        <p:spPr>
          <a:xfrm>
            <a:off x="304800" y="381000"/>
            <a:ext cx="4191000" cy="400110"/>
          </a:xfrm>
          <a:prstGeom prst="rect">
            <a:avLst/>
          </a:prstGeom>
          <a:solidFill>
            <a:srgbClr val="FFFF00"/>
          </a:solidFill>
        </p:spPr>
        <p:txBody>
          <a:bodyPr wrap="square" rtlCol="0">
            <a:spAutoFit/>
          </a:bodyPr>
          <a:lstStyle/>
          <a:p>
            <a:r>
              <a:rPr lang="en-US" sz="2000" b="1" dirty="0" err="1" smtClean="0">
                <a:solidFill>
                  <a:schemeClr val="bg1"/>
                </a:solidFill>
              </a:rPr>
              <a:t>Musamman</a:t>
            </a:r>
            <a:r>
              <a:rPr lang="en-US" sz="2000" b="1" dirty="0" smtClean="0">
                <a:solidFill>
                  <a:schemeClr val="bg1"/>
                </a:solidFill>
              </a:rPr>
              <a:t> </a:t>
            </a:r>
            <a:r>
              <a:rPr lang="en-US" sz="2000" b="1" dirty="0" err="1" smtClean="0">
                <a:solidFill>
                  <a:schemeClr val="bg1"/>
                </a:solidFill>
              </a:rPr>
              <a:t>burj</a:t>
            </a:r>
            <a:r>
              <a:rPr lang="en-US" sz="2000" b="1" dirty="0" smtClean="0">
                <a:solidFill>
                  <a:schemeClr val="bg1"/>
                </a:solidFill>
              </a:rPr>
              <a:t>, Red Fort, Agra</a:t>
            </a:r>
            <a:endParaRPr lang="fil-PH" sz="2000" b="1" dirty="0">
              <a:solidFill>
                <a:schemeClr val="bg1"/>
              </a:solidFill>
            </a:endParaRPr>
          </a:p>
        </p:txBody>
      </p:sp>
    </p:spTree>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alah-al-deen.jpg"/>
          <p:cNvPicPr>
            <a:picLocks noChangeAspect="1"/>
          </p:cNvPicPr>
          <p:nvPr/>
        </p:nvPicPr>
        <p:blipFill>
          <a:blip r:embed="rId2"/>
          <a:stretch>
            <a:fillRect/>
          </a:stretch>
        </p:blipFill>
        <p:spPr>
          <a:xfrm>
            <a:off x="0" y="-1"/>
            <a:ext cx="9144000" cy="6858001"/>
          </a:xfrm>
          <a:prstGeom prst="rect">
            <a:avLst/>
          </a:prstGeom>
        </p:spPr>
      </p:pic>
      <p:sp>
        <p:nvSpPr>
          <p:cNvPr id="5" name="TextBox 4"/>
          <p:cNvSpPr txBox="1"/>
          <p:nvPr/>
        </p:nvSpPr>
        <p:spPr>
          <a:xfrm>
            <a:off x="304800" y="6400800"/>
            <a:ext cx="2133600" cy="461665"/>
          </a:xfrm>
          <a:prstGeom prst="rect">
            <a:avLst/>
          </a:prstGeom>
          <a:solidFill>
            <a:srgbClr val="FFFF00"/>
          </a:solidFill>
        </p:spPr>
        <p:txBody>
          <a:bodyPr wrap="square" rtlCol="0">
            <a:spAutoFit/>
          </a:bodyPr>
          <a:lstStyle/>
          <a:p>
            <a:r>
              <a:rPr lang="en-US" sz="2400" b="1" dirty="0" err="1" smtClean="0">
                <a:solidFill>
                  <a:schemeClr val="bg1"/>
                </a:solidFill>
              </a:rPr>
              <a:t>Salah</a:t>
            </a:r>
            <a:r>
              <a:rPr lang="en-US" sz="2400" b="1" dirty="0" smtClean="0">
                <a:solidFill>
                  <a:schemeClr val="bg1"/>
                </a:solidFill>
              </a:rPr>
              <a:t> al </a:t>
            </a:r>
            <a:r>
              <a:rPr lang="en-US" sz="2400" b="1" dirty="0" err="1" smtClean="0">
                <a:solidFill>
                  <a:schemeClr val="bg1"/>
                </a:solidFill>
              </a:rPr>
              <a:t>deen</a:t>
            </a:r>
            <a:endParaRPr lang="fil-PH" sz="2400" b="1" dirty="0">
              <a:solidFill>
                <a:schemeClr val="bg1"/>
              </a:solidFill>
            </a:endParaRPr>
          </a:p>
        </p:txBody>
      </p:sp>
    </p:spTree>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cala_archives_10310196912-14470A610ED2840D5E6.jpg"/>
          <p:cNvPicPr>
            <a:picLocks noChangeAspect="1"/>
          </p:cNvPicPr>
          <p:nvPr/>
        </p:nvPicPr>
        <p:blipFill>
          <a:blip r:embed="rId2"/>
          <a:stretch>
            <a:fillRect/>
          </a:stretch>
        </p:blipFill>
        <p:spPr>
          <a:xfrm>
            <a:off x="1200150" y="0"/>
            <a:ext cx="6743700" cy="6858000"/>
          </a:xfrm>
          <a:prstGeom prst="rect">
            <a:avLst/>
          </a:prstGeom>
        </p:spPr>
      </p:pic>
    </p:spTree>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elimiye_Mosque,_Dome.jpg"/>
          <p:cNvPicPr>
            <a:picLocks noChangeAspect="1"/>
          </p:cNvPicPr>
          <p:nvPr/>
        </p:nvPicPr>
        <p:blipFill>
          <a:blip r:embed="rId2"/>
          <a:stretch>
            <a:fillRect/>
          </a:stretch>
        </p:blipFill>
        <p:spPr>
          <a:xfrm>
            <a:off x="1" y="304800"/>
            <a:ext cx="9258300" cy="6172200"/>
          </a:xfrm>
          <a:prstGeom prst="rect">
            <a:avLst/>
          </a:prstGeom>
        </p:spPr>
      </p:pic>
      <p:sp>
        <p:nvSpPr>
          <p:cNvPr id="5" name="TextBox 4"/>
          <p:cNvSpPr txBox="1"/>
          <p:nvPr/>
        </p:nvSpPr>
        <p:spPr>
          <a:xfrm>
            <a:off x="2971800" y="6096000"/>
            <a:ext cx="3581400" cy="461665"/>
          </a:xfrm>
          <a:prstGeom prst="rect">
            <a:avLst/>
          </a:prstGeom>
          <a:solidFill>
            <a:srgbClr val="FFFF00"/>
          </a:solidFill>
        </p:spPr>
        <p:txBody>
          <a:bodyPr wrap="square" rtlCol="0">
            <a:spAutoFit/>
          </a:bodyPr>
          <a:lstStyle/>
          <a:p>
            <a:r>
              <a:rPr lang="en-US" sz="2400" b="1" dirty="0" err="1" smtClean="0">
                <a:solidFill>
                  <a:schemeClr val="bg1"/>
                </a:solidFill>
              </a:rPr>
              <a:t>Selimiye</a:t>
            </a:r>
            <a:r>
              <a:rPr lang="en-US" sz="2400" b="1" dirty="0" smtClean="0">
                <a:solidFill>
                  <a:schemeClr val="bg1"/>
                </a:solidFill>
              </a:rPr>
              <a:t> mosque dome</a:t>
            </a:r>
            <a:endParaRPr lang="fil-PH" sz="2400" b="1" dirty="0">
              <a:solidFill>
                <a:schemeClr val="bg1"/>
              </a:solidFill>
            </a:endParaRPr>
          </a:p>
        </p:txBody>
      </p:sp>
    </p:spTree>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creen_shot_2014-01-12_at_10.11.01_pm_0.png"/>
          <p:cNvPicPr>
            <a:picLocks noChangeAspect="1"/>
          </p:cNvPicPr>
          <p:nvPr/>
        </p:nvPicPr>
        <p:blipFill>
          <a:blip r:embed="rId2"/>
          <a:stretch>
            <a:fillRect/>
          </a:stretch>
        </p:blipFill>
        <p:spPr>
          <a:xfrm>
            <a:off x="-47839" y="1447800"/>
            <a:ext cx="9239677" cy="3962400"/>
          </a:xfrm>
          <a:prstGeom prst="rect">
            <a:avLst/>
          </a:prstGeom>
        </p:spPr>
      </p:pic>
    </p:spTree>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hah mosquein Isphahan.jpg"/>
          <p:cNvPicPr>
            <a:picLocks noChangeAspect="1"/>
          </p:cNvPicPr>
          <p:nvPr/>
        </p:nvPicPr>
        <p:blipFill>
          <a:blip r:embed="rId2"/>
          <a:stretch>
            <a:fillRect/>
          </a:stretch>
        </p:blipFill>
        <p:spPr>
          <a:xfrm>
            <a:off x="687966" y="-1914"/>
            <a:ext cx="7770234" cy="6859914"/>
          </a:xfrm>
          <a:prstGeom prst="rect">
            <a:avLst/>
          </a:prstGeom>
        </p:spPr>
      </p:pic>
      <p:sp>
        <p:nvSpPr>
          <p:cNvPr id="5" name="TextBox 4"/>
          <p:cNvSpPr txBox="1"/>
          <p:nvPr/>
        </p:nvSpPr>
        <p:spPr>
          <a:xfrm>
            <a:off x="2057400" y="6096000"/>
            <a:ext cx="4114800" cy="461665"/>
          </a:xfrm>
          <a:prstGeom prst="rect">
            <a:avLst/>
          </a:prstGeom>
          <a:solidFill>
            <a:srgbClr val="FFFF00"/>
          </a:solidFill>
        </p:spPr>
        <p:txBody>
          <a:bodyPr wrap="square" rtlCol="0">
            <a:spAutoFit/>
          </a:bodyPr>
          <a:lstStyle/>
          <a:p>
            <a:r>
              <a:rPr lang="en-US" sz="2400" b="1" dirty="0" smtClean="0">
                <a:solidFill>
                  <a:schemeClr val="bg1"/>
                </a:solidFill>
              </a:rPr>
              <a:t>Shah mosque, Isfahan, Iran</a:t>
            </a:r>
            <a:endParaRPr lang="fil-PH" sz="2400" b="1" dirty="0">
              <a:solidFill>
                <a:schemeClr val="bg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khayam.jpg"/>
          <p:cNvPicPr>
            <a:picLocks noChangeAspect="1"/>
          </p:cNvPicPr>
          <p:nvPr/>
        </p:nvPicPr>
        <p:blipFill>
          <a:blip r:embed="rId2"/>
          <a:stretch>
            <a:fillRect/>
          </a:stretch>
        </p:blipFill>
        <p:spPr>
          <a:xfrm>
            <a:off x="2094400" y="0"/>
            <a:ext cx="4955202" cy="6858000"/>
          </a:xfrm>
          <a:prstGeom prst="rect">
            <a:avLst/>
          </a:prstGeom>
        </p:spPr>
      </p:pic>
    </p:spTree>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heikh latif  allah mosque.jpg"/>
          <p:cNvPicPr>
            <a:picLocks noChangeAspect="1"/>
          </p:cNvPicPr>
          <p:nvPr/>
        </p:nvPicPr>
        <p:blipFill>
          <a:blip r:embed="rId2"/>
          <a:stretch>
            <a:fillRect/>
          </a:stretch>
        </p:blipFill>
        <p:spPr>
          <a:xfrm>
            <a:off x="0" y="-13240"/>
            <a:ext cx="9144000" cy="6884478"/>
          </a:xfrm>
          <a:prstGeom prst="rect">
            <a:avLst/>
          </a:prstGeom>
        </p:spPr>
      </p:pic>
      <p:sp>
        <p:nvSpPr>
          <p:cNvPr id="5" name="TextBox 4"/>
          <p:cNvSpPr txBox="1"/>
          <p:nvPr/>
        </p:nvSpPr>
        <p:spPr>
          <a:xfrm>
            <a:off x="2057400" y="6324600"/>
            <a:ext cx="5334000" cy="461665"/>
          </a:xfrm>
          <a:prstGeom prst="rect">
            <a:avLst/>
          </a:prstGeom>
          <a:solidFill>
            <a:srgbClr val="FFFF00"/>
          </a:solidFill>
        </p:spPr>
        <p:txBody>
          <a:bodyPr wrap="square" rtlCol="0">
            <a:spAutoFit/>
          </a:bodyPr>
          <a:lstStyle/>
          <a:p>
            <a:r>
              <a:rPr lang="en-US" sz="2400" b="1" dirty="0" smtClean="0">
                <a:solidFill>
                  <a:schemeClr val="bg1"/>
                </a:solidFill>
              </a:rPr>
              <a:t>Sheikh </a:t>
            </a:r>
            <a:r>
              <a:rPr lang="en-US" sz="2400" b="1" dirty="0" err="1" smtClean="0">
                <a:solidFill>
                  <a:schemeClr val="bg1"/>
                </a:solidFill>
              </a:rPr>
              <a:t>Latif</a:t>
            </a:r>
            <a:r>
              <a:rPr lang="en-US" sz="2400" b="1" dirty="0" smtClean="0">
                <a:solidFill>
                  <a:schemeClr val="bg1"/>
                </a:solidFill>
              </a:rPr>
              <a:t> Allah mosque, Isfahan</a:t>
            </a:r>
            <a:endParaRPr lang="fil-PH" sz="2400" b="1" dirty="0">
              <a:solidFill>
                <a:schemeClr val="bg1"/>
              </a:solidFill>
            </a:endParaRPr>
          </a:p>
        </p:txBody>
      </p:sp>
    </p:spTree>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heikh-lotfullah-mosque-in-isfahan-iran-dome.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hzaidmosque.jpg"/>
          <p:cNvPicPr>
            <a:picLocks noChangeAspect="1"/>
          </p:cNvPicPr>
          <p:nvPr/>
        </p:nvPicPr>
        <p:blipFill>
          <a:blip r:embed="rId2"/>
          <a:stretch>
            <a:fillRect/>
          </a:stretch>
        </p:blipFill>
        <p:spPr>
          <a:xfrm>
            <a:off x="0" y="414337"/>
            <a:ext cx="9144000" cy="6029326"/>
          </a:xfrm>
          <a:prstGeom prst="rect">
            <a:avLst/>
          </a:prstGeom>
        </p:spPr>
      </p:pic>
    </p:spTree>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lmye.jpg"/>
          <p:cNvPicPr>
            <a:picLocks noChangeAspect="1"/>
          </p:cNvPicPr>
          <p:nvPr/>
        </p:nvPicPr>
        <p:blipFill>
          <a:blip r:embed="rId2"/>
          <a:stretch>
            <a:fillRect/>
          </a:stretch>
        </p:blipFill>
        <p:spPr>
          <a:xfrm>
            <a:off x="0" y="194764"/>
            <a:ext cx="9144000" cy="6371136"/>
          </a:xfrm>
          <a:prstGeom prst="rect">
            <a:avLst/>
          </a:prstGeom>
        </p:spPr>
      </p:pic>
      <p:sp>
        <p:nvSpPr>
          <p:cNvPr id="5" name="TextBox 4"/>
          <p:cNvSpPr txBox="1"/>
          <p:nvPr/>
        </p:nvSpPr>
        <p:spPr>
          <a:xfrm>
            <a:off x="2514600" y="5943600"/>
            <a:ext cx="4495800" cy="461665"/>
          </a:xfrm>
          <a:prstGeom prst="rect">
            <a:avLst/>
          </a:prstGeom>
          <a:solidFill>
            <a:srgbClr val="FFFF00"/>
          </a:solidFill>
        </p:spPr>
        <p:txBody>
          <a:bodyPr wrap="square" rtlCol="0">
            <a:spAutoFit/>
          </a:bodyPr>
          <a:lstStyle/>
          <a:p>
            <a:r>
              <a:rPr lang="en-US" sz="2400" b="1" dirty="0" smtClean="0">
                <a:solidFill>
                  <a:schemeClr val="bg1"/>
                </a:solidFill>
              </a:rPr>
              <a:t>Dome of </a:t>
            </a:r>
            <a:r>
              <a:rPr lang="en-US" sz="2400" b="1" dirty="0" err="1" smtClean="0">
                <a:solidFill>
                  <a:schemeClr val="bg1"/>
                </a:solidFill>
              </a:rPr>
              <a:t>Suleimania</a:t>
            </a:r>
            <a:r>
              <a:rPr lang="en-US" sz="2400" b="1" dirty="0" smtClean="0">
                <a:solidFill>
                  <a:schemeClr val="bg1"/>
                </a:solidFill>
              </a:rPr>
              <a:t> mosque</a:t>
            </a:r>
            <a:endParaRPr lang="fil-PH" sz="2400" b="1" dirty="0">
              <a:solidFill>
                <a:schemeClr val="bg1"/>
              </a:solidFill>
            </a:endParaRPr>
          </a:p>
        </p:txBody>
      </p:sp>
    </p:spTree>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tabriz mosque.jpg"/>
          <p:cNvPicPr>
            <a:picLocks noChangeAspect="1"/>
          </p:cNvPicPr>
          <p:nvPr/>
        </p:nvPicPr>
        <p:blipFill>
          <a:blip r:embed="rId2"/>
          <a:stretch>
            <a:fillRect/>
          </a:stretch>
        </p:blipFill>
        <p:spPr>
          <a:xfrm>
            <a:off x="0" y="3313"/>
            <a:ext cx="9144000" cy="6851374"/>
          </a:xfrm>
          <a:prstGeom prst="rect">
            <a:avLst/>
          </a:prstGeom>
        </p:spPr>
      </p:pic>
      <p:sp>
        <p:nvSpPr>
          <p:cNvPr id="5" name="TextBox 4"/>
          <p:cNvSpPr txBox="1"/>
          <p:nvPr/>
        </p:nvSpPr>
        <p:spPr>
          <a:xfrm>
            <a:off x="457200" y="6248400"/>
            <a:ext cx="2362200" cy="461665"/>
          </a:xfrm>
          <a:prstGeom prst="rect">
            <a:avLst/>
          </a:prstGeom>
          <a:solidFill>
            <a:srgbClr val="FFFF00"/>
          </a:solidFill>
        </p:spPr>
        <p:txBody>
          <a:bodyPr wrap="square" rtlCol="0">
            <a:spAutoFit/>
          </a:bodyPr>
          <a:lstStyle/>
          <a:p>
            <a:r>
              <a:rPr lang="en-US" sz="2400" b="1" dirty="0" smtClean="0">
                <a:solidFill>
                  <a:schemeClr val="bg1"/>
                </a:solidFill>
              </a:rPr>
              <a:t>Tabriz mosque</a:t>
            </a:r>
            <a:endParaRPr lang="fil-PH" sz="2400" b="1" dirty="0">
              <a:solidFill>
                <a:schemeClr val="bg1"/>
              </a:solidFill>
            </a:endParaRPr>
          </a:p>
        </p:txBody>
      </p:sp>
    </p:spTree>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tajmahal.JPG"/>
          <p:cNvPicPr>
            <a:picLocks noChangeAspect="1"/>
          </p:cNvPicPr>
          <p:nvPr/>
        </p:nvPicPr>
        <p:blipFill>
          <a:blip r:embed="rId2"/>
          <a:stretch>
            <a:fillRect/>
          </a:stretch>
        </p:blipFill>
        <p:spPr>
          <a:xfrm>
            <a:off x="0" y="0"/>
            <a:ext cx="9144000" cy="6858000"/>
          </a:xfrm>
          <a:prstGeom prst="rect">
            <a:avLst/>
          </a:prstGeom>
        </p:spPr>
      </p:pic>
      <p:sp>
        <p:nvSpPr>
          <p:cNvPr id="5" name="TextBox 4"/>
          <p:cNvSpPr txBox="1"/>
          <p:nvPr/>
        </p:nvSpPr>
        <p:spPr>
          <a:xfrm>
            <a:off x="381000" y="381000"/>
            <a:ext cx="2590800" cy="461665"/>
          </a:xfrm>
          <a:prstGeom prst="rect">
            <a:avLst/>
          </a:prstGeom>
          <a:solidFill>
            <a:srgbClr val="FFFF00"/>
          </a:solidFill>
        </p:spPr>
        <p:txBody>
          <a:bodyPr wrap="square" rtlCol="0">
            <a:spAutoFit/>
          </a:bodyPr>
          <a:lstStyle/>
          <a:p>
            <a:r>
              <a:rPr lang="en-US" sz="2400" b="1" dirty="0" err="1" smtClean="0">
                <a:solidFill>
                  <a:schemeClr val="bg1"/>
                </a:solidFill>
              </a:rPr>
              <a:t>Taj</a:t>
            </a:r>
            <a:r>
              <a:rPr lang="en-US" sz="2400" b="1" dirty="0" smtClean="0">
                <a:solidFill>
                  <a:schemeClr val="bg1"/>
                </a:solidFill>
              </a:rPr>
              <a:t> </a:t>
            </a:r>
            <a:r>
              <a:rPr lang="en-US" sz="2400" b="1" dirty="0" err="1" smtClean="0">
                <a:solidFill>
                  <a:schemeClr val="bg1"/>
                </a:solidFill>
              </a:rPr>
              <a:t>Mahal</a:t>
            </a:r>
            <a:r>
              <a:rPr lang="en-US" sz="2400" b="1" dirty="0" smtClean="0">
                <a:solidFill>
                  <a:schemeClr val="bg1"/>
                </a:solidFill>
              </a:rPr>
              <a:t>, India</a:t>
            </a:r>
            <a:endParaRPr lang="fil-PH" sz="2400" b="1" dirty="0">
              <a:solidFill>
                <a:schemeClr val="bg1"/>
              </a:solidFill>
            </a:endParaRPr>
          </a:p>
        </p:txBody>
      </p:sp>
    </p:spTree>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th (4).jpg"/>
          <p:cNvPicPr>
            <a:picLocks noChangeAspect="1"/>
          </p:cNvPicPr>
          <p:nvPr/>
        </p:nvPicPr>
        <p:blipFill>
          <a:blip r:embed="rId2"/>
          <a:stretch>
            <a:fillRect/>
          </a:stretch>
        </p:blipFill>
        <p:spPr>
          <a:xfrm>
            <a:off x="0" y="-15106"/>
            <a:ext cx="9144000" cy="6888212"/>
          </a:xfrm>
          <a:prstGeom prst="rect">
            <a:avLst/>
          </a:prstGeom>
        </p:spPr>
      </p:pic>
    </p:spTree>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5" name="Picture 4" descr="th (6).jpg"/>
          <p:cNvPicPr>
            <a:picLocks noChangeAspect="1"/>
          </p:cNvPicPr>
          <p:nvPr/>
        </p:nvPicPr>
        <p:blipFill>
          <a:blip r:embed="rId2"/>
          <a:stretch>
            <a:fillRect/>
          </a:stretch>
        </p:blipFill>
        <p:spPr>
          <a:xfrm>
            <a:off x="2286000" y="0"/>
            <a:ext cx="4572000" cy="6858000"/>
          </a:xfrm>
          <a:prstGeom prst="rect">
            <a:avLst/>
          </a:prstGeom>
        </p:spPr>
      </p:pic>
    </p:spTree>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th (1).jpg"/>
          <p:cNvPicPr>
            <a:picLocks noChangeAspect="1"/>
          </p:cNvPicPr>
          <p:nvPr/>
        </p:nvPicPr>
        <p:blipFill>
          <a:blip r:embed="rId2"/>
          <a:stretch>
            <a:fillRect/>
          </a:stretch>
        </p:blipFill>
        <p:spPr>
          <a:xfrm>
            <a:off x="1" y="-4590"/>
            <a:ext cx="9144000" cy="6867180"/>
          </a:xfrm>
          <a:prstGeom prst="rect">
            <a:avLst/>
          </a:prstGeom>
        </p:spPr>
      </p:pic>
    </p:spTree>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th (7).jpg"/>
          <p:cNvPicPr>
            <a:picLocks noChangeAspect="1"/>
          </p:cNvPicPr>
          <p:nvPr/>
        </p:nvPicPr>
        <p:blipFill>
          <a:blip r:embed="rId2"/>
          <a:stretch>
            <a:fillRect/>
          </a:stretch>
        </p:blipFill>
        <p:spPr>
          <a:xfrm>
            <a:off x="-108857" y="914400"/>
            <a:ext cx="9252857" cy="51816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ain4.jpg"/>
          <p:cNvPicPr>
            <a:picLocks noChangeAspect="1"/>
          </p:cNvPicPr>
          <p:nvPr/>
        </p:nvPicPr>
        <p:blipFill>
          <a:blip r:embed="rId2"/>
          <a:stretch>
            <a:fillRect/>
          </a:stretch>
        </p:blipFill>
        <p:spPr>
          <a:xfrm>
            <a:off x="1" y="0"/>
            <a:ext cx="9135776" cy="6864178"/>
          </a:xfrm>
          <a:prstGeom prst="rect">
            <a:avLst/>
          </a:prstGeom>
        </p:spPr>
      </p:pic>
    </p:spTree>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th (8).jpg"/>
          <p:cNvPicPr>
            <a:picLocks noChangeAspect="1"/>
          </p:cNvPicPr>
          <p:nvPr/>
        </p:nvPicPr>
        <p:blipFill>
          <a:blip r:embed="rId2"/>
          <a:stretch>
            <a:fillRect/>
          </a:stretch>
        </p:blipFill>
        <p:spPr>
          <a:xfrm>
            <a:off x="2286000" y="0"/>
            <a:ext cx="4572000" cy="6858000"/>
          </a:xfrm>
          <a:prstGeom prst="rect">
            <a:avLst/>
          </a:prstGeom>
        </p:spPr>
      </p:pic>
    </p:spTree>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dirty="0"/>
          </a:p>
        </p:txBody>
      </p:sp>
      <p:pic>
        <p:nvPicPr>
          <p:cNvPr id="4" name="Picture 3" descr="th (9).jpg"/>
          <p:cNvPicPr>
            <a:picLocks noChangeAspect="1"/>
          </p:cNvPicPr>
          <p:nvPr/>
        </p:nvPicPr>
        <p:blipFill>
          <a:blip r:embed="rId2"/>
          <a:srcRect l="5847" t="3554" r="6074" b="4435"/>
          <a:stretch>
            <a:fillRect/>
          </a:stretch>
        </p:blipFill>
        <p:spPr>
          <a:xfrm>
            <a:off x="2202455" y="0"/>
            <a:ext cx="4792338" cy="6858000"/>
          </a:xfrm>
          <a:prstGeom prst="rect">
            <a:avLst/>
          </a:prstGeom>
        </p:spPr>
      </p:pic>
    </p:spTree>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th (10).jpg"/>
          <p:cNvPicPr>
            <a:picLocks noChangeAspect="1"/>
          </p:cNvPicPr>
          <p:nvPr/>
        </p:nvPicPr>
        <p:blipFill>
          <a:blip r:embed="rId2"/>
          <a:stretch>
            <a:fillRect/>
          </a:stretch>
        </p:blipFill>
        <p:spPr>
          <a:xfrm>
            <a:off x="2308860" y="0"/>
            <a:ext cx="4526280" cy="6858000"/>
          </a:xfrm>
          <a:prstGeom prst="rect">
            <a:avLst/>
          </a:prstGeom>
        </p:spPr>
      </p:pic>
    </p:spTree>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Tile-Pattern-in-Mosque-2.jpg"/>
          <p:cNvPicPr>
            <a:picLocks noChangeAspect="1"/>
          </p:cNvPicPr>
          <p:nvPr/>
        </p:nvPicPr>
        <p:blipFill>
          <a:blip r:embed="rId2"/>
          <a:stretch>
            <a:fillRect/>
          </a:stretch>
        </p:blipFill>
        <p:spPr>
          <a:xfrm>
            <a:off x="1" y="457200"/>
            <a:ext cx="9100456" cy="5972174"/>
          </a:xfrm>
          <a:prstGeom prst="rect">
            <a:avLst/>
          </a:prstGeom>
        </p:spPr>
      </p:pic>
    </p:spTree>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tumblr_ly1y9ikhPN1qdxw12o1_500.jpg"/>
          <p:cNvPicPr>
            <a:picLocks noChangeAspect="1"/>
          </p:cNvPicPr>
          <p:nvPr/>
        </p:nvPicPr>
        <p:blipFill>
          <a:blip r:embed="rId2"/>
          <a:stretch>
            <a:fillRect/>
          </a:stretch>
        </p:blipFill>
        <p:spPr>
          <a:xfrm>
            <a:off x="2102048" y="0"/>
            <a:ext cx="4939903" cy="6858000"/>
          </a:xfrm>
          <a:prstGeom prst="rect">
            <a:avLst/>
          </a:prstGeom>
        </p:spPr>
      </p:pic>
    </p:spTree>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tumblr_mwu452HJjT1sdk69qo1_250.jpg"/>
          <p:cNvPicPr>
            <a:picLocks noChangeAspect="1"/>
          </p:cNvPicPr>
          <p:nvPr/>
        </p:nvPicPr>
        <p:blipFill>
          <a:blip r:embed="rId2"/>
          <a:stretch>
            <a:fillRect/>
          </a:stretch>
        </p:blipFill>
        <p:spPr>
          <a:xfrm>
            <a:off x="1447800" y="0"/>
            <a:ext cx="6172200" cy="7086600"/>
          </a:xfrm>
          <a:prstGeom prst="rect">
            <a:avLst/>
          </a:prstGeom>
        </p:spPr>
      </p:pic>
    </p:spTree>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dirty="0"/>
          </a:p>
        </p:txBody>
      </p:sp>
      <p:pic>
        <p:nvPicPr>
          <p:cNvPr id="5" name="Picture 4" descr="tumblr_n8dmqsbb1H1t1eizvo5_500.jpg"/>
          <p:cNvPicPr>
            <a:picLocks noChangeAspect="1"/>
          </p:cNvPicPr>
          <p:nvPr/>
        </p:nvPicPr>
        <p:blipFill>
          <a:blip r:embed="rId2"/>
          <a:stretch>
            <a:fillRect/>
          </a:stretch>
        </p:blipFill>
        <p:spPr>
          <a:xfrm>
            <a:off x="0" y="685800"/>
            <a:ext cx="9144000" cy="5486400"/>
          </a:xfrm>
          <a:prstGeom prst="rect">
            <a:avLst/>
          </a:prstGeom>
        </p:spPr>
      </p:pic>
    </p:spTree>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turkey.jpg"/>
          <p:cNvPicPr>
            <a:picLocks noChangeAspect="1"/>
          </p:cNvPicPr>
          <p:nvPr/>
        </p:nvPicPr>
        <p:blipFill>
          <a:blip r:embed="rId2"/>
          <a:stretch>
            <a:fillRect/>
          </a:stretch>
        </p:blipFill>
        <p:spPr>
          <a:xfrm>
            <a:off x="1143000" y="0"/>
            <a:ext cx="6858000" cy="6858000"/>
          </a:xfrm>
          <a:prstGeom prst="rect">
            <a:avLst/>
          </a:prstGeom>
        </p:spPr>
      </p:pic>
      <p:sp>
        <p:nvSpPr>
          <p:cNvPr id="5" name="TextBox 4"/>
          <p:cNvSpPr txBox="1"/>
          <p:nvPr/>
        </p:nvSpPr>
        <p:spPr>
          <a:xfrm>
            <a:off x="7162800" y="6248400"/>
            <a:ext cx="1219200" cy="461665"/>
          </a:xfrm>
          <a:prstGeom prst="rect">
            <a:avLst/>
          </a:prstGeom>
          <a:solidFill>
            <a:srgbClr val="FFFF00"/>
          </a:solidFill>
        </p:spPr>
        <p:txBody>
          <a:bodyPr wrap="square" rtlCol="0">
            <a:spAutoFit/>
          </a:bodyPr>
          <a:lstStyle/>
          <a:p>
            <a:r>
              <a:rPr lang="en-US" sz="2400" b="1" dirty="0" smtClean="0">
                <a:solidFill>
                  <a:schemeClr val="bg1"/>
                </a:solidFill>
              </a:rPr>
              <a:t>Turkey</a:t>
            </a:r>
            <a:endParaRPr lang="fil-PH" sz="2400" b="1" dirty="0">
              <a:solidFill>
                <a:schemeClr val="bg1"/>
              </a:solidFill>
            </a:endParaRPr>
          </a:p>
        </p:txBody>
      </p:sp>
    </p:spTree>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vi_islamicarchitecture.jpg"/>
          <p:cNvPicPr>
            <a:picLocks noChangeAspect="1"/>
          </p:cNvPicPr>
          <p:nvPr/>
        </p:nvPicPr>
        <p:blipFill>
          <a:blip r:embed="rId2"/>
          <a:stretch>
            <a:fillRect/>
          </a:stretch>
        </p:blipFill>
        <p:spPr>
          <a:xfrm>
            <a:off x="1524000" y="-4010"/>
            <a:ext cx="6096000" cy="6866020"/>
          </a:xfrm>
          <a:prstGeom prst="rect">
            <a:avLst/>
          </a:prstGeom>
        </p:spPr>
      </p:pic>
    </p:spTree>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vi_islamicarchitecture1.jpg"/>
          <p:cNvPicPr>
            <a:picLocks noChangeAspect="1"/>
          </p:cNvPicPr>
          <p:nvPr/>
        </p:nvPicPr>
        <p:blipFill>
          <a:blip r:embed="rId2"/>
          <a:stretch>
            <a:fillRect/>
          </a:stretch>
        </p:blipFill>
        <p:spPr>
          <a:xfrm>
            <a:off x="751387" y="0"/>
            <a:ext cx="7641226" cy="68580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iniaturepainting.jpg"/>
          <p:cNvPicPr>
            <a:picLocks noChangeAspect="1"/>
          </p:cNvPicPr>
          <p:nvPr/>
        </p:nvPicPr>
        <p:blipFill>
          <a:blip r:embed="rId2"/>
          <a:stretch>
            <a:fillRect/>
          </a:stretch>
        </p:blipFill>
        <p:spPr>
          <a:xfrm>
            <a:off x="1939974" y="0"/>
            <a:ext cx="5264051" cy="6858000"/>
          </a:xfrm>
          <a:prstGeom prst="rect">
            <a:avLst/>
          </a:prstGeom>
        </p:spPr>
      </p:pic>
    </p:spTree>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vitraux-by-nomad-inception.jpg"/>
          <p:cNvPicPr>
            <a:picLocks noChangeAspect="1"/>
          </p:cNvPicPr>
          <p:nvPr/>
        </p:nvPicPr>
        <p:blipFill>
          <a:blip r:embed="rId2"/>
          <a:stretch>
            <a:fillRect/>
          </a:stretch>
        </p:blipFill>
        <p:spPr>
          <a:xfrm>
            <a:off x="0" y="857250"/>
            <a:ext cx="9144000" cy="5143500"/>
          </a:xfrm>
          <a:prstGeom prst="rect">
            <a:avLst/>
          </a:prstGeom>
        </p:spPr>
      </p:pic>
    </p:spTree>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waleedpetra.jpg"/>
          <p:cNvPicPr>
            <a:picLocks noChangeAspect="1"/>
          </p:cNvPicPr>
          <p:nvPr/>
        </p:nvPicPr>
        <p:blipFill>
          <a:blip r:embed="rId2"/>
          <a:stretch>
            <a:fillRect/>
          </a:stretch>
        </p:blipFill>
        <p:spPr>
          <a:xfrm>
            <a:off x="0" y="0"/>
            <a:ext cx="9144000" cy="6858000"/>
          </a:xfrm>
          <a:prstGeom prst="rect">
            <a:avLst/>
          </a:prstGeom>
        </p:spPr>
      </p:pic>
      <p:sp>
        <p:nvSpPr>
          <p:cNvPr id="5" name="TextBox 4"/>
          <p:cNvSpPr txBox="1"/>
          <p:nvPr/>
        </p:nvSpPr>
        <p:spPr>
          <a:xfrm>
            <a:off x="1828800" y="6248400"/>
            <a:ext cx="3505200" cy="461665"/>
          </a:xfrm>
          <a:prstGeom prst="rect">
            <a:avLst/>
          </a:prstGeom>
          <a:solidFill>
            <a:srgbClr val="FFFF00"/>
          </a:solidFill>
        </p:spPr>
        <p:txBody>
          <a:bodyPr wrap="square" rtlCol="0">
            <a:spAutoFit/>
          </a:bodyPr>
          <a:lstStyle/>
          <a:p>
            <a:pPr algn="ctr"/>
            <a:r>
              <a:rPr lang="en-US" sz="2400" b="1" dirty="0" err="1" smtClean="0">
                <a:solidFill>
                  <a:schemeClr val="bg1"/>
                </a:solidFill>
              </a:rPr>
              <a:t>Waleed</a:t>
            </a:r>
            <a:r>
              <a:rPr lang="en-US" sz="2400" b="1" dirty="0" smtClean="0">
                <a:solidFill>
                  <a:schemeClr val="bg1"/>
                </a:solidFill>
              </a:rPr>
              <a:t>, Petra, Jordan</a:t>
            </a:r>
            <a:endParaRPr lang="fil-PH" sz="2400" b="1" dirty="0">
              <a:solidFill>
                <a:schemeClr val="bg1"/>
              </a:solidFill>
            </a:endParaRPr>
          </a:p>
        </p:txBody>
      </p:sp>
    </p:spTree>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work_6513636_3_flat800x800070f-300x180.jpg"/>
          <p:cNvPicPr>
            <a:picLocks noChangeAspect="1"/>
          </p:cNvPicPr>
          <p:nvPr/>
        </p:nvPicPr>
        <p:blipFill>
          <a:blip r:embed="rId2"/>
          <a:stretch>
            <a:fillRect/>
          </a:stretch>
        </p:blipFill>
        <p:spPr>
          <a:xfrm>
            <a:off x="0" y="685800"/>
            <a:ext cx="9144000" cy="548640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ugal-Style - Copy.jpg"/>
          <p:cNvPicPr>
            <a:picLocks noChangeAspect="1"/>
          </p:cNvPicPr>
          <p:nvPr/>
        </p:nvPicPr>
        <p:blipFill>
          <a:blip r:embed="rId2"/>
          <a:stretch>
            <a:fillRect/>
          </a:stretch>
        </p:blipFill>
        <p:spPr>
          <a:xfrm>
            <a:off x="0" y="-228600"/>
            <a:ext cx="9439066" cy="709345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03. Unknown Artist, India - Mughal Love.jpg"/>
          <p:cNvPicPr>
            <a:picLocks noChangeAspect="1"/>
          </p:cNvPicPr>
          <p:nvPr/>
        </p:nvPicPr>
        <p:blipFill>
          <a:blip r:embed="rId2"/>
          <a:stretch>
            <a:fillRect/>
          </a:stretch>
        </p:blipFill>
        <p:spPr>
          <a:xfrm>
            <a:off x="2193753" y="0"/>
            <a:ext cx="4756494" cy="685800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ughal_Painting - Copy.jpg"/>
          <p:cNvPicPr>
            <a:picLocks noChangeAspect="1"/>
          </p:cNvPicPr>
          <p:nvPr/>
        </p:nvPicPr>
        <p:blipFill>
          <a:blip r:embed="rId2"/>
          <a:stretch>
            <a:fillRect/>
          </a:stretch>
        </p:blipFill>
        <p:spPr>
          <a:xfrm>
            <a:off x="2133601" y="1"/>
            <a:ext cx="4900960" cy="6824356"/>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ughal_poster_QL21_l - Copy.jpg"/>
          <p:cNvPicPr>
            <a:picLocks noChangeAspect="1"/>
          </p:cNvPicPr>
          <p:nvPr/>
        </p:nvPicPr>
        <p:blipFill>
          <a:blip r:embed="rId2"/>
          <a:stretch>
            <a:fillRect/>
          </a:stretch>
        </p:blipFill>
        <p:spPr>
          <a:xfrm>
            <a:off x="1965960" y="0"/>
            <a:ext cx="5212080" cy="685800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ughal1.JPG"/>
          <p:cNvPicPr>
            <a:picLocks noChangeAspect="1"/>
          </p:cNvPicPr>
          <p:nvPr/>
        </p:nvPicPr>
        <p:blipFill>
          <a:blip r:embed="rId2"/>
          <a:stretch>
            <a:fillRect/>
          </a:stretch>
        </p:blipFill>
        <p:spPr>
          <a:xfrm>
            <a:off x="2179886" y="0"/>
            <a:ext cx="4784228" cy="685800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ughal-Painting.jpg"/>
          <p:cNvPicPr>
            <a:picLocks noChangeAspect="1"/>
          </p:cNvPicPr>
          <p:nvPr/>
        </p:nvPicPr>
        <p:blipFill>
          <a:blip r:embed="rId2"/>
          <a:stretch>
            <a:fillRect/>
          </a:stretch>
        </p:blipFill>
        <p:spPr>
          <a:xfrm>
            <a:off x="1" y="228599"/>
            <a:ext cx="9158560" cy="6390639"/>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5" name="Picture 4" descr="nautch_girl_mf96.jpg"/>
          <p:cNvPicPr>
            <a:picLocks noChangeAspect="1"/>
          </p:cNvPicPr>
          <p:nvPr/>
        </p:nvPicPr>
        <p:blipFill>
          <a:blip r:embed="rId2"/>
          <a:stretch>
            <a:fillRect/>
          </a:stretch>
        </p:blipFill>
        <p:spPr>
          <a:xfrm>
            <a:off x="2286000" y="0"/>
            <a:ext cx="4572000" cy="6858000"/>
          </a:xfrm>
          <a:prstGeom prst="rect">
            <a:avLst/>
          </a:prstGeom>
        </p:spPr>
      </p:pic>
      <p:sp>
        <p:nvSpPr>
          <p:cNvPr id="6" name="TextBox 5"/>
          <p:cNvSpPr txBox="1"/>
          <p:nvPr/>
        </p:nvSpPr>
        <p:spPr>
          <a:xfrm>
            <a:off x="5791200" y="6324600"/>
            <a:ext cx="1828800" cy="461665"/>
          </a:xfrm>
          <a:prstGeom prst="rect">
            <a:avLst/>
          </a:prstGeom>
          <a:solidFill>
            <a:srgbClr val="FFFF00"/>
          </a:solidFill>
        </p:spPr>
        <p:txBody>
          <a:bodyPr wrap="square" rtlCol="0">
            <a:spAutoFit/>
          </a:bodyPr>
          <a:lstStyle/>
          <a:p>
            <a:r>
              <a:rPr lang="en-US" sz="2400" b="1" dirty="0" err="1" smtClean="0">
                <a:solidFill>
                  <a:schemeClr val="bg1"/>
                </a:solidFill>
              </a:rPr>
              <a:t>Nautch</a:t>
            </a:r>
            <a:r>
              <a:rPr lang="en-US" sz="2400" b="1" dirty="0" smtClean="0">
                <a:solidFill>
                  <a:schemeClr val="bg1"/>
                </a:solidFill>
              </a:rPr>
              <a:t> girl</a:t>
            </a:r>
            <a:endParaRPr lang="fil-PH" sz="2400" b="1" dirty="0">
              <a:solidFill>
                <a:schemeClr val="bg1"/>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paaf032_nayika_shringara.jpg"/>
          <p:cNvPicPr>
            <a:picLocks noChangeAspect="1"/>
          </p:cNvPicPr>
          <p:nvPr/>
        </p:nvPicPr>
        <p:blipFill>
          <a:blip r:embed="rId2"/>
          <a:stretch>
            <a:fillRect/>
          </a:stretch>
        </p:blipFill>
        <p:spPr>
          <a:xfrm>
            <a:off x="2073729" y="-22412"/>
            <a:ext cx="5012871" cy="6880412"/>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pabaa_011_scene_mughal_emperor_court.jpg"/>
          <p:cNvPicPr>
            <a:picLocks noChangeAspect="1"/>
          </p:cNvPicPr>
          <p:nvPr/>
        </p:nvPicPr>
        <p:blipFill>
          <a:blip r:embed="rId2"/>
          <a:stretch>
            <a:fillRect/>
          </a:stretch>
        </p:blipFill>
        <p:spPr>
          <a:xfrm>
            <a:off x="1974272" y="0"/>
            <a:ext cx="5195455" cy="685800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pabaa009_court_scene_mughal_emperor.jpg"/>
          <p:cNvPicPr>
            <a:picLocks noChangeAspect="1"/>
          </p:cNvPicPr>
          <p:nvPr/>
        </p:nvPicPr>
        <p:blipFill>
          <a:blip r:embed="rId2"/>
          <a:stretch>
            <a:fillRect/>
          </a:stretch>
        </p:blipFill>
        <p:spPr>
          <a:xfrm>
            <a:off x="1952625" y="38100"/>
            <a:ext cx="5238750" cy="678180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pabab029_mughal_nobal_listening_music.jpg"/>
          <p:cNvPicPr>
            <a:picLocks noChangeAspect="1"/>
          </p:cNvPicPr>
          <p:nvPr/>
        </p:nvPicPr>
        <p:blipFill>
          <a:blip r:embed="rId2"/>
          <a:stretch>
            <a:fillRect/>
          </a:stretch>
        </p:blipFill>
        <p:spPr>
          <a:xfrm>
            <a:off x="1952625" y="38100"/>
            <a:ext cx="5238750" cy="678180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pabab034_mughal_love.jpg"/>
          <p:cNvPicPr>
            <a:picLocks noChangeAspect="1"/>
          </p:cNvPicPr>
          <p:nvPr/>
        </p:nvPicPr>
        <p:blipFill>
          <a:blip r:embed="rId2"/>
          <a:stretch>
            <a:fillRect/>
          </a:stretch>
        </p:blipFill>
        <p:spPr>
          <a:xfrm>
            <a:off x="2006081" y="0"/>
            <a:ext cx="5131837"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3-rajasthani-paintings.jpg"/>
          <p:cNvPicPr>
            <a:picLocks noChangeAspect="1"/>
          </p:cNvPicPr>
          <p:nvPr/>
        </p:nvPicPr>
        <p:blipFill>
          <a:blip r:embed="rId2"/>
          <a:stretch>
            <a:fillRect/>
          </a:stretch>
        </p:blipFill>
        <p:spPr>
          <a:xfrm>
            <a:off x="2017666" y="0"/>
            <a:ext cx="5108668" cy="685800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hdr-mughal-art-415.jpg"/>
          <p:cNvPicPr>
            <a:picLocks noChangeAspect="1"/>
          </p:cNvPicPr>
          <p:nvPr/>
        </p:nvPicPr>
        <p:blipFill>
          <a:blip r:embed="rId2"/>
          <a:stretch>
            <a:fillRect/>
          </a:stretch>
        </p:blipFill>
        <p:spPr>
          <a:xfrm>
            <a:off x="0" y="1452562"/>
            <a:ext cx="9144000" cy="3952875"/>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e9d1d9215816fd593de36b2a96cffb38 (1).jpg"/>
          <p:cNvPicPr>
            <a:picLocks noChangeAspect="1"/>
          </p:cNvPicPr>
          <p:nvPr/>
        </p:nvPicPr>
        <p:blipFill>
          <a:blip r:embed="rId2"/>
          <a:stretch>
            <a:fillRect/>
          </a:stretch>
        </p:blipFill>
        <p:spPr>
          <a:xfrm>
            <a:off x="1" y="381000"/>
            <a:ext cx="9147688" cy="6093541"/>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pabae023_shahjahan.jpg"/>
          <p:cNvPicPr>
            <a:picLocks noChangeAspect="1"/>
          </p:cNvPicPr>
          <p:nvPr/>
        </p:nvPicPr>
        <p:blipFill>
          <a:blip r:embed="rId2"/>
          <a:stretch>
            <a:fillRect/>
          </a:stretch>
        </p:blipFill>
        <p:spPr>
          <a:xfrm>
            <a:off x="1908229" y="0"/>
            <a:ext cx="5327542" cy="6858000"/>
          </a:xfrm>
          <a:prstGeom prst="rect">
            <a:avLst/>
          </a:prstGeom>
        </p:spPr>
      </p:pic>
      <p:sp>
        <p:nvSpPr>
          <p:cNvPr id="5" name="TextBox 4"/>
          <p:cNvSpPr txBox="1"/>
          <p:nvPr/>
        </p:nvSpPr>
        <p:spPr>
          <a:xfrm>
            <a:off x="5638800" y="6324600"/>
            <a:ext cx="1905000" cy="461665"/>
          </a:xfrm>
          <a:prstGeom prst="rect">
            <a:avLst/>
          </a:prstGeom>
          <a:solidFill>
            <a:srgbClr val="FFFF00"/>
          </a:solidFill>
        </p:spPr>
        <p:txBody>
          <a:bodyPr wrap="square" rtlCol="0">
            <a:spAutoFit/>
          </a:bodyPr>
          <a:lstStyle/>
          <a:p>
            <a:r>
              <a:rPr lang="en-US" sz="2400" b="1" dirty="0" smtClean="0">
                <a:solidFill>
                  <a:schemeClr val="bg1"/>
                </a:solidFill>
              </a:rPr>
              <a:t>Shah </a:t>
            </a:r>
            <a:r>
              <a:rPr lang="en-US" sz="2400" b="1" dirty="0" err="1" smtClean="0">
                <a:solidFill>
                  <a:schemeClr val="bg1"/>
                </a:solidFill>
              </a:rPr>
              <a:t>Jahan</a:t>
            </a:r>
            <a:endParaRPr lang="fil-PH" sz="2400" b="1" dirty="0">
              <a:solidFill>
                <a:schemeClr val="bg1"/>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PABC044.JPG"/>
          <p:cNvPicPr>
            <a:picLocks noChangeAspect="1"/>
          </p:cNvPicPr>
          <p:nvPr/>
        </p:nvPicPr>
        <p:blipFill>
          <a:blip r:embed="rId2"/>
          <a:stretch>
            <a:fillRect/>
          </a:stretch>
        </p:blipFill>
        <p:spPr>
          <a:xfrm>
            <a:off x="1974272" y="0"/>
            <a:ext cx="5195455" cy="685800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PABC046.JPG"/>
          <p:cNvPicPr>
            <a:picLocks noChangeAspect="1"/>
          </p:cNvPicPr>
          <p:nvPr/>
        </p:nvPicPr>
        <p:blipFill>
          <a:blip r:embed="rId2"/>
          <a:stretch>
            <a:fillRect/>
          </a:stretch>
        </p:blipFill>
        <p:spPr>
          <a:xfrm>
            <a:off x="2125891" y="0"/>
            <a:ext cx="4892218" cy="6858000"/>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_Art_during_Mughal_Rule (1).jpg"/>
          <p:cNvPicPr>
            <a:picLocks noChangeAspect="1"/>
          </p:cNvPicPr>
          <p:nvPr/>
        </p:nvPicPr>
        <p:blipFill>
          <a:blip r:embed="rId2"/>
          <a:stretch>
            <a:fillRect/>
          </a:stretch>
        </p:blipFill>
        <p:spPr>
          <a:xfrm>
            <a:off x="0" y="685800"/>
            <a:ext cx="9221492" cy="5440680"/>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PACA003.JPG"/>
          <p:cNvPicPr>
            <a:picLocks noChangeAspect="1"/>
          </p:cNvPicPr>
          <p:nvPr/>
        </p:nvPicPr>
        <p:blipFill>
          <a:blip r:embed="rId2"/>
          <a:stretch>
            <a:fillRect/>
          </a:stretch>
        </p:blipFill>
        <p:spPr>
          <a:xfrm>
            <a:off x="0" y="54033"/>
            <a:ext cx="9144000" cy="6866312"/>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rhpmn0002.jpg"/>
          <p:cNvPicPr>
            <a:picLocks noChangeAspect="1"/>
          </p:cNvPicPr>
          <p:nvPr/>
        </p:nvPicPr>
        <p:blipFill>
          <a:blip r:embed="rId2"/>
          <a:stretch>
            <a:fillRect/>
          </a:stretch>
        </p:blipFill>
        <p:spPr>
          <a:xfrm>
            <a:off x="1143000" y="0"/>
            <a:ext cx="6780067" cy="6937743"/>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hah-abbas-ii-and-the-mughal-ambassador-of-iran.jpg"/>
          <p:cNvPicPr>
            <a:picLocks noChangeAspect="1"/>
          </p:cNvPicPr>
          <p:nvPr/>
        </p:nvPicPr>
        <p:blipFill>
          <a:blip r:embed="rId2"/>
          <a:stretch>
            <a:fillRect/>
          </a:stretch>
        </p:blipFill>
        <p:spPr>
          <a:xfrm>
            <a:off x="29633" y="609600"/>
            <a:ext cx="9084733" cy="5638800"/>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lstStyle/>
          <a:p>
            <a:endParaRPr lang="fil-PH"/>
          </a:p>
        </p:txBody>
      </p:sp>
      <p:pic>
        <p:nvPicPr>
          <p:cNvPr id="4" name="Picture 3" descr="stock-vector-indian-queen-princess-portrait-inspired-by-th-century-india-rajput-and-mughal-style-of-art-304781006.jpg"/>
          <p:cNvPicPr>
            <a:picLocks noChangeAspect="1"/>
          </p:cNvPicPr>
          <p:nvPr/>
        </p:nvPicPr>
        <p:blipFill>
          <a:blip r:embed="rId2"/>
          <a:srcRect l="1449" t="3170" r="1449" b="5717"/>
          <a:stretch>
            <a:fillRect/>
          </a:stretch>
        </p:blipFill>
        <p:spPr>
          <a:xfrm>
            <a:off x="1676401" y="-1"/>
            <a:ext cx="5594732" cy="693078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_Mughal_Family_in_Picinic_JPG.jpg"/>
          <p:cNvPicPr>
            <a:picLocks noChangeAspect="1"/>
          </p:cNvPicPr>
          <p:nvPr/>
        </p:nvPicPr>
        <p:blipFill>
          <a:blip r:embed="rId2"/>
          <a:stretch>
            <a:fillRect/>
          </a:stretch>
        </p:blipFill>
        <p:spPr>
          <a:xfrm>
            <a:off x="2057400" y="0"/>
            <a:ext cx="5013015" cy="6880211"/>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wl59.jpg"/>
          <p:cNvPicPr>
            <a:picLocks noChangeAspect="1"/>
          </p:cNvPicPr>
          <p:nvPr/>
        </p:nvPicPr>
        <p:blipFill>
          <a:blip r:embed="rId2"/>
          <a:stretch>
            <a:fillRect/>
          </a:stretch>
        </p:blipFill>
        <p:spPr>
          <a:xfrm>
            <a:off x="2316079" y="0"/>
            <a:ext cx="4511842" cy="6858000"/>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armidale2015_09.jpg"/>
          <p:cNvPicPr>
            <a:picLocks noChangeAspect="1"/>
          </p:cNvPicPr>
          <p:nvPr/>
        </p:nvPicPr>
        <p:blipFill>
          <a:blip r:embed="rId2"/>
          <a:stretch>
            <a:fillRect/>
          </a:stretch>
        </p:blipFill>
        <p:spPr>
          <a:xfrm>
            <a:off x="0" y="609599"/>
            <a:ext cx="9182099" cy="5615499"/>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5" name="Picture 4" descr="1065da36be52e6d0bbb2c8491ca53843.JPG"/>
          <p:cNvPicPr>
            <a:picLocks noChangeAspect="1"/>
          </p:cNvPicPr>
          <p:nvPr/>
        </p:nvPicPr>
        <p:blipFill>
          <a:blip r:embed="rId2"/>
          <a:srcRect l="11150" r="11150" b="5556"/>
          <a:stretch>
            <a:fillRect/>
          </a:stretch>
        </p:blipFill>
        <p:spPr>
          <a:xfrm>
            <a:off x="2514599" y="0"/>
            <a:ext cx="4356847" cy="6858000"/>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_Mughal_Family_in_Picinic_JPG.jpg"/>
          <p:cNvPicPr>
            <a:picLocks noChangeAspect="1"/>
          </p:cNvPicPr>
          <p:nvPr/>
        </p:nvPicPr>
        <p:blipFill>
          <a:blip r:embed="rId2"/>
          <a:stretch>
            <a:fillRect/>
          </a:stretch>
        </p:blipFill>
        <p:spPr>
          <a:xfrm>
            <a:off x="2057400" y="-22212"/>
            <a:ext cx="5029200" cy="6902424"/>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rgbClr val="FFFF00"/>
          </a:solidFill>
        </p:spPr>
        <p:txBody>
          <a:bodyPr/>
          <a:lstStyle/>
          <a:p>
            <a:pPr algn="ctr"/>
            <a:r>
              <a:rPr lang="en-US" dirty="0" smtClean="0"/>
              <a:t>Islamic  architecture and mosque decorations</a:t>
            </a:r>
            <a:endParaRPr lang="fil-PH" dirty="0"/>
          </a:p>
        </p:txBody>
      </p:sp>
      <p:sp>
        <p:nvSpPr>
          <p:cNvPr id="3" name="Subtitle 2"/>
          <p:cNvSpPr>
            <a:spLocks noGrp="1"/>
          </p:cNvSpPr>
          <p:nvPr>
            <p:ph type="subTitle" idx="1"/>
          </p:nvPr>
        </p:nvSpPr>
        <p:spPr/>
        <p:txBody>
          <a:bodyPr/>
          <a:lstStyle/>
          <a:p>
            <a:endParaRPr lang="fil-PH"/>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3faa2826-8fd5-49ce-83aa-398258f6fdf2.jpg"/>
          <p:cNvPicPr>
            <a:picLocks noChangeAspect="1"/>
          </p:cNvPicPr>
          <p:nvPr/>
        </p:nvPicPr>
        <p:blipFill>
          <a:blip r:embed="rId2"/>
          <a:stretch>
            <a:fillRect/>
          </a:stretch>
        </p:blipFill>
        <p:spPr>
          <a:xfrm>
            <a:off x="-93308" y="1219200"/>
            <a:ext cx="9237307" cy="4495800"/>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2).jpg"/>
          <p:cNvPicPr>
            <a:picLocks noChangeAspect="1"/>
          </p:cNvPicPr>
          <p:nvPr/>
        </p:nvPicPr>
        <p:blipFill>
          <a:blip r:embed="rId2"/>
          <a:stretch>
            <a:fillRect/>
          </a:stretch>
        </p:blipFill>
        <p:spPr>
          <a:xfrm>
            <a:off x="0" y="990601"/>
            <a:ext cx="9094123" cy="4903694"/>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hiraj.jpg"/>
          <p:cNvPicPr>
            <a:picLocks noChangeAspect="1"/>
          </p:cNvPicPr>
          <p:nvPr/>
        </p:nvPicPr>
        <p:blipFill>
          <a:blip r:embed="rId2"/>
          <a:stretch>
            <a:fillRect/>
          </a:stretch>
        </p:blipFill>
        <p:spPr>
          <a:xfrm>
            <a:off x="0" y="387457"/>
            <a:ext cx="9144000" cy="6083085"/>
          </a:xfrm>
          <a:prstGeom prst="rect">
            <a:avLst/>
          </a:prstGeom>
        </p:spPr>
      </p:pic>
      <p:sp>
        <p:nvSpPr>
          <p:cNvPr id="5" name="TextBox 4"/>
          <p:cNvSpPr txBox="1"/>
          <p:nvPr/>
        </p:nvSpPr>
        <p:spPr>
          <a:xfrm>
            <a:off x="3962400" y="5867400"/>
            <a:ext cx="1905000" cy="461665"/>
          </a:xfrm>
          <a:prstGeom prst="rect">
            <a:avLst/>
          </a:prstGeom>
          <a:solidFill>
            <a:srgbClr val="FFFF00"/>
          </a:solidFill>
        </p:spPr>
        <p:txBody>
          <a:bodyPr wrap="square" rtlCol="0">
            <a:spAutoFit/>
          </a:bodyPr>
          <a:lstStyle/>
          <a:p>
            <a:r>
              <a:rPr lang="en-US" sz="2400" b="1" dirty="0" err="1" smtClean="0">
                <a:solidFill>
                  <a:schemeClr val="bg1"/>
                </a:solidFill>
              </a:rPr>
              <a:t>Shiraj</a:t>
            </a:r>
            <a:r>
              <a:rPr lang="en-US" sz="2400" b="1" dirty="0" smtClean="0">
                <a:solidFill>
                  <a:schemeClr val="bg1"/>
                </a:solidFill>
              </a:rPr>
              <a:t>, Iran</a:t>
            </a:r>
            <a:endParaRPr lang="fil-PH" sz="2400" b="1" dirty="0">
              <a:solidFill>
                <a:schemeClr val="bg1"/>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_architecture_2_by_alz3aabi.jpg"/>
          <p:cNvPicPr>
            <a:picLocks noChangeAspect="1"/>
          </p:cNvPicPr>
          <p:nvPr/>
        </p:nvPicPr>
        <p:blipFill>
          <a:blip r:embed="rId2"/>
          <a:stretch>
            <a:fillRect/>
          </a:stretch>
        </p:blipFill>
        <p:spPr>
          <a:xfrm>
            <a:off x="0" y="375920"/>
            <a:ext cx="9144000" cy="6106160"/>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raya banda indonesia.jpg"/>
          <p:cNvPicPr>
            <a:picLocks noChangeAspect="1"/>
          </p:cNvPicPr>
          <p:nvPr/>
        </p:nvPicPr>
        <p:blipFill>
          <a:blip r:embed="rId2"/>
          <a:stretch>
            <a:fillRect/>
          </a:stretch>
        </p:blipFill>
        <p:spPr>
          <a:xfrm>
            <a:off x="0" y="375046"/>
            <a:ext cx="9144000" cy="6107907"/>
          </a:xfrm>
          <a:prstGeom prst="rect">
            <a:avLst/>
          </a:prstGeom>
        </p:spPr>
      </p:pic>
      <p:sp>
        <p:nvSpPr>
          <p:cNvPr id="5" name="TextBox 4"/>
          <p:cNvSpPr txBox="1"/>
          <p:nvPr/>
        </p:nvSpPr>
        <p:spPr>
          <a:xfrm>
            <a:off x="457200" y="609600"/>
            <a:ext cx="3505200" cy="461665"/>
          </a:xfrm>
          <a:prstGeom prst="rect">
            <a:avLst/>
          </a:prstGeom>
          <a:solidFill>
            <a:srgbClr val="FFFF00"/>
          </a:solidFill>
        </p:spPr>
        <p:txBody>
          <a:bodyPr wrap="square" rtlCol="0">
            <a:spAutoFit/>
          </a:bodyPr>
          <a:lstStyle/>
          <a:p>
            <a:r>
              <a:rPr lang="en-US" sz="2400" b="1" dirty="0" smtClean="0">
                <a:solidFill>
                  <a:schemeClr val="bg1"/>
                </a:solidFill>
              </a:rPr>
              <a:t>Raya Banda, Indonesia</a:t>
            </a:r>
            <a:endParaRPr lang="fil-PH" sz="2400" b="1"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9bd8c9a6930eb995bd6ed2ecc72033b7.jpg"/>
          <p:cNvPicPr>
            <a:picLocks noChangeAspect="1"/>
          </p:cNvPicPr>
          <p:nvPr/>
        </p:nvPicPr>
        <p:blipFill>
          <a:blip r:embed="rId2"/>
          <a:stretch>
            <a:fillRect/>
          </a:stretch>
        </p:blipFill>
        <p:spPr>
          <a:xfrm>
            <a:off x="2286000" y="-9687"/>
            <a:ext cx="4572000" cy="6877373"/>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uleymania mosque istambul.jpg"/>
          <p:cNvPicPr>
            <a:picLocks noChangeAspect="1"/>
          </p:cNvPicPr>
          <p:nvPr/>
        </p:nvPicPr>
        <p:blipFill>
          <a:blip r:embed="rId2"/>
          <a:stretch>
            <a:fillRect/>
          </a:stretch>
        </p:blipFill>
        <p:spPr>
          <a:xfrm>
            <a:off x="0" y="4412"/>
            <a:ext cx="9144000" cy="6849173"/>
          </a:xfrm>
          <a:prstGeom prst="rect">
            <a:avLst/>
          </a:prstGeom>
        </p:spPr>
      </p:pic>
      <p:sp>
        <p:nvSpPr>
          <p:cNvPr id="5" name="TextBox 4"/>
          <p:cNvSpPr txBox="1"/>
          <p:nvPr/>
        </p:nvSpPr>
        <p:spPr>
          <a:xfrm>
            <a:off x="2514600" y="457200"/>
            <a:ext cx="3124200" cy="830997"/>
          </a:xfrm>
          <a:prstGeom prst="rect">
            <a:avLst/>
          </a:prstGeom>
          <a:solidFill>
            <a:srgbClr val="FFFF00"/>
          </a:solidFill>
        </p:spPr>
        <p:txBody>
          <a:bodyPr wrap="square" rtlCol="0">
            <a:spAutoFit/>
          </a:bodyPr>
          <a:lstStyle/>
          <a:p>
            <a:pPr algn="ctr"/>
            <a:r>
              <a:rPr lang="en-US" sz="2400" b="1" dirty="0" err="1" smtClean="0">
                <a:solidFill>
                  <a:schemeClr val="bg1"/>
                </a:solidFill>
              </a:rPr>
              <a:t>Suleimania</a:t>
            </a:r>
            <a:r>
              <a:rPr lang="en-US" sz="2400" b="1" dirty="0" smtClean="0">
                <a:solidFill>
                  <a:schemeClr val="bg1"/>
                </a:solidFill>
              </a:rPr>
              <a:t>  mosque, </a:t>
            </a:r>
            <a:r>
              <a:rPr lang="en-US" sz="2400" b="1" dirty="0" err="1" smtClean="0">
                <a:solidFill>
                  <a:schemeClr val="bg1"/>
                </a:solidFill>
              </a:rPr>
              <a:t>Istambul</a:t>
            </a:r>
            <a:endParaRPr lang="fil-PH" sz="2400" b="1" dirty="0">
              <a:solidFill>
                <a:schemeClr val="bg1"/>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afebc7b8852616ffafd1354928705bc.jpg"/>
          <p:cNvPicPr>
            <a:picLocks noChangeAspect="1"/>
          </p:cNvPicPr>
          <p:nvPr/>
        </p:nvPicPr>
        <p:blipFill>
          <a:blip r:embed="rId2"/>
          <a:stretch>
            <a:fillRect/>
          </a:stretch>
        </p:blipFill>
        <p:spPr>
          <a:xfrm>
            <a:off x="1994790" y="0"/>
            <a:ext cx="5154420" cy="6858000"/>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0d83fa888257f6319f6f5822d81c0d2b.jpg"/>
          <p:cNvPicPr>
            <a:picLocks noChangeAspect="1"/>
          </p:cNvPicPr>
          <p:nvPr/>
        </p:nvPicPr>
        <p:blipFill>
          <a:blip r:embed="rId2"/>
          <a:stretch>
            <a:fillRect/>
          </a:stretch>
        </p:blipFill>
        <p:spPr>
          <a:xfrm>
            <a:off x="2286000" y="123663"/>
            <a:ext cx="4495800" cy="6724650"/>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5x5-pattens1_0.jpg"/>
          <p:cNvPicPr>
            <a:picLocks noChangeAspect="1"/>
          </p:cNvPicPr>
          <p:nvPr/>
        </p:nvPicPr>
        <p:blipFill>
          <a:blip r:embed="rId2"/>
          <a:stretch>
            <a:fillRect/>
          </a:stretch>
        </p:blipFill>
        <p:spPr>
          <a:xfrm>
            <a:off x="838200" y="0"/>
            <a:ext cx="6858000" cy="6858000"/>
          </a:xfrm>
          <a:prstGeom prst="rect">
            <a:avLst/>
          </a:prstGeom>
        </p:spPr>
      </p:pic>
      <p:sp>
        <p:nvSpPr>
          <p:cNvPr id="5" name="TextBox 4"/>
          <p:cNvSpPr txBox="1"/>
          <p:nvPr/>
        </p:nvSpPr>
        <p:spPr>
          <a:xfrm>
            <a:off x="3962400" y="6096000"/>
            <a:ext cx="914400" cy="461665"/>
          </a:xfrm>
          <a:prstGeom prst="rect">
            <a:avLst/>
          </a:prstGeom>
          <a:solidFill>
            <a:srgbClr val="FFFF00"/>
          </a:solidFill>
        </p:spPr>
        <p:txBody>
          <a:bodyPr wrap="square" rtlCol="0">
            <a:spAutoFit/>
          </a:bodyPr>
          <a:lstStyle/>
          <a:p>
            <a:r>
              <a:rPr lang="en-US" sz="2400" b="1" dirty="0" smtClean="0">
                <a:solidFill>
                  <a:schemeClr val="bg1"/>
                </a:solidFill>
              </a:rPr>
              <a:t>Tiles</a:t>
            </a:r>
            <a:endParaRPr lang="fil-PH" sz="2400" b="1" dirty="0">
              <a:solidFill>
                <a:schemeClr val="bg1"/>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6vfcdjw7pq3qsg15.jpg"/>
          <p:cNvPicPr>
            <a:picLocks noChangeAspect="1"/>
          </p:cNvPicPr>
          <p:nvPr/>
        </p:nvPicPr>
        <p:blipFill>
          <a:blip r:embed="rId2"/>
          <a:stretch>
            <a:fillRect/>
          </a:stretch>
        </p:blipFill>
        <p:spPr>
          <a:xfrm>
            <a:off x="0" y="228599"/>
            <a:ext cx="9215438" cy="6351563"/>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7f091e1d11b652b91fb9655fdfc2a595.jpg"/>
          <p:cNvPicPr>
            <a:picLocks noChangeAspect="1"/>
          </p:cNvPicPr>
          <p:nvPr/>
        </p:nvPicPr>
        <p:blipFill>
          <a:blip r:embed="rId2"/>
          <a:stretch>
            <a:fillRect/>
          </a:stretch>
        </p:blipFill>
        <p:spPr>
          <a:xfrm>
            <a:off x="1143000" y="0"/>
            <a:ext cx="6858000" cy="6858000"/>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9c38cbef0f346579b8cdd86f1e0cc918.jpg"/>
          <p:cNvPicPr>
            <a:picLocks noChangeAspect="1"/>
          </p:cNvPicPr>
          <p:nvPr/>
        </p:nvPicPr>
        <p:blipFill>
          <a:blip r:embed="rId2"/>
          <a:stretch>
            <a:fillRect/>
          </a:stretch>
        </p:blipFill>
        <p:spPr>
          <a:xfrm>
            <a:off x="1143000" y="0"/>
            <a:ext cx="6858000" cy="6858000"/>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9ff9e20f12be58f78454eb8996ac921d_large.jpg"/>
          <p:cNvPicPr>
            <a:picLocks noChangeAspect="1"/>
          </p:cNvPicPr>
          <p:nvPr/>
        </p:nvPicPr>
        <p:blipFill>
          <a:blip r:embed="rId2"/>
          <a:stretch>
            <a:fillRect/>
          </a:stretch>
        </p:blipFill>
        <p:spPr>
          <a:xfrm>
            <a:off x="0" y="-1"/>
            <a:ext cx="9148422" cy="6854687"/>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22ab388e0a77fac6226ffd15da016d62.jpg"/>
          <p:cNvPicPr>
            <a:picLocks noChangeAspect="1"/>
          </p:cNvPicPr>
          <p:nvPr/>
        </p:nvPicPr>
        <p:blipFill>
          <a:blip r:embed="rId2"/>
          <a:stretch>
            <a:fillRect/>
          </a:stretch>
        </p:blipFill>
        <p:spPr>
          <a:xfrm>
            <a:off x="2209800" y="1"/>
            <a:ext cx="4654676" cy="6962290"/>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33.jpg"/>
          <p:cNvPicPr>
            <a:picLocks noChangeAspect="1"/>
          </p:cNvPicPr>
          <p:nvPr/>
        </p:nvPicPr>
        <p:blipFill>
          <a:blip r:embed="rId2"/>
          <a:stretch>
            <a:fillRect/>
          </a:stretch>
        </p:blipFill>
        <p:spPr>
          <a:xfrm>
            <a:off x="0" y="304800"/>
            <a:ext cx="9258300" cy="6172200"/>
          </a:xfrm>
          <a:prstGeom prst="rect">
            <a:avLst/>
          </a:prstGeom>
        </p:spPr>
      </p:pic>
      <p:sp>
        <p:nvSpPr>
          <p:cNvPr id="5" name="TextBox 4"/>
          <p:cNvSpPr txBox="1"/>
          <p:nvPr/>
        </p:nvSpPr>
        <p:spPr>
          <a:xfrm>
            <a:off x="304800" y="533400"/>
            <a:ext cx="2895600" cy="461665"/>
          </a:xfrm>
          <a:prstGeom prst="rect">
            <a:avLst/>
          </a:prstGeom>
          <a:solidFill>
            <a:srgbClr val="FFFF00"/>
          </a:solidFill>
        </p:spPr>
        <p:txBody>
          <a:bodyPr wrap="square" rtlCol="0">
            <a:spAutoFit/>
          </a:bodyPr>
          <a:lstStyle/>
          <a:p>
            <a:r>
              <a:rPr lang="en-US" sz="2400" b="1" dirty="0" smtClean="0">
                <a:solidFill>
                  <a:schemeClr val="bg1"/>
                </a:solidFill>
              </a:rPr>
              <a:t>Craftsman at work</a:t>
            </a:r>
            <a:endParaRPr lang="fil-PH" sz="2400" b="1"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1-mughal-paintings.jpg"/>
          <p:cNvPicPr>
            <a:picLocks noChangeAspect="1"/>
          </p:cNvPicPr>
          <p:nvPr/>
        </p:nvPicPr>
        <p:blipFill>
          <a:blip r:embed="rId2"/>
          <a:stretch>
            <a:fillRect/>
          </a:stretch>
        </p:blipFill>
        <p:spPr>
          <a:xfrm>
            <a:off x="1277764" y="0"/>
            <a:ext cx="6588472" cy="6858000"/>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slamic-art-in-progress.png"/>
          <p:cNvPicPr>
            <a:picLocks noChangeAspect="1"/>
          </p:cNvPicPr>
          <p:nvPr/>
        </p:nvPicPr>
        <p:blipFill>
          <a:blip r:embed="rId2"/>
          <a:stretch>
            <a:fillRect/>
          </a:stretch>
        </p:blipFill>
        <p:spPr>
          <a:xfrm>
            <a:off x="-70774" y="381000"/>
            <a:ext cx="9285547" cy="6096000"/>
          </a:xfrm>
          <a:prstGeom prst="rect">
            <a:avLst/>
          </a:prstGeo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74bc7ddf8929fb228e42019fe65465d4.jpg"/>
          <p:cNvPicPr>
            <a:picLocks noChangeAspect="1"/>
          </p:cNvPicPr>
          <p:nvPr/>
        </p:nvPicPr>
        <p:blipFill>
          <a:blip r:embed="rId2"/>
          <a:stretch>
            <a:fillRect/>
          </a:stretch>
        </p:blipFill>
        <p:spPr>
          <a:xfrm>
            <a:off x="2209800" y="0"/>
            <a:ext cx="4648200" cy="6972300"/>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220px-Caucasian_panel.jpg"/>
          <p:cNvPicPr>
            <a:picLocks noChangeAspect="1"/>
          </p:cNvPicPr>
          <p:nvPr/>
        </p:nvPicPr>
        <p:blipFill>
          <a:blip r:embed="rId2"/>
          <a:srcRect l="3636" t="2273" r="6364" b="4545"/>
          <a:stretch>
            <a:fillRect/>
          </a:stretch>
        </p:blipFill>
        <p:spPr>
          <a:xfrm>
            <a:off x="1804639" y="0"/>
            <a:ext cx="5519854" cy="6858000"/>
          </a:xfrm>
          <a:prstGeom prst="rect">
            <a:avLst/>
          </a:prstGeo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220px-IlkhanateSilkCircular.jpg"/>
          <p:cNvPicPr>
            <a:picLocks noChangeAspect="1"/>
          </p:cNvPicPr>
          <p:nvPr/>
        </p:nvPicPr>
        <p:blipFill>
          <a:blip r:embed="rId2"/>
          <a:stretch>
            <a:fillRect/>
          </a:stretch>
        </p:blipFill>
        <p:spPr>
          <a:xfrm>
            <a:off x="1066800" y="0"/>
            <a:ext cx="7013944" cy="6854536"/>
          </a:xfrm>
          <a:prstGeom prst="rect">
            <a:avLst/>
          </a:prstGeo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260px-Decoración_de_Medina_Azahara_(Córdoba,_España).jpg"/>
          <p:cNvPicPr>
            <a:picLocks noChangeAspect="1"/>
          </p:cNvPicPr>
          <p:nvPr/>
        </p:nvPicPr>
        <p:blipFill>
          <a:blip r:embed="rId2"/>
          <a:stretch>
            <a:fillRect/>
          </a:stretch>
        </p:blipFill>
        <p:spPr>
          <a:xfrm>
            <a:off x="1905000" y="-1"/>
            <a:ext cx="5236280" cy="6988419"/>
          </a:xfrm>
          <a:prstGeom prst="rect">
            <a:avLst/>
          </a:prstGeom>
        </p:spPr>
      </p:pic>
      <p:sp>
        <p:nvSpPr>
          <p:cNvPr id="5" name="TextBox 4"/>
          <p:cNvSpPr txBox="1"/>
          <p:nvPr/>
        </p:nvSpPr>
        <p:spPr>
          <a:xfrm>
            <a:off x="2057400" y="6396335"/>
            <a:ext cx="4800600" cy="461665"/>
          </a:xfrm>
          <a:prstGeom prst="rect">
            <a:avLst/>
          </a:prstGeom>
          <a:solidFill>
            <a:srgbClr val="FFFF00"/>
          </a:solidFill>
        </p:spPr>
        <p:txBody>
          <a:bodyPr wrap="square" rtlCol="0">
            <a:spAutoFit/>
          </a:bodyPr>
          <a:lstStyle/>
          <a:p>
            <a:r>
              <a:rPr lang="en-US" sz="2400" b="1" dirty="0" smtClean="0">
                <a:solidFill>
                  <a:schemeClr val="bg1"/>
                </a:solidFill>
              </a:rPr>
              <a:t>Medina </a:t>
            </a:r>
            <a:r>
              <a:rPr lang="en-US" sz="2400" b="1" dirty="0" err="1" smtClean="0">
                <a:solidFill>
                  <a:schemeClr val="bg1"/>
                </a:solidFill>
              </a:rPr>
              <a:t>Azahara,Cordova</a:t>
            </a:r>
            <a:r>
              <a:rPr lang="en-US" sz="2400" b="1" dirty="0" smtClean="0">
                <a:solidFill>
                  <a:schemeClr val="bg1"/>
                </a:solidFill>
              </a:rPr>
              <a:t>, Spain</a:t>
            </a:r>
            <a:endParaRPr lang="fil-PH" sz="2400" b="1" dirty="0">
              <a:solidFill>
                <a:schemeClr val="bg1"/>
              </a:solidFil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066800"/>
            <a:ext cx="7851648" cy="1981200"/>
          </a:xfrm>
          <a:solidFill>
            <a:srgbClr val="FFFF00"/>
          </a:solidFill>
        </p:spPr>
        <p:txBody>
          <a:bodyPr>
            <a:normAutofit/>
          </a:bodyPr>
          <a:lstStyle/>
          <a:p>
            <a:pPr algn="ctr"/>
            <a:r>
              <a:rPr lang="en-US" dirty="0" smtClean="0">
                <a:solidFill>
                  <a:srgbClr val="FF0000"/>
                </a:solidFill>
              </a:rPr>
              <a:t>Islamic craft at it’s finest</a:t>
            </a:r>
            <a:br>
              <a:rPr lang="en-US" dirty="0" smtClean="0">
                <a:solidFill>
                  <a:srgbClr val="FF0000"/>
                </a:solidFill>
              </a:rPr>
            </a:br>
            <a:endParaRPr lang="fil-PH" dirty="0">
              <a:solidFill>
                <a:srgbClr val="FF0000"/>
              </a:solidFill>
            </a:endParaRPr>
          </a:p>
        </p:txBody>
      </p:sp>
      <p:sp>
        <p:nvSpPr>
          <p:cNvPr id="3" name="Subtitle 2"/>
          <p:cNvSpPr>
            <a:spLocks noGrp="1"/>
          </p:cNvSpPr>
          <p:nvPr>
            <p:ph type="subTitle" idx="1"/>
          </p:nvPr>
        </p:nvSpPr>
        <p:spPr>
          <a:xfrm>
            <a:off x="533400" y="3200400"/>
            <a:ext cx="7854696" cy="2819400"/>
          </a:xfrm>
        </p:spPr>
        <p:txBody>
          <a:bodyPr>
            <a:normAutofit/>
          </a:bodyPr>
          <a:lstStyle/>
          <a:p>
            <a:pPr algn="l"/>
            <a:r>
              <a:rPr lang="en-US" b="1" dirty="0" smtClean="0"/>
              <a:t>The pottery, silk print, stone carved vessels, metal craft etc. dazzle the world with their beauty. The ceramic tiles  that decorate their mosques are unique. The arabesque patterns using geometry have infinite variants  as shown  elsewhere.</a:t>
            </a:r>
            <a:endParaRPr lang="fil-PH" b="1"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5.-Pyxis-Cordova-Spain-950-75-AD-Metropolitan-Museum-of-Art.Tree-of-life-composition-300x180.jpg"/>
          <p:cNvPicPr>
            <a:picLocks noChangeAspect="1"/>
          </p:cNvPicPr>
          <p:nvPr/>
        </p:nvPicPr>
        <p:blipFill>
          <a:blip r:embed="rId2"/>
          <a:stretch>
            <a:fillRect/>
          </a:stretch>
        </p:blipFill>
        <p:spPr>
          <a:xfrm>
            <a:off x="0" y="685800"/>
            <a:ext cx="9144000" cy="5486400"/>
          </a:xfrm>
          <a:prstGeom prst="rect">
            <a:avLst/>
          </a:prstGeom>
        </p:spPr>
      </p:pic>
      <p:sp>
        <p:nvSpPr>
          <p:cNvPr id="5" name="TextBox 4"/>
          <p:cNvSpPr txBox="1"/>
          <p:nvPr/>
        </p:nvSpPr>
        <p:spPr>
          <a:xfrm>
            <a:off x="3733800" y="6248400"/>
            <a:ext cx="2362200" cy="461665"/>
          </a:xfrm>
          <a:prstGeom prst="rect">
            <a:avLst/>
          </a:prstGeom>
          <a:solidFill>
            <a:srgbClr val="FFFF00"/>
          </a:solidFill>
        </p:spPr>
        <p:txBody>
          <a:bodyPr wrap="square" rtlCol="0">
            <a:spAutoFit/>
          </a:bodyPr>
          <a:lstStyle/>
          <a:p>
            <a:r>
              <a:rPr lang="en-US" sz="2400" b="1" dirty="0" smtClean="0">
                <a:solidFill>
                  <a:schemeClr val="bg1"/>
                </a:solidFill>
              </a:rPr>
              <a:t>Cordova, Spain</a:t>
            </a:r>
            <a:endParaRPr lang="fil-PH" sz="2400" b="1" dirty="0">
              <a:solidFill>
                <a:schemeClr val="bg1"/>
              </a:solidFil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1).jpg"/>
          <p:cNvPicPr>
            <a:picLocks noChangeAspect="1"/>
          </p:cNvPicPr>
          <p:nvPr/>
        </p:nvPicPr>
        <p:blipFill>
          <a:blip r:embed="rId2"/>
          <a:stretch>
            <a:fillRect/>
          </a:stretch>
        </p:blipFill>
        <p:spPr>
          <a:xfrm>
            <a:off x="2286000" y="65733"/>
            <a:ext cx="4495799" cy="6842508"/>
          </a:xfrm>
          <a:prstGeom prst="rect">
            <a:avLst/>
          </a:prstGeo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74).jpg"/>
          <p:cNvPicPr>
            <a:picLocks noChangeAspect="1"/>
          </p:cNvPicPr>
          <p:nvPr/>
        </p:nvPicPr>
        <p:blipFill>
          <a:blip r:embed="rId2"/>
          <a:stretch>
            <a:fillRect/>
          </a:stretch>
        </p:blipFill>
        <p:spPr>
          <a:xfrm>
            <a:off x="2286000" y="-6246"/>
            <a:ext cx="4572000" cy="6870492"/>
          </a:xfrm>
          <a:prstGeom prst="rect">
            <a:avLst/>
          </a:prstGeo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47).jpg"/>
          <p:cNvPicPr>
            <a:picLocks noChangeAspect="1"/>
          </p:cNvPicPr>
          <p:nvPr/>
        </p:nvPicPr>
        <p:blipFill>
          <a:blip r:embed="rId2"/>
          <a:stretch>
            <a:fillRect/>
          </a:stretch>
        </p:blipFill>
        <p:spPr>
          <a:xfrm>
            <a:off x="1" y="838199"/>
            <a:ext cx="9198428" cy="515111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3-mughal-paintings-women.jpg"/>
          <p:cNvPicPr>
            <a:picLocks noChangeAspect="1"/>
          </p:cNvPicPr>
          <p:nvPr/>
        </p:nvPicPr>
        <p:blipFill>
          <a:blip r:embed="rId2"/>
          <a:stretch>
            <a:fillRect/>
          </a:stretch>
        </p:blipFill>
        <p:spPr>
          <a:xfrm>
            <a:off x="2057400" y="0"/>
            <a:ext cx="5029200" cy="6858000"/>
          </a:xfrm>
          <a:prstGeom prst="rect">
            <a:avLst/>
          </a:prstGeom>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artistic piece.jpg"/>
          <p:cNvPicPr>
            <a:picLocks noChangeAspect="1"/>
          </p:cNvPicPr>
          <p:nvPr/>
        </p:nvPicPr>
        <p:blipFill>
          <a:blip r:embed="rId2"/>
          <a:stretch>
            <a:fillRect/>
          </a:stretch>
        </p:blipFill>
        <p:spPr>
          <a:xfrm>
            <a:off x="2286001" y="-65425"/>
            <a:ext cx="4572000" cy="6988848"/>
          </a:xfrm>
          <a:prstGeom prst="rect">
            <a:avLst/>
          </a:prstGeom>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51p32AV45QL._SY344_BO1,204,203,200_.jpg"/>
          <p:cNvPicPr>
            <a:picLocks noChangeAspect="1"/>
          </p:cNvPicPr>
          <p:nvPr/>
        </p:nvPicPr>
        <p:blipFill>
          <a:blip r:embed="rId2"/>
          <a:stretch>
            <a:fillRect/>
          </a:stretch>
        </p:blipFill>
        <p:spPr>
          <a:xfrm>
            <a:off x="1905000" y="0"/>
            <a:ext cx="5233794" cy="6991864"/>
          </a:xfrm>
          <a:prstGeom prst="rect">
            <a:avLst/>
          </a:prstGeom>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2006av9091-fatimid-crystal-2.jpg"/>
          <p:cNvPicPr>
            <a:picLocks noChangeAspect="1"/>
          </p:cNvPicPr>
          <p:nvPr/>
        </p:nvPicPr>
        <p:blipFill>
          <a:blip r:embed="rId2"/>
          <a:stretch>
            <a:fillRect/>
          </a:stretch>
        </p:blipFill>
        <p:spPr>
          <a:xfrm>
            <a:off x="2085975" y="0"/>
            <a:ext cx="4972050" cy="6858000"/>
          </a:xfrm>
          <a:prstGeom prst="rect">
            <a:avLst/>
          </a:prstGeom>
        </p:spPr>
      </p:pic>
      <p:sp>
        <p:nvSpPr>
          <p:cNvPr id="5" name="TextBox 4"/>
          <p:cNvSpPr txBox="1"/>
          <p:nvPr/>
        </p:nvSpPr>
        <p:spPr>
          <a:xfrm>
            <a:off x="3505200" y="6400800"/>
            <a:ext cx="2438400" cy="461665"/>
          </a:xfrm>
          <a:prstGeom prst="rect">
            <a:avLst/>
          </a:prstGeom>
          <a:solidFill>
            <a:srgbClr val="FFFF00"/>
          </a:solidFill>
        </p:spPr>
        <p:txBody>
          <a:bodyPr wrap="square" rtlCol="0">
            <a:spAutoFit/>
          </a:bodyPr>
          <a:lstStyle/>
          <a:p>
            <a:r>
              <a:rPr lang="en-US" sz="2400" b="1" dirty="0" smtClean="0">
                <a:solidFill>
                  <a:schemeClr val="bg1"/>
                </a:solidFill>
              </a:rPr>
              <a:t>Fatimid crystal</a:t>
            </a:r>
            <a:endParaRPr lang="fil-PH" sz="2400" b="1" dirty="0">
              <a:solidFill>
                <a:schemeClr val="bg1"/>
              </a:solidFill>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48).jpg"/>
          <p:cNvPicPr>
            <a:picLocks noChangeAspect="1"/>
          </p:cNvPicPr>
          <p:nvPr/>
        </p:nvPicPr>
        <p:blipFill>
          <a:blip r:embed="rId2"/>
          <a:stretch>
            <a:fillRect/>
          </a:stretch>
        </p:blipFill>
        <p:spPr>
          <a:xfrm>
            <a:off x="-54429" y="868680"/>
            <a:ext cx="9198429" cy="5151120"/>
          </a:xfrm>
          <a:prstGeom prst="rect">
            <a:avLst/>
          </a:prstGeo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6b0da8bac2e1a26bdf3833ec1450aa3c.jpg"/>
          <p:cNvPicPr>
            <a:picLocks noChangeAspect="1"/>
          </p:cNvPicPr>
          <p:nvPr/>
        </p:nvPicPr>
        <p:blipFill>
          <a:blip r:embed="rId2"/>
          <a:stretch>
            <a:fillRect/>
          </a:stretch>
        </p:blipFill>
        <p:spPr>
          <a:xfrm>
            <a:off x="1143001" y="0"/>
            <a:ext cx="6872590" cy="6843469"/>
          </a:xfrm>
          <a:prstGeom prst="rect">
            <a:avLst/>
          </a:prstGeo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ceramiques-ottomanes2z2-300x180.jpg"/>
          <p:cNvPicPr>
            <a:picLocks noChangeAspect="1"/>
          </p:cNvPicPr>
          <p:nvPr/>
        </p:nvPicPr>
        <p:blipFill>
          <a:blip r:embed="rId2"/>
          <a:stretch>
            <a:fillRect/>
          </a:stretch>
        </p:blipFill>
        <p:spPr>
          <a:xfrm>
            <a:off x="0" y="685800"/>
            <a:ext cx="9144000" cy="5486400"/>
          </a:xfrm>
          <a:prstGeom prst="rect">
            <a:avLst/>
          </a:prstGeom>
        </p:spPr>
      </p:pic>
      <p:sp>
        <p:nvSpPr>
          <p:cNvPr id="5" name="TextBox 4"/>
          <p:cNvSpPr txBox="1"/>
          <p:nvPr/>
        </p:nvSpPr>
        <p:spPr>
          <a:xfrm>
            <a:off x="2438400" y="6172200"/>
            <a:ext cx="4114800" cy="461665"/>
          </a:xfrm>
          <a:prstGeom prst="rect">
            <a:avLst/>
          </a:prstGeom>
          <a:solidFill>
            <a:srgbClr val="FFFF00"/>
          </a:solidFill>
        </p:spPr>
        <p:txBody>
          <a:bodyPr wrap="square" rtlCol="0">
            <a:spAutoFit/>
          </a:bodyPr>
          <a:lstStyle/>
          <a:p>
            <a:r>
              <a:rPr lang="en-US" sz="2400" b="1" dirty="0" smtClean="0">
                <a:solidFill>
                  <a:schemeClr val="bg1"/>
                </a:solidFill>
              </a:rPr>
              <a:t>Ceramics, Ottoman empire</a:t>
            </a:r>
            <a:endParaRPr lang="fil-PH" sz="2400" b="1" dirty="0">
              <a:solidFill>
                <a:schemeClr val="bg1"/>
              </a:solidFil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280px-Cypress_Tree_Decorated_Ottoman_Pottery_P1000592.JPG"/>
          <p:cNvPicPr>
            <a:picLocks noChangeAspect="1"/>
          </p:cNvPicPr>
          <p:nvPr/>
        </p:nvPicPr>
        <p:blipFill>
          <a:blip r:embed="rId2"/>
          <a:stretch>
            <a:fillRect/>
          </a:stretch>
        </p:blipFill>
        <p:spPr>
          <a:xfrm>
            <a:off x="0" y="0"/>
            <a:ext cx="9144000" cy="6858000"/>
          </a:xfrm>
          <a:prstGeom prst="rect">
            <a:avLst/>
          </a:prstGeom>
        </p:spPr>
      </p:pic>
      <p:sp>
        <p:nvSpPr>
          <p:cNvPr id="5" name="TextBox 4"/>
          <p:cNvSpPr txBox="1"/>
          <p:nvPr/>
        </p:nvSpPr>
        <p:spPr>
          <a:xfrm>
            <a:off x="304800" y="6248400"/>
            <a:ext cx="2667000" cy="461665"/>
          </a:xfrm>
          <a:prstGeom prst="rect">
            <a:avLst/>
          </a:prstGeom>
          <a:solidFill>
            <a:srgbClr val="FFFF00"/>
          </a:solidFill>
        </p:spPr>
        <p:txBody>
          <a:bodyPr wrap="square" rtlCol="0">
            <a:spAutoFit/>
          </a:bodyPr>
          <a:lstStyle/>
          <a:p>
            <a:r>
              <a:rPr lang="en-US" sz="2400" b="1" dirty="0" smtClean="0">
                <a:solidFill>
                  <a:schemeClr val="bg1"/>
                </a:solidFill>
              </a:rPr>
              <a:t>Ottoman pottery</a:t>
            </a:r>
            <a:endParaRPr lang="fil-PH" sz="2400" b="1" dirty="0">
              <a:solidFill>
                <a:schemeClr val="bg1"/>
              </a:solidFil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h2_1991.172.jpg"/>
          <p:cNvPicPr>
            <a:picLocks noChangeAspect="1"/>
          </p:cNvPicPr>
          <p:nvPr/>
        </p:nvPicPr>
        <p:blipFill>
          <a:blip r:embed="rId2"/>
          <a:stretch>
            <a:fillRect/>
          </a:stretch>
        </p:blipFill>
        <p:spPr>
          <a:xfrm>
            <a:off x="1066800" y="0"/>
            <a:ext cx="6934200" cy="6934200"/>
          </a:xfrm>
          <a:prstGeom prst="rect">
            <a:avLst/>
          </a:prstGeom>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64).jpg"/>
          <p:cNvPicPr>
            <a:picLocks noChangeAspect="1"/>
          </p:cNvPicPr>
          <p:nvPr/>
        </p:nvPicPr>
        <p:blipFill>
          <a:blip r:embed="rId2"/>
          <a:stretch>
            <a:fillRect/>
          </a:stretch>
        </p:blipFill>
        <p:spPr>
          <a:xfrm>
            <a:off x="1143001" y="-1"/>
            <a:ext cx="6858000" cy="6858000"/>
          </a:xfrm>
          <a:prstGeom prst="rect">
            <a:avLst/>
          </a:prstGeom>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ottoman plate.jpg"/>
          <p:cNvPicPr>
            <a:picLocks noChangeAspect="1"/>
          </p:cNvPicPr>
          <p:nvPr/>
        </p:nvPicPr>
        <p:blipFill>
          <a:blip r:embed="rId2"/>
          <a:stretch>
            <a:fillRect/>
          </a:stretch>
        </p:blipFill>
        <p:spPr>
          <a:xfrm>
            <a:off x="0" y="228600"/>
            <a:ext cx="9237306" cy="6336792"/>
          </a:xfrm>
          <a:prstGeom prst="rect">
            <a:avLst/>
          </a:prstGeom>
        </p:spPr>
      </p:pic>
      <p:sp>
        <p:nvSpPr>
          <p:cNvPr id="5" name="TextBox 4"/>
          <p:cNvSpPr txBox="1"/>
          <p:nvPr/>
        </p:nvSpPr>
        <p:spPr>
          <a:xfrm>
            <a:off x="228600" y="5867400"/>
            <a:ext cx="2286000" cy="461665"/>
          </a:xfrm>
          <a:prstGeom prst="rect">
            <a:avLst/>
          </a:prstGeom>
          <a:solidFill>
            <a:srgbClr val="FFFF00"/>
          </a:solidFill>
        </p:spPr>
        <p:txBody>
          <a:bodyPr wrap="square" rtlCol="0">
            <a:spAutoFit/>
          </a:bodyPr>
          <a:lstStyle/>
          <a:p>
            <a:r>
              <a:rPr lang="en-US" sz="2400" b="1" dirty="0" smtClean="0">
                <a:solidFill>
                  <a:schemeClr val="bg1"/>
                </a:solidFill>
              </a:rPr>
              <a:t>Ottoman plate</a:t>
            </a:r>
            <a:endParaRPr lang="fil-PH" sz="2400" b="1" dirty="0">
              <a:solidFill>
                <a:schemeClr val="bg1"/>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381</TotalTime>
  <Words>396</Words>
  <Application>Microsoft Office PowerPoint</Application>
  <PresentationFormat>On-screen Show (4:3)</PresentationFormat>
  <Paragraphs>89</Paragraphs>
  <Slides>382</Slides>
  <Notes>0</Notes>
  <HiddenSlides>0</HiddenSlides>
  <MMClips>0</MMClips>
  <ScaleCrop>false</ScaleCrop>
  <HeadingPairs>
    <vt:vector size="4" baseType="variant">
      <vt:variant>
        <vt:lpstr>Theme</vt:lpstr>
      </vt:variant>
      <vt:variant>
        <vt:i4>1</vt:i4>
      </vt:variant>
      <vt:variant>
        <vt:lpstr>Slide Titles</vt:lpstr>
      </vt:variant>
      <vt:variant>
        <vt:i4>382</vt:i4>
      </vt:variant>
    </vt:vector>
  </HeadingPairs>
  <TitlesOfParts>
    <vt:vector size="383" baseType="lpstr">
      <vt:lpstr>Default Theme</vt:lpstr>
      <vt:lpstr>Islamic art, craft and architecture</vt:lpstr>
      <vt:lpstr>Paintings of the Mughal era in India</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Islamic  architecture and mosque decorations</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Islamic craft at it’s finest </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lpstr>Slide 245</vt:lpstr>
      <vt:lpstr>Slide 246</vt:lpstr>
      <vt:lpstr>Slide 247</vt:lpstr>
      <vt:lpstr>Slide 248</vt:lpstr>
      <vt:lpstr>Slide 249</vt:lpstr>
      <vt:lpstr>Slide 250</vt:lpstr>
      <vt:lpstr>Slide 251</vt:lpstr>
      <vt:lpstr>Slide 252</vt:lpstr>
      <vt:lpstr>Slide 253</vt:lpstr>
      <vt:lpstr>Slide 254</vt:lpstr>
      <vt:lpstr>Slide 255</vt:lpstr>
      <vt:lpstr>Slide 256</vt:lpstr>
      <vt:lpstr>Slide 257</vt:lpstr>
      <vt:lpstr>Slide 258</vt:lpstr>
      <vt:lpstr>Slide 259</vt:lpstr>
      <vt:lpstr>Slide 260</vt:lpstr>
      <vt:lpstr>Slide 261</vt:lpstr>
      <vt:lpstr>Slide 262</vt:lpstr>
      <vt:lpstr>Slide 263</vt:lpstr>
      <vt:lpstr>Slide 264</vt:lpstr>
      <vt:lpstr>Slide 265</vt:lpstr>
      <vt:lpstr>Slide 266</vt:lpstr>
      <vt:lpstr>Slide 267</vt:lpstr>
      <vt:lpstr>Slide 268</vt:lpstr>
      <vt:lpstr>Slide 269</vt:lpstr>
      <vt:lpstr>Slide 270</vt:lpstr>
      <vt:lpstr>Slide 271</vt:lpstr>
      <vt:lpstr>Slide 272</vt:lpstr>
      <vt:lpstr>Slide 273</vt:lpstr>
      <vt:lpstr>Slide 274</vt:lpstr>
      <vt:lpstr>Slide 275</vt:lpstr>
      <vt:lpstr>Slide 276</vt:lpstr>
      <vt:lpstr>Slide 277</vt:lpstr>
      <vt:lpstr>Slide 278</vt:lpstr>
      <vt:lpstr>Slide 279</vt:lpstr>
      <vt:lpstr>Slide 280</vt:lpstr>
      <vt:lpstr>Slide 281</vt:lpstr>
      <vt:lpstr>Slide 282</vt:lpstr>
      <vt:lpstr>Slide 283</vt:lpstr>
      <vt:lpstr>Slide 284</vt:lpstr>
      <vt:lpstr>Slide 285</vt:lpstr>
      <vt:lpstr>Slide 286</vt:lpstr>
      <vt:lpstr>Slide 287</vt:lpstr>
      <vt:lpstr>Slide 288</vt:lpstr>
      <vt:lpstr>Slide 289</vt:lpstr>
      <vt:lpstr>Slide 290</vt:lpstr>
      <vt:lpstr>Slide 291</vt:lpstr>
      <vt:lpstr>Slide 292</vt:lpstr>
      <vt:lpstr>Slide 293</vt:lpstr>
      <vt:lpstr>Slide 294</vt:lpstr>
      <vt:lpstr>Slide 295</vt:lpstr>
      <vt:lpstr>Slide 296</vt:lpstr>
      <vt:lpstr>Slide 297</vt:lpstr>
      <vt:lpstr>Slide 298</vt:lpstr>
      <vt:lpstr>Slide 299</vt:lpstr>
      <vt:lpstr>Slide 300</vt:lpstr>
      <vt:lpstr>Slide 301</vt:lpstr>
      <vt:lpstr>Slide 302</vt:lpstr>
      <vt:lpstr>Slide 303</vt:lpstr>
      <vt:lpstr>Slide 304</vt:lpstr>
      <vt:lpstr>Slide 305</vt:lpstr>
      <vt:lpstr>Slide 306</vt:lpstr>
      <vt:lpstr>Slide 307</vt:lpstr>
      <vt:lpstr>Slide 308</vt:lpstr>
      <vt:lpstr>Slide 309</vt:lpstr>
      <vt:lpstr>Slide 310</vt:lpstr>
      <vt:lpstr>Slide 311</vt:lpstr>
      <vt:lpstr>Slide 312</vt:lpstr>
      <vt:lpstr>Slide 313</vt:lpstr>
      <vt:lpstr>Slide 314</vt:lpstr>
      <vt:lpstr>Slide 315</vt:lpstr>
      <vt:lpstr>Slide 316</vt:lpstr>
      <vt:lpstr>Slide 317</vt:lpstr>
      <vt:lpstr>Slide 318</vt:lpstr>
      <vt:lpstr>Slide 319</vt:lpstr>
      <vt:lpstr>Slide 320</vt:lpstr>
      <vt:lpstr>Slide 321</vt:lpstr>
      <vt:lpstr>Slide 322</vt:lpstr>
      <vt:lpstr>Slide 323</vt:lpstr>
      <vt:lpstr>Slide 324</vt:lpstr>
      <vt:lpstr>Slide 325</vt:lpstr>
      <vt:lpstr>Slide 326</vt:lpstr>
      <vt:lpstr>Slide 327</vt:lpstr>
      <vt:lpstr>Slide 328</vt:lpstr>
      <vt:lpstr>Slide 329</vt:lpstr>
      <vt:lpstr>Slide 330</vt:lpstr>
      <vt:lpstr>Slide 331</vt:lpstr>
      <vt:lpstr>Slide 332</vt:lpstr>
      <vt:lpstr>Slide 333</vt:lpstr>
      <vt:lpstr>Slide 334</vt:lpstr>
      <vt:lpstr>Slide 335</vt:lpstr>
      <vt:lpstr>Slide 336</vt:lpstr>
      <vt:lpstr>Slide 337</vt:lpstr>
      <vt:lpstr>Slide 338</vt:lpstr>
      <vt:lpstr>Slide 339</vt:lpstr>
      <vt:lpstr>Slide 340</vt:lpstr>
      <vt:lpstr>Slide 341</vt:lpstr>
      <vt:lpstr>Slide 342</vt:lpstr>
      <vt:lpstr>Slide 343</vt:lpstr>
      <vt:lpstr>Slide 344</vt:lpstr>
      <vt:lpstr>Slide 345</vt:lpstr>
      <vt:lpstr>Slide 346</vt:lpstr>
      <vt:lpstr>Slide 347</vt:lpstr>
      <vt:lpstr>Slide 348</vt:lpstr>
      <vt:lpstr>Slide 349</vt:lpstr>
      <vt:lpstr>Slide 350</vt:lpstr>
      <vt:lpstr>Slide 351</vt:lpstr>
      <vt:lpstr>Slide 352</vt:lpstr>
      <vt:lpstr>Slide 353</vt:lpstr>
      <vt:lpstr>Slide 354</vt:lpstr>
      <vt:lpstr>Slide 355</vt:lpstr>
      <vt:lpstr>Slide 356</vt:lpstr>
      <vt:lpstr>Slide 357</vt:lpstr>
      <vt:lpstr>Slide 358</vt:lpstr>
      <vt:lpstr>Slide 359</vt:lpstr>
      <vt:lpstr>Slide 360</vt:lpstr>
      <vt:lpstr>Slide 361</vt:lpstr>
      <vt:lpstr>Slide 362</vt:lpstr>
      <vt:lpstr>Slide 363</vt:lpstr>
      <vt:lpstr>Slide 364</vt:lpstr>
      <vt:lpstr>Slide 365</vt:lpstr>
      <vt:lpstr>Slide 366</vt:lpstr>
      <vt:lpstr>Slide 367</vt:lpstr>
      <vt:lpstr>Slide 368</vt:lpstr>
      <vt:lpstr>Slide 369</vt:lpstr>
      <vt:lpstr>Slide 370</vt:lpstr>
      <vt:lpstr>Slide 371</vt:lpstr>
      <vt:lpstr>Slide 372</vt:lpstr>
      <vt:lpstr>Slide 373</vt:lpstr>
      <vt:lpstr>Slide 374</vt:lpstr>
      <vt:lpstr>Slide 375</vt:lpstr>
      <vt:lpstr>Slide 376</vt:lpstr>
      <vt:lpstr>Slide 377</vt:lpstr>
      <vt:lpstr>Slide 378</vt:lpstr>
      <vt:lpstr>Slide 379</vt:lpstr>
      <vt:lpstr>Slide 380</vt:lpstr>
      <vt:lpstr>Slide 381</vt:lpstr>
      <vt:lpstr>Slide 382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Islamic art, craft and architecture</dc:title>
  <dc:creator>Amal</dc:creator>
  <cp:lastModifiedBy>Amal</cp:lastModifiedBy>
  <cp:revision>54</cp:revision>
  <dcterms:created xsi:type="dcterms:W3CDTF">2015-11-09T11:54:02Z</dcterms:created>
  <dcterms:modified xsi:type="dcterms:W3CDTF">2015-11-11T02:07:23Z</dcterms:modified>
</cp:coreProperties>
</file>