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120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388.xml" ContentType="application/vnd.openxmlformats-officedocument.presentationml.slide+xml"/>
  <Override PartName="/ppt/slides/slide40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50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slides/slide221.xml" ContentType="application/vnd.openxmlformats-officedocument.presentationml.slide+xml"/>
  <Override PartName="/ppt/slides/slide319.xml" ContentType="application/vnd.openxmlformats-officedocument.presentationml.slide+xml"/>
  <Override PartName="/ppt/slides/slide366.xml" ContentType="application/vnd.openxmlformats-officedocument.presentationml.slide+xml"/>
  <Override PartName="/ppt/slides/slide158.xml" ContentType="application/vnd.openxmlformats-officedocument.presentationml.slide+xml"/>
  <Override PartName="/ppt/slides/slide344.xml" ContentType="application/vnd.openxmlformats-officedocument.presentationml.slide+xml"/>
  <Override PartName="/ppt/slides/slide391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88.xml" ContentType="application/vnd.openxmlformats-officedocument.presentationml.slide+xml"/>
  <Override PartName="/ppt/slides/slide259.xml" ContentType="application/vnd.openxmlformats-officedocument.presentationml.slide+xml"/>
  <Override PartName="/ppt/slides/slide322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s/slide311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theme/theme2.xml" ContentType="application/vnd.openxmlformats-officedocument.them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ppt/slides/slide349.xml" ContentType="application/vnd.openxmlformats-officedocument.presentationml.slide+xml"/>
  <Override PartName="/ppt/slides/slide396.xml" ContentType="application/vnd.openxmlformats-officedocument.presentationml.slide+xml"/>
  <Override PartName="/ppt/slides/slide40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327.xml" ContentType="application/vnd.openxmlformats-officedocument.presentationml.slide+xml"/>
  <Override PartName="/ppt/slides/slide338.xml" ContentType="application/vnd.openxmlformats-officedocument.presentationml.slide+xml"/>
  <Override PartName="/ppt/slides/slide374.xml" ContentType="application/vnd.openxmlformats-officedocument.presentationml.slide+xml"/>
  <Override PartName="/ppt/slides/slide385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s/slide316.xml" ContentType="application/vnd.openxmlformats-officedocument.presentationml.slide+xml"/>
  <Override PartName="/ppt/slides/slide363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305.xml" ContentType="application/vnd.openxmlformats-officedocument.presentationml.slide+xml"/>
  <Override PartName="/ppt/slides/slide352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30.xml" ContentType="application/vnd.openxmlformats-officedocument.presentationml.slide+xml"/>
  <Override PartName="/ppt/slides/slide341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s/slide40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379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57.xml" ContentType="application/vnd.openxmlformats-officedocument.presentationml.slide+xml"/>
  <Override PartName="/ppt/slides/slide368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346.xml" ContentType="application/vnd.openxmlformats-officedocument.presentationml.slide+xml"/>
  <Override PartName="/ppt/slides/slide393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335.xml" ContentType="application/vnd.openxmlformats-officedocument.presentationml.slide+xml"/>
  <Override PartName="/ppt/slides/slide382.xml" ContentType="application/vnd.openxmlformats-officedocument.presentationml.slide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slides/slide174.xml" ContentType="application/vnd.openxmlformats-officedocument.presentationml.slide+xml"/>
  <Override PartName="/ppt/slides/slide324.xml" ContentType="application/vnd.openxmlformats-officedocument.presentationml.slide+xml"/>
  <Override PartName="/ppt/slides/slide371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s/slide297.xml" ContentType="application/vnd.openxmlformats-officedocument.presentationml.slide+xml"/>
  <Override PartName="/ppt/slides/slide302.xml" ContentType="application/vnd.openxmlformats-officedocument.presentationml.slide+xml"/>
  <Override PartName="/ppt/slides/slide313.xml" ContentType="application/vnd.openxmlformats-officedocument.presentationml.slide+xml"/>
  <Override PartName="/ppt/slides/slide360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239.xml" ContentType="application/vnd.openxmlformats-officedocument.presentationml.slide+xml"/>
  <Override PartName="/ppt/slides/slide2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53.xml" ContentType="application/vnd.openxmlformats-officedocument.presentationml.slide+xml"/>
  <Override PartName="/ppt/slides/slide398.xml" ContentType="application/vnd.openxmlformats-officedocument.presentationml.slide+xml"/>
  <Override PartName="/ppt/slides/slide403.xml" ContentType="application/vnd.openxmlformats-officedocument.presentationml.slide+xml"/>
  <Override PartName="/ppt/slides/slide13.xml" ContentType="application/vnd.openxmlformats-officedocument.presentationml.slide+xml"/>
  <Override PartName="/ppt/slides/slide60.xml" ContentType="application/vnd.openxmlformats-officedocument.presentationml.slide+xml"/>
  <Override PartName="/ppt/slides/slide242.xml" ContentType="application/vnd.openxmlformats-officedocument.presentationml.slide+xml"/>
  <Override PartName="/ppt/slides/slide329.xml" ContentType="application/vnd.openxmlformats-officedocument.presentationml.slide+xml"/>
  <Override PartName="/ppt/slides/slide376.xml" ContentType="application/vnd.openxmlformats-officedocument.presentationml.slide+xml"/>
  <Override PartName="/ppt/slides/slide387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231.xml" ContentType="application/vnd.openxmlformats-officedocument.presentationml.slide+xml"/>
  <Override PartName="/ppt/slides/slide318.xml" ContentType="application/vnd.openxmlformats-officedocument.presentationml.slide+xml"/>
  <Override PartName="/ppt/slides/slide365.xml" ContentType="application/vnd.openxmlformats-officedocument.presentationml.slide+xml"/>
  <Override PartName="/ppt/slides/slide157.xml" ContentType="application/vnd.openxmlformats-officedocument.presentationml.slide+xml"/>
  <Override PartName="/ppt/slides/slide220.xml" ContentType="application/vnd.openxmlformats-officedocument.presentationml.slide+xml"/>
  <Override PartName="/ppt/slides/slide307.xml" ContentType="application/vnd.openxmlformats-officedocument.presentationml.slide+xml"/>
  <Override PartName="/ppt/slides/slide354.xml" ContentType="application/vnd.openxmlformats-officedocument.presentationml.slide+xml"/>
  <Override PartName="/ppt/slides/slide98.xml" ContentType="application/vnd.openxmlformats-officedocument.presentationml.slide+xml"/>
  <Override PartName="/ppt/slides/slide146.xml" ContentType="application/vnd.openxmlformats-officedocument.presentationml.slide+xml"/>
  <Override PartName="/ppt/slides/slide193.xml" ContentType="application/vnd.openxmlformats-officedocument.presentationml.slide+xml"/>
  <Override PartName="/ppt/slides/slide332.xml" ContentType="application/vnd.openxmlformats-officedocument.presentationml.slide+xml"/>
  <Override PartName="/ppt/slides/slide343.xml" ContentType="application/vnd.openxmlformats-officedocument.presentationml.slide+xml"/>
  <Override PartName="/ppt/slides/slide390.xml" ContentType="application/vnd.openxmlformats-officedocument.presentationml.slide+xml"/>
  <Override PartName="/ppt/slides/slide87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321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310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348.xml" ContentType="application/vnd.openxmlformats-officedocument.presentationml.slide+xml"/>
  <Override PartName="/ppt/slides/slide359.xml" ContentType="application/vnd.openxmlformats-officedocument.presentationml.slide+xml"/>
  <Override PartName="/ppt/slides/slide395.xml" ContentType="application/vnd.openxmlformats-officedocument.presentationml.slide+xml"/>
  <Override PartName="/ppt/slides/slide400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337.xml" ContentType="application/vnd.openxmlformats-officedocument.presentationml.slide+xml"/>
  <Override PartName="/ppt/slides/slide384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326.xml" ContentType="application/vnd.openxmlformats-officedocument.presentationml.slide+xml"/>
  <Override PartName="/ppt/slides/slide373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304.xml" ContentType="application/vnd.openxmlformats-officedocument.presentationml.slide+xml"/>
  <Override PartName="/ppt/slides/slide315.xml" ContentType="application/vnd.openxmlformats-officedocument.presentationml.slide+xml"/>
  <Override PartName="/ppt/slides/slide351.xml" ContentType="application/vnd.openxmlformats-officedocument.presentationml.slide+xml"/>
  <Override PartName="/ppt/slides/slide362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slides/slide340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slides/slide405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s/slide378.xml" ContentType="application/vnd.openxmlformats-officedocument.presentationml.slide+xml"/>
  <Override PartName="/ppt/slides/slide389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367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309.xml" ContentType="application/vnd.openxmlformats-officedocument.presentationml.slide+xml"/>
  <Override PartName="/ppt/slides/slide356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345.xml" ContentType="application/vnd.openxmlformats-officedocument.presentationml.slide+xml"/>
  <Override PartName="/ppt/slides/slide392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323.xml" ContentType="application/vnd.openxmlformats-officedocument.presentationml.slide+xml"/>
  <Override PartName="/ppt/slides/slide334.xml" ContentType="application/vnd.openxmlformats-officedocument.presentationml.slide+xml"/>
  <Override PartName="/ppt/slides/slide370.xml" ContentType="application/vnd.openxmlformats-officedocument.presentationml.slide+xml"/>
  <Override PartName="/ppt/slides/slide381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ppt/slides/slide31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s/slide30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Override PartName="/ppt/slides/slide397.xml" ContentType="application/vnd.openxmlformats-officedocument.presentationml.slide+xml"/>
  <Override PartName="/ppt/slides/slide402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339.xml" ContentType="application/vnd.openxmlformats-officedocument.presentationml.slide+xml"/>
  <Override PartName="/ppt/slides/slide386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s/slide328.xml" ContentType="application/vnd.openxmlformats-officedocument.presentationml.slide+xml"/>
  <Override PartName="/ppt/slides/slide375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  <Override PartName="/ppt/slides/slide306.xml" ContentType="application/vnd.openxmlformats-officedocument.presentationml.slide+xml"/>
  <Override PartName="/ppt/slides/slide317.xml" ContentType="application/vnd.openxmlformats-officedocument.presentationml.slide+xml"/>
  <Override PartName="/ppt/slides/slide353.xml" ContentType="application/vnd.openxmlformats-officedocument.presentationml.slide+xml"/>
  <Override PartName="/ppt/slides/slide364.xml" ContentType="application/vnd.openxmlformats-officedocument.presentationml.slide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92.xml" ContentType="application/vnd.openxmlformats-officedocument.presentationml.slide+xml"/>
  <Override PartName="/ppt/slides/slide342.xml" ContentType="application/vnd.openxmlformats-officedocument.presentationml.slid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331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slides/slide170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320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246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53.xml" ContentType="application/vnd.openxmlformats-officedocument.presentationml.slide+xml"/>
  <Override PartName="/ppt/slides/slide235.xml" ContentType="application/vnd.openxmlformats-officedocument.presentationml.slide+xml"/>
  <Override PartName="/ppt/slides/slide282.xml" ContentType="application/vnd.openxmlformats-officedocument.presentationml.slide+xml"/>
  <Override PartName="/ppt/slides/slide369.xml" ContentType="application/vnd.openxmlformats-officedocument.presentationml.slide+xml"/>
  <Default Extension="jpeg" ContentType="image/jpeg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s/slide358.xml" ContentType="application/vnd.openxmlformats-officedocument.presentationml.slide+xml"/>
  <Override PartName="/ppt/slides/slide20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347.xml" ContentType="application/vnd.openxmlformats-officedocument.presentationml.slide+xml"/>
  <Override PartName="/ppt/slides/slide394.xml" ContentType="application/vnd.openxmlformats-officedocument.presentationml.slide+xml"/>
  <Override PartName="/ppt/slides/slide139.xml" ContentType="application/vnd.openxmlformats-officedocument.presentationml.slide+xml"/>
  <Override PartName="/ppt/slides/slide186.xml" ContentType="application/vnd.openxmlformats-officedocument.presentationml.slide+xml"/>
  <Override PartName="/ppt/slides/slide325.xml" ContentType="application/vnd.openxmlformats-officedocument.presentationml.slide+xml"/>
  <Override PartName="/ppt/slides/slide336.xml" ContentType="application/vnd.openxmlformats-officedocument.presentationml.slide+xml"/>
  <Override PartName="/ppt/slides/slide372.xml" ContentType="application/vnd.openxmlformats-officedocument.presentationml.slide+xml"/>
  <Override PartName="/ppt/slides/slide383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314.xml" ContentType="application/vnd.openxmlformats-officedocument.presentationml.slide+xml"/>
  <Override PartName="/ppt/slides/slide361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106.xml" ContentType="application/vnd.openxmlformats-officedocument.presentationml.slide+xml"/>
  <Override PartName="/ppt/slides/slide153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303.xml" ContentType="application/vnd.openxmlformats-officedocument.presentationml.slide+xml"/>
  <Override PartName="/ppt/slides/slide350.xml" ContentType="application/vnd.openxmlformats-officedocument.presentationml.slide+xml"/>
  <Override PartName="/ppt/slides/slide58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31.xml" ContentType="application/vnd.openxmlformats-officedocument.presentationml.slide+xml"/>
  <Override PartName="/ppt/slides/slide399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s/slide14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377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69.xml" ContentType="application/vnd.openxmlformats-officedocument.presentationml.slide+xml"/>
  <Override PartName="/ppt/slides/slide308.xml" ContentType="application/vnd.openxmlformats-officedocument.presentationml.slide+xml"/>
  <Override PartName="/ppt/slides/slide355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333.xml" ContentType="application/vnd.openxmlformats-officedocument.presentationml.slide+xml"/>
  <Override PartName="/ppt/slides/slide380.xml" ContentType="application/vnd.openxmlformats-officedocument.presentationml.slide+xml"/>
  <Override PartName="/ppt/slides/slide77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8"/>
  </p:notesMasterIdLst>
  <p:sldIdLst>
    <p:sldId id="260" r:id="rId2"/>
    <p:sldId id="257" r:id="rId3"/>
    <p:sldId id="258" r:id="rId4"/>
    <p:sldId id="256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5" r:id="rId29"/>
    <p:sldId id="287" r:id="rId30"/>
    <p:sldId id="283" r:id="rId31"/>
    <p:sldId id="284" r:id="rId32"/>
    <p:sldId id="286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  <p:sldId id="394" r:id="rId140"/>
    <p:sldId id="395" r:id="rId141"/>
    <p:sldId id="396" r:id="rId142"/>
    <p:sldId id="397" r:id="rId143"/>
    <p:sldId id="398" r:id="rId144"/>
    <p:sldId id="399" r:id="rId145"/>
    <p:sldId id="400" r:id="rId146"/>
    <p:sldId id="401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09" r:id="rId155"/>
    <p:sldId id="410" r:id="rId156"/>
    <p:sldId id="411" r:id="rId157"/>
    <p:sldId id="412" r:id="rId158"/>
    <p:sldId id="413" r:id="rId159"/>
    <p:sldId id="414" r:id="rId160"/>
    <p:sldId id="415" r:id="rId161"/>
    <p:sldId id="416" r:id="rId162"/>
    <p:sldId id="417" r:id="rId163"/>
    <p:sldId id="418" r:id="rId164"/>
    <p:sldId id="419" r:id="rId165"/>
    <p:sldId id="420" r:id="rId166"/>
    <p:sldId id="421" r:id="rId167"/>
    <p:sldId id="422" r:id="rId168"/>
    <p:sldId id="423" r:id="rId169"/>
    <p:sldId id="424" r:id="rId170"/>
    <p:sldId id="425" r:id="rId171"/>
    <p:sldId id="426" r:id="rId172"/>
    <p:sldId id="427" r:id="rId173"/>
    <p:sldId id="428" r:id="rId174"/>
    <p:sldId id="429" r:id="rId175"/>
    <p:sldId id="430" r:id="rId176"/>
    <p:sldId id="431" r:id="rId177"/>
    <p:sldId id="432" r:id="rId178"/>
    <p:sldId id="433" r:id="rId179"/>
    <p:sldId id="434" r:id="rId180"/>
    <p:sldId id="435" r:id="rId181"/>
    <p:sldId id="436" r:id="rId182"/>
    <p:sldId id="437" r:id="rId183"/>
    <p:sldId id="438" r:id="rId184"/>
    <p:sldId id="439" r:id="rId185"/>
    <p:sldId id="440" r:id="rId186"/>
    <p:sldId id="441" r:id="rId187"/>
    <p:sldId id="442" r:id="rId188"/>
    <p:sldId id="443" r:id="rId189"/>
    <p:sldId id="444" r:id="rId190"/>
    <p:sldId id="446" r:id="rId191"/>
    <p:sldId id="445" r:id="rId192"/>
    <p:sldId id="447" r:id="rId193"/>
    <p:sldId id="448" r:id="rId194"/>
    <p:sldId id="449" r:id="rId195"/>
    <p:sldId id="450" r:id="rId196"/>
    <p:sldId id="451" r:id="rId197"/>
    <p:sldId id="452" r:id="rId198"/>
    <p:sldId id="453" r:id="rId199"/>
    <p:sldId id="454" r:id="rId200"/>
    <p:sldId id="455" r:id="rId201"/>
    <p:sldId id="456" r:id="rId202"/>
    <p:sldId id="457" r:id="rId203"/>
    <p:sldId id="458" r:id="rId204"/>
    <p:sldId id="459" r:id="rId205"/>
    <p:sldId id="460" r:id="rId206"/>
    <p:sldId id="461" r:id="rId207"/>
    <p:sldId id="462" r:id="rId208"/>
    <p:sldId id="463" r:id="rId209"/>
    <p:sldId id="464" r:id="rId210"/>
    <p:sldId id="465" r:id="rId211"/>
    <p:sldId id="466" r:id="rId212"/>
    <p:sldId id="467" r:id="rId213"/>
    <p:sldId id="468" r:id="rId214"/>
    <p:sldId id="469" r:id="rId215"/>
    <p:sldId id="470" r:id="rId216"/>
    <p:sldId id="471" r:id="rId217"/>
    <p:sldId id="472" r:id="rId218"/>
    <p:sldId id="473" r:id="rId219"/>
    <p:sldId id="474" r:id="rId220"/>
    <p:sldId id="475" r:id="rId221"/>
    <p:sldId id="476" r:id="rId222"/>
    <p:sldId id="477" r:id="rId223"/>
    <p:sldId id="478" r:id="rId224"/>
    <p:sldId id="479" r:id="rId225"/>
    <p:sldId id="480" r:id="rId226"/>
    <p:sldId id="481" r:id="rId227"/>
    <p:sldId id="482" r:id="rId228"/>
    <p:sldId id="483" r:id="rId229"/>
    <p:sldId id="484" r:id="rId230"/>
    <p:sldId id="485" r:id="rId231"/>
    <p:sldId id="486" r:id="rId232"/>
    <p:sldId id="487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0" r:id="rId246"/>
    <p:sldId id="501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1" r:id="rId267"/>
    <p:sldId id="522" r:id="rId268"/>
    <p:sldId id="523" r:id="rId269"/>
    <p:sldId id="524" r:id="rId270"/>
    <p:sldId id="525" r:id="rId271"/>
    <p:sldId id="526" r:id="rId272"/>
    <p:sldId id="527" r:id="rId273"/>
    <p:sldId id="528" r:id="rId274"/>
    <p:sldId id="529" r:id="rId275"/>
    <p:sldId id="530" r:id="rId276"/>
    <p:sldId id="531" r:id="rId277"/>
    <p:sldId id="532" r:id="rId278"/>
    <p:sldId id="533" r:id="rId279"/>
    <p:sldId id="534" r:id="rId280"/>
    <p:sldId id="535" r:id="rId281"/>
    <p:sldId id="536" r:id="rId282"/>
    <p:sldId id="537" r:id="rId283"/>
    <p:sldId id="538" r:id="rId284"/>
    <p:sldId id="539" r:id="rId285"/>
    <p:sldId id="540" r:id="rId286"/>
    <p:sldId id="541" r:id="rId287"/>
    <p:sldId id="542" r:id="rId288"/>
    <p:sldId id="543" r:id="rId289"/>
    <p:sldId id="544" r:id="rId290"/>
    <p:sldId id="545" r:id="rId291"/>
    <p:sldId id="546" r:id="rId292"/>
    <p:sldId id="547" r:id="rId293"/>
    <p:sldId id="548" r:id="rId294"/>
    <p:sldId id="549" r:id="rId295"/>
    <p:sldId id="550" r:id="rId296"/>
    <p:sldId id="551" r:id="rId297"/>
    <p:sldId id="552" r:id="rId298"/>
    <p:sldId id="553" r:id="rId299"/>
    <p:sldId id="554" r:id="rId300"/>
    <p:sldId id="555" r:id="rId301"/>
    <p:sldId id="556" r:id="rId302"/>
    <p:sldId id="557" r:id="rId303"/>
    <p:sldId id="558" r:id="rId304"/>
    <p:sldId id="559" r:id="rId305"/>
    <p:sldId id="560" r:id="rId306"/>
    <p:sldId id="561" r:id="rId307"/>
    <p:sldId id="562" r:id="rId308"/>
    <p:sldId id="563" r:id="rId309"/>
    <p:sldId id="564" r:id="rId310"/>
    <p:sldId id="565" r:id="rId311"/>
    <p:sldId id="566" r:id="rId312"/>
    <p:sldId id="567" r:id="rId313"/>
    <p:sldId id="568" r:id="rId314"/>
    <p:sldId id="569" r:id="rId315"/>
    <p:sldId id="570" r:id="rId316"/>
    <p:sldId id="571" r:id="rId317"/>
    <p:sldId id="572" r:id="rId318"/>
    <p:sldId id="573" r:id="rId319"/>
    <p:sldId id="574" r:id="rId320"/>
    <p:sldId id="575" r:id="rId321"/>
    <p:sldId id="58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6" r:id="rId332"/>
    <p:sldId id="587" r:id="rId333"/>
    <p:sldId id="588" r:id="rId334"/>
    <p:sldId id="589" r:id="rId335"/>
    <p:sldId id="590" r:id="rId336"/>
    <p:sldId id="591" r:id="rId337"/>
    <p:sldId id="592" r:id="rId338"/>
    <p:sldId id="593" r:id="rId339"/>
    <p:sldId id="594" r:id="rId340"/>
    <p:sldId id="595" r:id="rId341"/>
    <p:sldId id="596" r:id="rId342"/>
    <p:sldId id="597" r:id="rId343"/>
    <p:sldId id="598" r:id="rId344"/>
    <p:sldId id="599" r:id="rId345"/>
    <p:sldId id="600" r:id="rId346"/>
    <p:sldId id="601" r:id="rId347"/>
    <p:sldId id="602" r:id="rId348"/>
    <p:sldId id="603" r:id="rId349"/>
    <p:sldId id="604" r:id="rId350"/>
    <p:sldId id="605" r:id="rId351"/>
    <p:sldId id="606" r:id="rId352"/>
    <p:sldId id="607" r:id="rId353"/>
    <p:sldId id="608" r:id="rId354"/>
    <p:sldId id="609" r:id="rId355"/>
    <p:sldId id="610" r:id="rId356"/>
    <p:sldId id="611" r:id="rId357"/>
    <p:sldId id="612" r:id="rId358"/>
    <p:sldId id="613" r:id="rId359"/>
    <p:sldId id="614" r:id="rId360"/>
    <p:sldId id="615" r:id="rId361"/>
    <p:sldId id="616" r:id="rId362"/>
    <p:sldId id="617" r:id="rId363"/>
    <p:sldId id="618" r:id="rId364"/>
    <p:sldId id="619" r:id="rId365"/>
    <p:sldId id="620" r:id="rId366"/>
    <p:sldId id="621" r:id="rId367"/>
    <p:sldId id="622" r:id="rId368"/>
    <p:sldId id="623" r:id="rId369"/>
    <p:sldId id="624" r:id="rId370"/>
    <p:sldId id="625" r:id="rId371"/>
    <p:sldId id="626" r:id="rId372"/>
    <p:sldId id="627" r:id="rId373"/>
    <p:sldId id="628" r:id="rId374"/>
    <p:sldId id="629" r:id="rId375"/>
    <p:sldId id="630" r:id="rId376"/>
    <p:sldId id="631" r:id="rId377"/>
    <p:sldId id="632" r:id="rId378"/>
    <p:sldId id="633" r:id="rId379"/>
    <p:sldId id="634" r:id="rId380"/>
    <p:sldId id="635" r:id="rId381"/>
    <p:sldId id="636" r:id="rId382"/>
    <p:sldId id="637" r:id="rId383"/>
    <p:sldId id="638" r:id="rId384"/>
    <p:sldId id="639" r:id="rId385"/>
    <p:sldId id="640" r:id="rId386"/>
    <p:sldId id="641" r:id="rId387"/>
    <p:sldId id="642" r:id="rId388"/>
    <p:sldId id="643" r:id="rId389"/>
    <p:sldId id="644" r:id="rId390"/>
    <p:sldId id="645" r:id="rId391"/>
    <p:sldId id="646" r:id="rId392"/>
    <p:sldId id="647" r:id="rId393"/>
    <p:sldId id="648" r:id="rId394"/>
    <p:sldId id="649" r:id="rId395"/>
    <p:sldId id="650" r:id="rId396"/>
    <p:sldId id="651" r:id="rId397"/>
    <p:sldId id="652" r:id="rId398"/>
    <p:sldId id="653" r:id="rId399"/>
    <p:sldId id="654" r:id="rId400"/>
    <p:sldId id="655" r:id="rId401"/>
    <p:sldId id="656" r:id="rId402"/>
    <p:sldId id="657" r:id="rId403"/>
    <p:sldId id="658" r:id="rId404"/>
    <p:sldId id="659" r:id="rId405"/>
    <p:sldId id="660" r:id="rId406"/>
    <p:sldId id="661" r:id="rId40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366" Type="http://schemas.openxmlformats.org/officeDocument/2006/relationships/slide" Target="slides/slide365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377" Type="http://schemas.openxmlformats.org/officeDocument/2006/relationships/slide" Target="slides/slide376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402" Type="http://schemas.openxmlformats.org/officeDocument/2006/relationships/slide" Target="slides/slide401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25" Type="http://schemas.openxmlformats.org/officeDocument/2006/relationships/slide" Target="slides/slide324.xml"/><Relationship Id="rId346" Type="http://schemas.openxmlformats.org/officeDocument/2006/relationships/slide" Target="slides/slide345.xml"/><Relationship Id="rId367" Type="http://schemas.openxmlformats.org/officeDocument/2006/relationships/slide" Target="slides/slide366.xml"/><Relationship Id="rId388" Type="http://schemas.openxmlformats.org/officeDocument/2006/relationships/slide" Target="slides/slide387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15" Type="http://schemas.openxmlformats.org/officeDocument/2006/relationships/slide" Target="slides/slide314.xml"/><Relationship Id="rId336" Type="http://schemas.openxmlformats.org/officeDocument/2006/relationships/slide" Target="slides/slide335.xml"/><Relationship Id="rId357" Type="http://schemas.openxmlformats.org/officeDocument/2006/relationships/slide" Target="slides/slide356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378" Type="http://schemas.openxmlformats.org/officeDocument/2006/relationships/slide" Target="slides/slide377.xml"/><Relationship Id="rId399" Type="http://schemas.openxmlformats.org/officeDocument/2006/relationships/slide" Target="slides/slide398.xml"/><Relationship Id="rId403" Type="http://schemas.openxmlformats.org/officeDocument/2006/relationships/slide" Target="slides/slide402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26" Type="http://schemas.openxmlformats.org/officeDocument/2006/relationships/slide" Target="slides/slide325.xml"/><Relationship Id="rId347" Type="http://schemas.openxmlformats.org/officeDocument/2006/relationships/slide" Target="slides/slide346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368" Type="http://schemas.openxmlformats.org/officeDocument/2006/relationships/slide" Target="slides/slide367.xml"/><Relationship Id="rId389" Type="http://schemas.openxmlformats.org/officeDocument/2006/relationships/slide" Target="slides/slide388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16" Type="http://schemas.openxmlformats.org/officeDocument/2006/relationships/slide" Target="slides/slide315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358" Type="http://schemas.openxmlformats.org/officeDocument/2006/relationships/slide" Target="slides/slide357.xml"/><Relationship Id="rId379" Type="http://schemas.openxmlformats.org/officeDocument/2006/relationships/slide" Target="slides/slide378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390" Type="http://schemas.openxmlformats.org/officeDocument/2006/relationships/slide" Target="slides/slide389.xml"/><Relationship Id="rId404" Type="http://schemas.openxmlformats.org/officeDocument/2006/relationships/slide" Target="slides/slide403.xml"/><Relationship Id="rId250" Type="http://schemas.openxmlformats.org/officeDocument/2006/relationships/slide" Target="slides/slide249.xml"/><Relationship Id="rId271" Type="http://schemas.openxmlformats.org/officeDocument/2006/relationships/slide" Target="slides/slide270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348" Type="http://schemas.openxmlformats.org/officeDocument/2006/relationships/slide" Target="slides/slide347.xml"/><Relationship Id="rId369" Type="http://schemas.openxmlformats.org/officeDocument/2006/relationships/slide" Target="slides/slide368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380" Type="http://schemas.openxmlformats.org/officeDocument/2006/relationships/slide" Target="slides/slide379.xml"/><Relationship Id="rId240" Type="http://schemas.openxmlformats.org/officeDocument/2006/relationships/slide" Target="slides/slide239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359" Type="http://schemas.openxmlformats.org/officeDocument/2006/relationships/slide" Target="slides/slide358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370" Type="http://schemas.openxmlformats.org/officeDocument/2006/relationships/slide" Target="slides/slide369.xml"/><Relationship Id="rId391" Type="http://schemas.openxmlformats.org/officeDocument/2006/relationships/slide" Target="slides/slide390.xml"/><Relationship Id="rId405" Type="http://schemas.openxmlformats.org/officeDocument/2006/relationships/slide" Target="slides/slide404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349" Type="http://schemas.openxmlformats.org/officeDocument/2006/relationships/slide" Target="slides/slide348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360" Type="http://schemas.openxmlformats.org/officeDocument/2006/relationships/slide" Target="slides/slide359.xml"/><Relationship Id="rId381" Type="http://schemas.openxmlformats.org/officeDocument/2006/relationships/slide" Target="slides/slide380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350" Type="http://schemas.openxmlformats.org/officeDocument/2006/relationships/slide" Target="slides/slide349.xml"/><Relationship Id="rId371" Type="http://schemas.openxmlformats.org/officeDocument/2006/relationships/slide" Target="slides/slide370.xml"/><Relationship Id="rId406" Type="http://schemas.openxmlformats.org/officeDocument/2006/relationships/slide" Target="slides/slide405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392" Type="http://schemas.openxmlformats.org/officeDocument/2006/relationships/slide" Target="slides/slide391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361" Type="http://schemas.openxmlformats.org/officeDocument/2006/relationships/slide" Target="slides/slide360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382" Type="http://schemas.openxmlformats.org/officeDocument/2006/relationships/slide" Target="slides/slide381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351" Type="http://schemas.openxmlformats.org/officeDocument/2006/relationships/slide" Target="slides/slide350.xml"/><Relationship Id="rId372" Type="http://schemas.openxmlformats.org/officeDocument/2006/relationships/slide" Target="slides/slide371.xml"/><Relationship Id="rId393" Type="http://schemas.openxmlformats.org/officeDocument/2006/relationships/slide" Target="slides/slide392.xml"/><Relationship Id="rId407" Type="http://schemas.openxmlformats.org/officeDocument/2006/relationships/slide" Target="slides/slide406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362" Type="http://schemas.openxmlformats.org/officeDocument/2006/relationships/slide" Target="slides/slide361.xml"/><Relationship Id="rId383" Type="http://schemas.openxmlformats.org/officeDocument/2006/relationships/slide" Target="slides/slide382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352" Type="http://schemas.openxmlformats.org/officeDocument/2006/relationships/slide" Target="slides/slide351.xml"/><Relationship Id="rId373" Type="http://schemas.openxmlformats.org/officeDocument/2006/relationships/slide" Target="slides/slide372.xml"/><Relationship Id="rId394" Type="http://schemas.openxmlformats.org/officeDocument/2006/relationships/slide" Target="slides/slide393.xml"/><Relationship Id="rId408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363" Type="http://schemas.openxmlformats.org/officeDocument/2006/relationships/slide" Target="slides/slide362.xml"/><Relationship Id="rId384" Type="http://schemas.openxmlformats.org/officeDocument/2006/relationships/slide" Target="slides/slide383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353" Type="http://schemas.openxmlformats.org/officeDocument/2006/relationships/slide" Target="slides/slide352.xml"/><Relationship Id="rId374" Type="http://schemas.openxmlformats.org/officeDocument/2006/relationships/slide" Target="slides/slide373.xml"/><Relationship Id="rId395" Type="http://schemas.openxmlformats.org/officeDocument/2006/relationships/slide" Target="slides/slide394.xml"/><Relationship Id="rId409" Type="http://schemas.openxmlformats.org/officeDocument/2006/relationships/presProps" Target="presProps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slide" Target="slides/slide342.xml"/><Relationship Id="rId364" Type="http://schemas.openxmlformats.org/officeDocument/2006/relationships/slide" Target="slides/slide363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385" Type="http://schemas.openxmlformats.org/officeDocument/2006/relationships/slide" Target="slides/slide384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410" Type="http://schemas.openxmlformats.org/officeDocument/2006/relationships/viewProps" Target="viewProps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354" Type="http://schemas.openxmlformats.org/officeDocument/2006/relationships/slide" Target="slides/slide353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75" Type="http://schemas.openxmlformats.org/officeDocument/2006/relationships/slide" Target="slides/slide374.xml"/><Relationship Id="rId396" Type="http://schemas.openxmlformats.org/officeDocument/2006/relationships/slide" Target="slides/slide395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400" Type="http://schemas.openxmlformats.org/officeDocument/2006/relationships/slide" Target="slides/slide399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slide" Target="slides/slide34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365" Type="http://schemas.openxmlformats.org/officeDocument/2006/relationships/slide" Target="slides/slide364.xml"/><Relationship Id="rId386" Type="http://schemas.openxmlformats.org/officeDocument/2006/relationships/slide" Target="slides/slide385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411" Type="http://schemas.openxmlformats.org/officeDocument/2006/relationships/theme" Target="theme/theme1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355" Type="http://schemas.openxmlformats.org/officeDocument/2006/relationships/slide" Target="slides/slide354.xml"/><Relationship Id="rId376" Type="http://schemas.openxmlformats.org/officeDocument/2006/relationships/slide" Target="slides/slide375.xml"/><Relationship Id="rId397" Type="http://schemas.openxmlformats.org/officeDocument/2006/relationships/slide" Target="slides/slide396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401" Type="http://schemas.openxmlformats.org/officeDocument/2006/relationships/slide" Target="slides/slide400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slide" Target="slides/slide344.xml"/><Relationship Id="rId387" Type="http://schemas.openxmlformats.org/officeDocument/2006/relationships/slide" Target="slides/slide386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412" Type="http://schemas.openxmlformats.org/officeDocument/2006/relationships/tableStyles" Target="tableStyles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356" Type="http://schemas.openxmlformats.org/officeDocument/2006/relationships/slide" Target="slides/slide355.xml"/><Relationship Id="rId398" Type="http://schemas.openxmlformats.org/officeDocument/2006/relationships/slide" Target="slides/slide39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l-P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D4A668-D1C0-4027-AEE2-AAC4487CBF46}" type="datetimeFigureOut">
              <a:rPr lang="fil-PH" smtClean="0"/>
              <a:pPr/>
              <a:t>10/28/2015</a:t>
            </a:fld>
            <a:endParaRPr lang="fil-P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l-P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il-P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l-P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6D0864-2E40-4EB3-94B2-BAB0F33B378F}" type="slidenum">
              <a:rPr lang="fil-PH" smtClean="0"/>
              <a:pPr/>
              <a:t>‹#›</a:t>
            </a:fld>
            <a:endParaRPr lang="fil-P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l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0864-2E40-4EB3-94B2-BAB0F33B378F}" type="slidenum">
              <a:rPr lang="fil-PH" smtClean="0"/>
              <a:pPr/>
              <a:t>97</a:t>
            </a:fld>
            <a:endParaRPr lang="fil-PH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il-P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6D0864-2E40-4EB3-94B2-BAB0F33B378F}" type="slidenum">
              <a:rPr lang="fil-PH" smtClean="0"/>
              <a:pPr/>
              <a:t>98</a:t>
            </a:fld>
            <a:endParaRPr lang="fil-PH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10/28/2015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10/28/2015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0.jpeg"/></Relationships>
</file>

<file path=ppt/slides/_rels/slide3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jpe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914400"/>
            <a:ext cx="7772400" cy="76944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</a:rPr>
              <a:t>Incredible wild life  in Africa </a:t>
            </a:r>
            <a:endParaRPr lang="fil-PH" sz="44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410200"/>
            <a:ext cx="8001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This  presentation  is  for your  private  viewing  only</a:t>
            </a:r>
            <a:endParaRPr lang="fil-PH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05200" y="60960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AKC</a:t>
            </a:r>
            <a:endParaRPr lang="fil-PH" sz="2000" b="1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3"/>
            <a:ext cx="9149892" cy="6853587"/>
          </a:xfrm>
          <a:prstGeom prst="rect">
            <a:avLst/>
          </a:prstGeom>
        </p:spPr>
      </p:pic>
      <p:pic>
        <p:nvPicPr>
          <p:cNvPr id="5" name="Picture 4" descr="03-africa-black-rhino.jpg"/>
          <p:cNvPicPr>
            <a:picLocks noChangeAspect="1"/>
          </p:cNvPicPr>
          <p:nvPr/>
        </p:nvPicPr>
        <p:blipFill>
          <a:blip r:embed="rId3"/>
          <a:srcRect b="2222"/>
          <a:stretch>
            <a:fillRect/>
          </a:stretch>
        </p:blipFill>
        <p:spPr>
          <a:xfrm>
            <a:off x="1981200" y="0"/>
            <a:ext cx="4724400" cy="692912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2000" y="609600"/>
            <a:ext cx="3124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African  black rhino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a38.jpg"/>
          <p:cNvPicPr>
            <a:picLocks noChangeAspect="1"/>
          </p:cNvPicPr>
          <p:nvPr/>
        </p:nvPicPr>
        <p:blipFill>
          <a:blip r:embed="rId3"/>
          <a:srcRect b="11113"/>
          <a:stretch>
            <a:fillRect/>
          </a:stretch>
        </p:blipFill>
        <p:spPr>
          <a:xfrm>
            <a:off x="685800" y="1006"/>
            <a:ext cx="7888003" cy="6856994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39.jpg"/>
          <p:cNvPicPr>
            <a:picLocks noChangeAspect="1"/>
          </p:cNvPicPr>
          <p:nvPr/>
        </p:nvPicPr>
        <p:blipFill>
          <a:blip r:embed="rId3"/>
          <a:srcRect b="10000"/>
          <a:stretch>
            <a:fillRect/>
          </a:stretch>
        </p:blipFill>
        <p:spPr>
          <a:xfrm>
            <a:off x="0" y="228600"/>
            <a:ext cx="930982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0.jpg"/>
          <p:cNvPicPr>
            <a:picLocks noChangeAspect="1"/>
          </p:cNvPicPr>
          <p:nvPr/>
        </p:nvPicPr>
        <p:blipFill>
          <a:blip r:embed="rId3"/>
          <a:srcRect b="10347"/>
          <a:stretch>
            <a:fillRect/>
          </a:stretch>
        </p:blipFill>
        <p:spPr>
          <a:xfrm>
            <a:off x="0" y="304800"/>
            <a:ext cx="910882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641"/>
            <a:ext cx="9144000" cy="6472718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3.jpg"/>
          <p:cNvPicPr>
            <a:picLocks noChangeAspect="1"/>
          </p:cNvPicPr>
          <p:nvPr/>
        </p:nvPicPr>
        <p:blipFill>
          <a:blip r:embed="rId3"/>
          <a:srcRect b="6170"/>
          <a:stretch>
            <a:fillRect/>
          </a:stretch>
        </p:blipFill>
        <p:spPr>
          <a:xfrm>
            <a:off x="0" y="457200"/>
            <a:ext cx="9144000" cy="5709458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4.jpg"/>
          <p:cNvPicPr>
            <a:picLocks noChangeAspect="1"/>
          </p:cNvPicPr>
          <p:nvPr/>
        </p:nvPicPr>
        <p:blipFill>
          <a:blip r:embed="rId3"/>
          <a:srcRect b="11684"/>
          <a:stretch>
            <a:fillRect/>
          </a:stretch>
        </p:blipFill>
        <p:spPr>
          <a:xfrm>
            <a:off x="0" y="457200"/>
            <a:ext cx="9144000" cy="5971627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9549"/>
            <a:ext cx="9144000" cy="5698901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6.jpg"/>
          <p:cNvPicPr>
            <a:picLocks noChangeAspect="1"/>
          </p:cNvPicPr>
          <p:nvPr/>
        </p:nvPicPr>
        <p:blipFill>
          <a:blip r:embed="rId3"/>
          <a:srcRect b="4918"/>
          <a:stretch>
            <a:fillRect/>
          </a:stretch>
        </p:blipFill>
        <p:spPr>
          <a:xfrm>
            <a:off x="0" y="386542"/>
            <a:ext cx="9144000" cy="5785658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7.jpg"/>
          <p:cNvPicPr>
            <a:picLocks noChangeAspect="1"/>
          </p:cNvPicPr>
          <p:nvPr/>
        </p:nvPicPr>
        <p:blipFill>
          <a:blip r:embed="rId3"/>
          <a:srcRect l="3333" b="9821"/>
          <a:stretch>
            <a:fillRect/>
          </a:stretch>
        </p:blipFill>
        <p:spPr>
          <a:xfrm>
            <a:off x="0" y="868680"/>
            <a:ext cx="9144000" cy="477695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03giraffeostrichAP_2147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1" y="-45724"/>
            <a:ext cx="8629644" cy="69037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14600" y="5638800"/>
            <a:ext cx="3276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</a:rPr>
              <a:t>Giraff</a:t>
            </a:r>
            <a:r>
              <a:rPr lang="en-US" sz="2400" b="1" dirty="0" smtClean="0">
                <a:solidFill>
                  <a:schemeClr val="bg1"/>
                </a:solidFill>
              </a:rPr>
              <a:t>  and  ostrich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8.jpg"/>
          <p:cNvPicPr>
            <a:picLocks noChangeAspect="1"/>
          </p:cNvPicPr>
          <p:nvPr/>
        </p:nvPicPr>
        <p:blipFill>
          <a:blip r:embed="rId3"/>
          <a:srcRect r="10606"/>
          <a:stretch>
            <a:fillRect/>
          </a:stretch>
        </p:blipFill>
        <p:spPr>
          <a:xfrm>
            <a:off x="2286000" y="0"/>
            <a:ext cx="4495800" cy="6862762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9.jpg"/>
          <p:cNvPicPr>
            <a:picLocks noChangeAspect="1"/>
          </p:cNvPicPr>
          <p:nvPr/>
        </p:nvPicPr>
        <p:blipFill>
          <a:blip r:embed="rId3"/>
          <a:srcRect b="8796"/>
          <a:stretch>
            <a:fillRect/>
          </a:stretch>
        </p:blipFill>
        <p:spPr>
          <a:xfrm>
            <a:off x="0" y="192641"/>
            <a:ext cx="9144000" cy="5903359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95400"/>
            <a:ext cx="9411978" cy="4149067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33400"/>
            <a:ext cx="9218046" cy="5745049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986" y="0"/>
            <a:ext cx="790802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08" y="838200"/>
            <a:ext cx="9222015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319"/>
            <a:ext cx="9144000" cy="6809362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4429" y="838200"/>
            <a:ext cx="9252858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3e9a6a628f56efda65473892d488f4bf (1).jpg"/>
          <p:cNvPicPr>
            <a:picLocks noChangeAspect="1"/>
          </p:cNvPicPr>
          <p:nvPr/>
        </p:nvPicPr>
        <p:blipFill>
          <a:blip r:embed="rId3"/>
          <a:srcRect t="8861"/>
          <a:stretch>
            <a:fillRect/>
          </a:stretch>
        </p:blipFill>
        <p:spPr>
          <a:xfrm>
            <a:off x="0" y="609600"/>
            <a:ext cx="9261231" cy="5486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48000" y="6172200"/>
            <a:ext cx="3505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Baboons  preening</a:t>
            </a:r>
            <a:endParaRPr lang="fil-PH" sz="2400" b="1" dirty="0"/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a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253457" cy="6024733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43" y="838200"/>
            <a:ext cx="9116786" cy="51054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a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048" y="579549"/>
            <a:ext cx="9218048" cy="5745051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66.jpg"/>
          <p:cNvPicPr>
            <a:picLocks noChangeAspect="1"/>
          </p:cNvPicPr>
          <p:nvPr/>
        </p:nvPicPr>
        <p:blipFill>
          <a:blip r:embed="rId3"/>
          <a:srcRect b="2234"/>
          <a:stretch>
            <a:fillRect/>
          </a:stretch>
        </p:blipFill>
        <p:spPr>
          <a:xfrm>
            <a:off x="1" y="381000"/>
            <a:ext cx="9168982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33400"/>
            <a:ext cx="9218046" cy="5745049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6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-1914"/>
            <a:ext cx="7696200" cy="679455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4b1b6a584d74a7a0c067b1c059ada0a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286000" y="5791200"/>
            <a:ext cx="762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Fox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a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626" y="860117"/>
            <a:ext cx="9318626" cy="5235883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9100"/>
            <a:ext cx="91440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32243"/>
            <a:ext cx="9144000" cy="7322486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218048" cy="5745051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33399"/>
            <a:ext cx="9218047" cy="5745051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33400"/>
            <a:ext cx="9218046" cy="574505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231362" cy="452913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6" name="Picture 5" descr="5c191fb9a6b2ed318a6850598fcb1d8d.jpg"/>
          <p:cNvPicPr>
            <a:picLocks noChangeAspect="1"/>
          </p:cNvPicPr>
          <p:nvPr/>
        </p:nvPicPr>
        <p:blipFill>
          <a:blip r:embed="rId3"/>
          <a:srcRect t="10937"/>
          <a:stretch>
            <a:fillRect/>
          </a:stretch>
        </p:blipFill>
        <p:spPr>
          <a:xfrm>
            <a:off x="0" y="1295400"/>
            <a:ext cx="9144000" cy="4343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43200" y="5943600"/>
            <a:ext cx="3657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Majestic elephant herd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7565"/>
            <a:ext cx="9144000" cy="6062869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2327" cy="6090457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4412"/>
            <a:ext cx="9149892" cy="6853588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3545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29" y="457200"/>
            <a:ext cx="9046147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22" y="228600"/>
            <a:ext cx="9131776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937" y="1295400"/>
            <a:ext cx="9175873" cy="4267199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8e1aa83e367cc0e511d0bc0a31793db3.jpg"/>
          <p:cNvPicPr>
            <a:picLocks noChangeAspect="1"/>
          </p:cNvPicPr>
          <p:nvPr/>
        </p:nvPicPr>
        <p:blipFill>
          <a:blip r:embed="rId3"/>
          <a:srcRect b="4444"/>
          <a:stretch>
            <a:fillRect/>
          </a:stretch>
        </p:blipFill>
        <p:spPr>
          <a:xfrm>
            <a:off x="1143000" y="0"/>
            <a:ext cx="6858000" cy="6553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2800" y="6096000"/>
            <a:ext cx="15240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Lion cub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8.jpg"/>
          <p:cNvPicPr>
            <a:picLocks noChangeAspect="1"/>
          </p:cNvPicPr>
          <p:nvPr/>
        </p:nvPicPr>
        <p:blipFill>
          <a:blip r:embed="rId3"/>
          <a:srcRect b="6024"/>
          <a:stretch>
            <a:fillRect/>
          </a:stretch>
        </p:blipFill>
        <p:spPr>
          <a:xfrm>
            <a:off x="0" y="220365"/>
            <a:ext cx="9144000" cy="6028035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842" y="457200"/>
            <a:ext cx="9161681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63" y="1295400"/>
            <a:ext cx="9060873" cy="42672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28" y="304800"/>
            <a:ext cx="9275164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351" y="1066800"/>
            <a:ext cx="9184701" cy="4724399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85" y="381000"/>
            <a:ext cx="9193967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5.jpg"/>
          <p:cNvPicPr>
            <a:picLocks noChangeAspect="1"/>
          </p:cNvPicPr>
          <p:nvPr/>
        </p:nvPicPr>
        <p:blipFill>
          <a:blip r:embed="rId3"/>
          <a:srcRect b="7778"/>
          <a:stretch>
            <a:fillRect/>
          </a:stretch>
        </p:blipFill>
        <p:spPr>
          <a:xfrm>
            <a:off x="-50798" y="228600"/>
            <a:ext cx="9194798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3567" y="0"/>
            <a:ext cx="91911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047" y="533400"/>
            <a:ext cx="9292094" cy="5791199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39" y="381000"/>
            <a:ext cx="9079043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8fce3d56fbf18ace8a5644b0b2b28289.jpg"/>
          <p:cNvPicPr>
            <a:picLocks noChangeAspect="1"/>
          </p:cNvPicPr>
          <p:nvPr/>
        </p:nvPicPr>
        <p:blipFill>
          <a:blip r:embed="rId3"/>
          <a:srcRect b="5000"/>
          <a:stretch>
            <a:fillRect/>
          </a:stretch>
        </p:blipFill>
        <p:spPr>
          <a:xfrm>
            <a:off x="0" y="381000"/>
            <a:ext cx="91440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00400" y="6324600"/>
            <a:ext cx="25908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Majestic </a:t>
            </a:r>
            <a:r>
              <a:rPr lang="en-US" sz="2400" b="1" dirty="0" err="1" smtClean="0">
                <a:solidFill>
                  <a:schemeClr val="bg1"/>
                </a:solidFill>
              </a:rPr>
              <a:t>giraffs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a9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85" y="304800"/>
            <a:ext cx="9308891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008" y="838200"/>
            <a:ext cx="9222015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583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6067" y="0"/>
            <a:ext cx="54918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293" y="1371600"/>
            <a:ext cx="9244585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5.jpg"/>
          <p:cNvPicPr>
            <a:picLocks noChangeAspect="1"/>
          </p:cNvPicPr>
          <p:nvPr/>
        </p:nvPicPr>
        <p:blipFill>
          <a:blip r:embed="rId3"/>
          <a:srcRect b="9195"/>
          <a:stretch>
            <a:fillRect/>
          </a:stretch>
        </p:blipFill>
        <p:spPr>
          <a:xfrm>
            <a:off x="0" y="381000"/>
            <a:ext cx="923839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8757" y="304800"/>
            <a:ext cx="9316529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0"/>
            <a:ext cx="4783231" cy="6994832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9ce60571af04f64f5f98887e4fc03b5c.jpg"/>
          <p:cNvPicPr>
            <a:picLocks noChangeAspect="1"/>
          </p:cNvPicPr>
          <p:nvPr/>
        </p:nvPicPr>
        <p:blipFill>
          <a:blip r:embed="rId3"/>
          <a:srcRect b="5000"/>
          <a:stretch>
            <a:fillRect/>
          </a:stretch>
        </p:blipFill>
        <p:spPr>
          <a:xfrm>
            <a:off x="0" y="381000"/>
            <a:ext cx="9144000" cy="579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5200" y="6248400"/>
            <a:ext cx="2514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Foxes  preening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4047" y="533400"/>
            <a:ext cx="9292094" cy="5791199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12.jpg"/>
          <p:cNvPicPr>
            <a:picLocks noChangeAspect="1"/>
          </p:cNvPicPr>
          <p:nvPr/>
        </p:nvPicPr>
        <p:blipFill>
          <a:blip r:embed="rId3"/>
          <a:srcRect b="6576"/>
          <a:stretch>
            <a:fillRect/>
          </a:stretch>
        </p:blipFill>
        <p:spPr>
          <a:xfrm>
            <a:off x="0" y="457200"/>
            <a:ext cx="9183509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a1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7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43000"/>
            <a:ext cx="9231362" cy="4529137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033" y="1447800"/>
            <a:ext cx="9336066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66835" cy="6166657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2.jpg"/>
          <p:cNvPicPr>
            <a:picLocks noChangeAspect="1"/>
          </p:cNvPicPr>
          <p:nvPr/>
        </p:nvPicPr>
        <p:blipFill>
          <a:blip r:embed="rId3"/>
          <a:srcRect b="6654"/>
          <a:stretch>
            <a:fillRect/>
          </a:stretch>
        </p:blipFill>
        <p:spPr>
          <a:xfrm>
            <a:off x="0" y="381000"/>
            <a:ext cx="9144000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9d2fd5a67a6aae7c8aec49c7d332bafb.jpg"/>
          <p:cNvPicPr>
            <a:picLocks noChangeAspect="1"/>
          </p:cNvPicPr>
          <p:nvPr/>
        </p:nvPicPr>
        <p:blipFill>
          <a:blip r:embed="rId3"/>
          <a:srcRect b="7500"/>
          <a:stretch>
            <a:fillRect/>
          </a:stretch>
        </p:blipFill>
        <p:spPr>
          <a:xfrm>
            <a:off x="0" y="381000"/>
            <a:ext cx="9144000" cy="5638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48000" y="6096000"/>
            <a:ext cx="3505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Wilderbeest</a:t>
            </a:r>
            <a:r>
              <a:rPr lang="en-US" sz="2400" b="1" dirty="0" smtClean="0">
                <a:solidFill>
                  <a:schemeClr val="bg1"/>
                </a:solidFill>
              </a:rPr>
              <a:t>  at sunset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2327" cy="6090457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8564880" cy="6833681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199"/>
            <a:ext cx="9183007" cy="5159683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66835" cy="6166657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0"/>
            <a:ext cx="9168982" cy="6079434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7999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1600" y="990600"/>
            <a:ext cx="4495800" cy="369332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endParaRPr lang="fil-PH" dirty="0"/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3400"/>
            <a:ext cx="9277349" cy="5709138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2327" cy="6090457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2327" cy="609045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14.-Male-Chimp-1-of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9634"/>
            <a:ext cx="9144000" cy="61787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5943600"/>
            <a:ext cx="3200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Male chimpanzee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65" y="0"/>
            <a:ext cx="6588470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34.jpg"/>
          <p:cNvPicPr>
            <a:picLocks noChangeAspect="1"/>
          </p:cNvPicPr>
          <p:nvPr/>
        </p:nvPicPr>
        <p:blipFill>
          <a:blip r:embed="rId3"/>
          <a:srcRect b="7619"/>
          <a:stretch>
            <a:fillRect/>
          </a:stretch>
        </p:blipFill>
        <p:spPr>
          <a:xfrm>
            <a:off x="0" y="457200"/>
            <a:ext cx="9144000" cy="5979559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a1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999"/>
            <a:ext cx="9127434" cy="6107083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3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38199"/>
            <a:ext cx="9198428" cy="5151119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3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4400"/>
            <a:ext cx="9235439" cy="4979893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2327" cy="6090457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33400"/>
            <a:ext cx="9218046" cy="5745049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1.jpg"/>
          <p:cNvPicPr>
            <a:picLocks noChangeAspect="1"/>
          </p:cNvPicPr>
          <p:nvPr/>
        </p:nvPicPr>
        <p:blipFill>
          <a:blip r:embed="rId3"/>
          <a:srcRect b="9942"/>
          <a:stretch>
            <a:fillRect/>
          </a:stretch>
        </p:blipFill>
        <p:spPr>
          <a:xfrm>
            <a:off x="-5891" y="381000"/>
            <a:ext cx="9149891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1" y="1"/>
            <a:ext cx="6379214" cy="6881282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-6246"/>
            <a:ext cx="4572000" cy="687049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02-africa-gelada-babo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8100"/>
            <a:ext cx="91440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6248400"/>
            <a:ext cx="3581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Gelada baboon</a:t>
            </a:r>
            <a:endParaRPr lang="fil-PH" sz="24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21.-Silverback-1-of-1-691x10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8094" y="0"/>
            <a:ext cx="4627811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1000" y="6248400"/>
            <a:ext cx="274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Silverback gorilla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a1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7323" y="1447800"/>
            <a:ext cx="9218644" cy="3962400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193" y="1295400"/>
            <a:ext cx="927016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38199"/>
            <a:ext cx="9198428" cy="5151119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3999" y="0"/>
            <a:ext cx="965199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80" y="381000"/>
            <a:ext cx="9046148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67"/>
            <a:ext cx="9144000" cy="6219265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7" name="Picture 6" descr="26ec254ba92e40ff5d5f58f3c0d1bca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430" y="0"/>
            <a:ext cx="60731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867" y="838200"/>
            <a:ext cx="9211734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29" y="457200"/>
            <a:ext cx="9046147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0"/>
            <a:ext cx="9155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26414" cy="6871239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0.jpg"/>
          <p:cNvPicPr>
            <a:picLocks noChangeAspect="1"/>
          </p:cNvPicPr>
          <p:nvPr/>
        </p:nvPicPr>
        <p:blipFill>
          <a:blip r:embed="rId3"/>
          <a:srcRect b="5532"/>
          <a:stretch>
            <a:fillRect/>
          </a:stretch>
        </p:blipFill>
        <p:spPr>
          <a:xfrm>
            <a:off x="2209800" y="0"/>
            <a:ext cx="447030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24341" cy="6194448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2400" y="533400"/>
            <a:ext cx="9357360" cy="584835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55e88d58-b34d-4b66-b016-69e6254cb9e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28" y="381000"/>
            <a:ext cx="9160656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92897" cy="6366932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8.jpg"/>
          <p:cNvPicPr>
            <a:picLocks noChangeAspect="1"/>
          </p:cNvPicPr>
          <p:nvPr/>
        </p:nvPicPr>
        <p:blipFill>
          <a:blip r:embed="rId3"/>
          <a:srcRect r="5317" b="3195"/>
          <a:stretch>
            <a:fillRect/>
          </a:stretch>
        </p:blipFill>
        <p:spPr>
          <a:xfrm>
            <a:off x="1524000" y="1"/>
            <a:ext cx="584488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725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533400"/>
            <a:ext cx="9218046" cy="5745049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-6246"/>
            <a:ext cx="4648200" cy="6985000"/>
          </a:xfrm>
          <a:prstGeom prst="rect">
            <a:avLst/>
          </a:prstGeom>
        </p:spPr>
      </p:pic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762001"/>
            <a:ext cx="9172126" cy="5317692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3"/>
            <a:ext cx="9149892" cy="6853587"/>
          </a:xfrm>
          <a:prstGeom prst="rect">
            <a:avLst/>
          </a:prstGeom>
        </p:spPr>
      </p:pic>
      <p:pic>
        <p:nvPicPr>
          <p:cNvPr id="6" name="Picture 5" descr="70c69822bdc6fb7929dcd8820fd1d2f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62918" cy="6387611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875" y="0"/>
            <a:ext cx="83782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1"/>
            <a:ext cx="9277452" cy="6310032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00200"/>
            <a:ext cx="9144001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306" y="304800"/>
            <a:ext cx="9220611" cy="6248399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65" y="609600"/>
            <a:ext cx="9239031" cy="556260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81.jpg"/>
          <p:cNvPicPr>
            <a:picLocks noChangeAspect="1"/>
          </p:cNvPicPr>
          <p:nvPr/>
        </p:nvPicPr>
        <p:blipFill>
          <a:blip r:embed="rId3"/>
          <a:srcRect r="2085"/>
          <a:stretch>
            <a:fillRect/>
          </a:stretch>
        </p:blipFill>
        <p:spPr>
          <a:xfrm>
            <a:off x="0" y="685801"/>
            <a:ext cx="9257180" cy="5312082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8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600200"/>
            <a:ext cx="9144001" cy="3657600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38199"/>
            <a:ext cx="9177866" cy="516254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83b82f856de3ea753873b76802f3c2d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85800"/>
            <a:ext cx="9004460" cy="5572760"/>
          </a:xfrm>
          <a:prstGeom prst="rect">
            <a:avLst/>
          </a:prstGeom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bfa9458829b3042ab324d69589445f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0220" cy="6091859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erial-Lasala-240x16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frican_wildlife_free_screensaver-318615-1260740467.jpeg"/>
          <p:cNvPicPr>
            <a:picLocks noChangeAspect="1"/>
          </p:cNvPicPr>
          <p:nvPr/>
        </p:nvPicPr>
        <p:blipFill>
          <a:blip r:embed="rId3"/>
          <a:srcRect b="10000"/>
          <a:stretch>
            <a:fillRect/>
          </a:stretch>
        </p:blipFill>
        <p:spPr>
          <a:xfrm>
            <a:off x="0" y="228600"/>
            <a:ext cx="91440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frica-Safari-l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frica-Safari-Monsterious-Crocodile-Kachikali-Bakau-Gamb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D9FA000005DC-688_964x723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DA5D000005DC-285_964x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62"/>
            <a:ext cx="9144000" cy="6089676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DA7B000005DC-239_964x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62"/>
            <a:ext cx="9144000" cy="6089676"/>
          </a:xfrm>
          <a:prstGeom prst="rect">
            <a:avLst/>
          </a:prstGeo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DAA9000005DC-687_964x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62"/>
            <a:ext cx="9144000" cy="6089676"/>
          </a:xfrm>
          <a:prstGeom prst="rect">
            <a:avLst/>
          </a:prstGeo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DAB2000005DC-831_964x64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8904"/>
            <a:ext cx="9144000" cy="608019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290fc81859bd469ac0fd2a7a3b7d0aca.jpg"/>
          <p:cNvPicPr>
            <a:picLocks noChangeAspect="1"/>
          </p:cNvPicPr>
          <p:nvPr/>
        </p:nvPicPr>
        <p:blipFill>
          <a:blip r:embed="rId3"/>
          <a:srcRect t="8403"/>
          <a:stretch>
            <a:fillRect/>
          </a:stretch>
        </p:blipFill>
        <p:spPr>
          <a:xfrm>
            <a:off x="0" y="533400"/>
            <a:ext cx="9144000" cy="5537200"/>
          </a:xfrm>
          <a:prstGeom prst="rect">
            <a:avLst/>
          </a:prstGeom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DABC000005DC-144_964x642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62"/>
            <a:ext cx="9144000" cy="6089676"/>
          </a:xfrm>
          <a:prstGeom prst="rect">
            <a:avLst/>
          </a:prstGeom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DAD4000005DC-943_964x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62"/>
            <a:ext cx="9144000" cy="6089676"/>
          </a:xfrm>
          <a:prstGeom prst="rect">
            <a:avLst/>
          </a:prstGeom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DB5D000005DC-177_964x72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E9D0000005DC-315_964x144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47" y="0"/>
            <a:ext cx="458150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E96E000005DC-596_964x64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5705"/>
            <a:ext cx="9144000" cy="6146589"/>
          </a:xfrm>
          <a:prstGeom prst="rect">
            <a:avLst/>
          </a:prstGeom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E977000005DC-286_964x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62"/>
            <a:ext cx="9144000" cy="6089676"/>
          </a:xfrm>
          <a:prstGeom prst="rect">
            <a:avLst/>
          </a:prstGeom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E990000005DC-82_964x13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2876" y="0"/>
            <a:ext cx="49782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EA72000005DC-997_964x65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477"/>
            <a:ext cx="9144000" cy="6175046"/>
          </a:xfrm>
          <a:prstGeom prst="rect">
            <a:avLst/>
          </a:prstGeom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EA83000005DC-51_964x6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64788"/>
            <a:ext cx="9144000" cy="5928423"/>
          </a:xfrm>
          <a:prstGeom prst="rect">
            <a:avLst/>
          </a:prstGeo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article-2196330-14C3EAB7000005DC-785_964x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62"/>
            <a:ext cx="9144000" cy="608967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296B11CF00000578-0-image-a-23_14336958606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584"/>
            <a:ext cx="9144000" cy="6092832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rticle-2196330-14C3EADC000005DC-813_964x64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4162"/>
            <a:ext cx="9144000" cy="6089676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b953f6cecc5ef94f2010dc68debd4ab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b098569b64e13abc1ba1936382137554.jpg"/>
          <p:cNvPicPr>
            <a:picLocks noChangeAspect="1"/>
          </p:cNvPicPr>
          <p:nvPr/>
        </p:nvPicPr>
        <p:blipFill>
          <a:blip r:embed="rId3"/>
          <a:srcRect b="6250"/>
          <a:stretch>
            <a:fillRect/>
          </a:stretch>
        </p:blipFill>
        <p:spPr>
          <a:xfrm>
            <a:off x="0" y="381000"/>
            <a:ext cx="91440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Baby-baboon-Africa-Safar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bat-eared-foxes-180x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bat-eared-foxes-serengeti-180x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bear.lion and tig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Buffalo-and-Elephant-Ngorongoro-Crater.jpg"/>
          <p:cNvPicPr>
            <a:picLocks noChangeAspect="1"/>
          </p:cNvPicPr>
          <p:nvPr/>
        </p:nvPicPr>
        <p:blipFill>
          <a:blip r:embed="rId3"/>
          <a:srcRect l="12835" r="12563"/>
          <a:stretch>
            <a:fillRect/>
          </a:stretch>
        </p:blipFill>
        <p:spPr>
          <a:xfrm>
            <a:off x="0" y="562450"/>
            <a:ext cx="9144000" cy="5497126"/>
          </a:xfrm>
          <a:prstGeom prst="rect">
            <a:avLst/>
          </a:prstGeo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2db99432f196333da107cc9bc09fb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-76200"/>
            <a:ext cx="7010400" cy="7010400"/>
          </a:xfrm>
          <a:prstGeom prst="rect">
            <a:avLst/>
          </a:prstGeom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7b14a032589622bbeb733e75a40f99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640" y="0"/>
            <a:ext cx="740071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296B11DC00000578-0-image-a-11_143369541584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67544"/>
            <a:ext cx="9144000" cy="5322911"/>
          </a:xfrm>
          <a:prstGeom prst="rect">
            <a:avLst/>
          </a:prstGeom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28db29aecf6f3dfad90247fd9ca51b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-192772"/>
            <a:ext cx="4724400" cy="7243544"/>
          </a:xfrm>
          <a:prstGeom prst="rect">
            <a:avLst/>
          </a:prstGeo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1063d66d9754689ae9a9133c9dfe47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4300" y="381000"/>
            <a:ext cx="92583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947828a72cad7b14d2827890a8abf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86172" cy="6619240"/>
          </a:xfrm>
          <a:prstGeom prst="rect">
            <a:avLst/>
          </a:prstGeom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ats.jpg"/>
          <p:cNvPicPr>
            <a:picLocks noChangeAspect="1"/>
          </p:cNvPicPr>
          <p:nvPr/>
        </p:nvPicPr>
        <p:blipFill>
          <a:blip r:embed="rId3"/>
          <a:srcRect b="35555"/>
          <a:stretch>
            <a:fillRect/>
          </a:stretch>
        </p:blipFill>
        <p:spPr>
          <a:xfrm>
            <a:off x="1" y="304799"/>
            <a:ext cx="9191296" cy="5923279"/>
          </a:xfrm>
          <a:prstGeom prst="rect">
            <a:avLst/>
          </a:prstGeom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f6aad458ed02564fa623d56f9dafdf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heeta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rowned-crane-180x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curiosity and the c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0"/>
            <a:ext cx="4800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d02aa9cfe960adfffc5b655e8c5d00b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7040"/>
            <a:ext cx="9144000" cy="5963920"/>
          </a:xfrm>
          <a:prstGeom prst="rect">
            <a:avLst/>
          </a:prstGeo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d5dfebfeb947178d901f3a383674baf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2905"/>
            <a:ext cx="9144000" cy="609219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296B122B00000578-0-image-a-10_1433695342539.jpg"/>
          <p:cNvPicPr>
            <a:picLocks noChangeAspect="1"/>
          </p:cNvPicPr>
          <p:nvPr/>
        </p:nvPicPr>
        <p:blipFill>
          <a:blip r:embed="rId3"/>
          <a:srcRect b="2843"/>
          <a:stretch>
            <a:fillRect/>
          </a:stretch>
        </p:blipFill>
        <p:spPr>
          <a:xfrm>
            <a:off x="0" y="843586"/>
            <a:ext cx="9144000" cy="5023814"/>
          </a:xfrm>
          <a:prstGeom prst="rect">
            <a:avLst/>
          </a:prstGeom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d505dcf4c85274b0c7bad8027c45405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d898d193fe830e1af08de40c067969a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dog-hunt-03-180x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dog-hunt-101-180x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583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Duelling-Zebra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" y="0"/>
            <a:ext cx="91378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e4bc19f93946c193eda57fe304eca25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42760" cy="6873308"/>
          </a:xfrm>
          <a:prstGeom prst="rect">
            <a:avLst/>
          </a:prstGeo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ea24dda135e965b3f79f50e24ec7eb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2640"/>
            <a:ext cx="9144000" cy="5252720"/>
          </a:xfrm>
          <a:prstGeom prst="rect">
            <a:avLst/>
          </a:prstGeom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Elephants-Africa-Safar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Elephants-in-Ngorongoro-Cra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108" y="0"/>
            <a:ext cx="8199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eww-Hyena-scavenger-on-safar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296B127B00000578-0-image-m-22_1433695759038.jpg"/>
          <p:cNvPicPr>
            <a:picLocks noChangeAspect="1"/>
          </p:cNvPicPr>
          <p:nvPr/>
        </p:nvPicPr>
        <p:blipFill>
          <a:blip r:embed="rId3"/>
          <a:srcRect b="3750"/>
          <a:stretch>
            <a:fillRect/>
          </a:stretch>
        </p:blipFill>
        <p:spPr>
          <a:xfrm>
            <a:off x="0" y="1204784"/>
            <a:ext cx="9144000" cy="4281616"/>
          </a:xfrm>
          <a:prstGeom prst="rect">
            <a:avLst/>
          </a:prstGeom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f6cc2b0af7dca5c798985c0219df659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fb790b7bdefd43bb50a4a800fcaeffcb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9782" y="0"/>
            <a:ext cx="92337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Free-HD-Wallpapers-Lion-Wild-Animal-500x37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ftf_chimpthinker_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ftf_dawnking_thumbn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23067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FTF_gelada_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85799"/>
            <a:ext cx="9247908" cy="5425439"/>
          </a:xfrm>
          <a:prstGeom prst="rect">
            <a:avLst/>
          </a:prstGeom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ftf_leopardimpala_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2400"/>
            <a:ext cx="9186930" cy="6522720"/>
          </a:xfrm>
          <a:prstGeom prst="rect">
            <a:avLst/>
          </a:prstGeom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ftf_lio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1" y="-2"/>
            <a:ext cx="4572000" cy="6858002"/>
          </a:xfrm>
          <a:prstGeom prst="rect">
            <a:avLst/>
          </a:prstGeom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ftf_outofthefire_thum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213624" cy="6050280"/>
          </a:xfrm>
          <a:prstGeom prst="rect">
            <a:avLst/>
          </a:prstGeom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iraff and ostri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799"/>
            <a:ext cx="9181474" cy="622299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4.-Shoebill-1-of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247105" cy="62484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90800" y="64008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Shoe bill</a:t>
            </a:r>
            <a:endParaRPr lang="fil-PH" sz="2400" b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296B121B00000578-0-image-m-8_1433695244198.jpg"/>
          <p:cNvPicPr>
            <a:picLocks noChangeAspect="1"/>
          </p:cNvPicPr>
          <p:nvPr/>
        </p:nvPicPr>
        <p:blipFill>
          <a:blip r:embed="rId3"/>
          <a:srcRect b="3442"/>
          <a:stretch>
            <a:fillRect/>
          </a:stretch>
        </p:blipFill>
        <p:spPr>
          <a:xfrm>
            <a:off x="0" y="810318"/>
            <a:ext cx="9144000" cy="5057082"/>
          </a:xfrm>
          <a:prstGeom prst="rect">
            <a:avLst/>
          </a:prstGeom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iraffe-running-in-the-plains-of-the-Masai-Mar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166" y="0"/>
            <a:ext cx="70356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iraffes-in-Serengeti-National-Par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" y="0"/>
            <a:ext cx="91378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iraffe-standing-among-trees-in-the-national-park-of-the-Tsavo-East-Keny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" y="0"/>
            <a:ext cx="91378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at and hipp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4676"/>
            <a:ext cx="9144000" cy="7191756"/>
          </a:xfrm>
          <a:prstGeom prst="rect">
            <a:avLst/>
          </a:prstGeom>
        </p:spPr>
      </p:pic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lden-backed-jackal-sereng-180x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 and ducklin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8825" y="0"/>
            <a:ext cx="508635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1jpg-1706525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563"/>
            <a:ext cx="9144000" cy="6114874"/>
          </a:xfrm>
          <a:prstGeom prst="rect">
            <a:avLst/>
          </a:prstGeom>
        </p:spPr>
      </p:pic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2jpg-1706526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0"/>
            <a:ext cx="9129888" cy="6105436"/>
          </a:xfrm>
          <a:prstGeom prst="rect">
            <a:avLst/>
          </a:prstGeom>
        </p:spPr>
      </p:pic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3jpg-1706527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4jpg-1706528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563"/>
            <a:ext cx="9144000" cy="611487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296B11FB00000578-0-image-m-3_1433695140911.jpg"/>
          <p:cNvPicPr>
            <a:picLocks noChangeAspect="1"/>
          </p:cNvPicPr>
          <p:nvPr/>
        </p:nvPicPr>
        <p:blipFill>
          <a:blip r:embed="rId3"/>
          <a:srcRect b="3110"/>
          <a:stretch>
            <a:fillRect/>
          </a:stretch>
        </p:blipFill>
        <p:spPr>
          <a:xfrm>
            <a:off x="0" y="910122"/>
            <a:ext cx="9144000" cy="4881078"/>
          </a:xfrm>
          <a:prstGeom prst="rect">
            <a:avLst/>
          </a:prstGeom>
        </p:spPr>
      </p:pic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Gorilla5jpg-1706529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563"/>
            <a:ext cx="9144000" cy="6114874"/>
          </a:xfrm>
          <a:prstGeom prst="rect">
            <a:avLst/>
          </a:prstGeom>
        </p:spPr>
      </p:pic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6jpg-1706530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563"/>
            <a:ext cx="9144000" cy="6114874"/>
          </a:xfrm>
          <a:prstGeom prst="rect">
            <a:avLst/>
          </a:prstGeom>
        </p:spPr>
      </p:pic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7jpg-1706531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1563"/>
            <a:ext cx="9144000" cy="6114874"/>
          </a:xfrm>
          <a:prstGeom prst="rect">
            <a:avLst/>
          </a:prstGeom>
        </p:spPr>
      </p:pic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8jpg-1706532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799"/>
            <a:ext cx="9243836" cy="6181637"/>
          </a:xfrm>
          <a:prstGeom prst="rect">
            <a:avLst/>
          </a:prstGeom>
        </p:spPr>
      </p:pic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9jpg-1706534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79996" cy="6158154"/>
          </a:xfrm>
          <a:prstGeom prst="rect">
            <a:avLst/>
          </a:prstGeom>
        </p:spPr>
      </p:pic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Gorilla10jpg-1706537_p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5046"/>
            <a:ext cx="9144000" cy="6067908"/>
          </a:xfrm>
          <a:prstGeom prst="rect">
            <a:avLst/>
          </a:prstGeom>
        </p:spPr>
      </p:pic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Hippos-Safari-in-Tanzania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hyena-jaws-serengeti-180x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imgr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2327" cy="6090457"/>
          </a:xfrm>
          <a:prstGeom prst="rect">
            <a:avLst/>
          </a:prstGeom>
        </p:spPr>
      </p:pic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Lake-Manyara-Elephants-and-Baboon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296B114100000578-0-image-a-14_1433695507002 (1).jpg"/>
          <p:cNvPicPr>
            <a:picLocks noChangeAspect="1"/>
          </p:cNvPicPr>
          <p:nvPr/>
        </p:nvPicPr>
        <p:blipFill>
          <a:blip r:embed="rId3"/>
          <a:srcRect b="2475"/>
          <a:stretch>
            <a:fillRect/>
          </a:stretch>
        </p:blipFill>
        <p:spPr>
          <a:xfrm>
            <a:off x="0" y="382584"/>
            <a:ext cx="9144000" cy="5942016"/>
          </a:xfrm>
          <a:prstGeom prst="rect">
            <a:avLst/>
          </a:prstGeom>
        </p:spPr>
      </p:pic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Leopard-in-Hea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9089" y="0"/>
            <a:ext cx="68858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Lion-and-Thomsons-Gazelle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Lion-Country-Safari-197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5908" y="0"/>
            <a:ext cx="71921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Lioness-sitting-next-to-a-dead-tree-Masai-Mara-Keny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" y="0"/>
            <a:ext cx="91378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male-lion-on-a-rock-in-the-Serengeti-National-Park-Tanzan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" y="0"/>
            <a:ext cx="91378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Male-lion-with-his-son-having-a-cuddly-moment-in-the-Masai-Mara-Keny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621" y="0"/>
            <a:ext cx="71467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Masai-Mara-The-lonely-Wildebeest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mashatu_leopard_gazingup_thumbnai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66" y="381000"/>
            <a:ext cx="9098733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mongoose_knp-500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020"/>
            <a:ext cx="9144000" cy="6537960"/>
          </a:xfrm>
          <a:prstGeom prst="rect">
            <a:avLst/>
          </a:prstGeom>
        </p:spPr>
      </p:pic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Monkey and tiger cu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583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587aae17584bfd950bcca1152baf407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8600"/>
            <a:ext cx="9187962" cy="6370320"/>
          </a:xfrm>
          <a:prstGeom prst="rect">
            <a:avLst/>
          </a:prstGeom>
        </p:spPr>
      </p:pic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On-safari-buffalo-and-bir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583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274" y="457200"/>
            <a:ext cx="9281063" cy="6019800"/>
          </a:xfrm>
          <a:prstGeom prst="rect">
            <a:avLst/>
          </a:prstGeom>
        </p:spPr>
      </p:pic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3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857" y="0"/>
            <a:ext cx="92497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735763.jpg"/>
          <p:cNvPicPr>
            <a:picLocks noChangeAspect="1"/>
          </p:cNvPicPr>
          <p:nvPr/>
        </p:nvPicPr>
        <p:blipFill>
          <a:blip r:embed="rId3"/>
          <a:srcRect b="3721"/>
          <a:stretch>
            <a:fillRect/>
          </a:stretch>
        </p:blipFill>
        <p:spPr>
          <a:xfrm>
            <a:off x="0" y="382905"/>
            <a:ext cx="9144000" cy="5865495"/>
          </a:xfrm>
          <a:prstGeom prst="rect">
            <a:avLst/>
          </a:prstGeom>
        </p:spPr>
      </p:pic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507549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59475696.jpg"/>
          <p:cNvPicPr>
            <a:picLocks noChangeAspect="1"/>
          </p:cNvPicPr>
          <p:nvPr/>
        </p:nvPicPr>
        <p:blipFill>
          <a:blip r:embed="rId3"/>
          <a:srcRect b="4444"/>
          <a:stretch>
            <a:fillRect/>
          </a:stretch>
        </p:blipFill>
        <p:spPr>
          <a:xfrm>
            <a:off x="2286000" y="0"/>
            <a:ext cx="4572000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71323623.jpg"/>
          <p:cNvPicPr>
            <a:picLocks noChangeAspect="1"/>
          </p:cNvPicPr>
          <p:nvPr/>
        </p:nvPicPr>
        <p:blipFill>
          <a:blip r:embed="rId3"/>
          <a:srcRect b="5000"/>
          <a:stretch>
            <a:fillRect/>
          </a:stretch>
        </p:blipFill>
        <p:spPr>
          <a:xfrm>
            <a:off x="0" y="381000"/>
            <a:ext cx="91440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8410744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851565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759b072026b7becd0c640c6513057539.jpg"/>
          <p:cNvPicPr>
            <a:picLocks noChangeAspect="1"/>
          </p:cNvPicPr>
          <p:nvPr/>
        </p:nvPicPr>
        <p:blipFill>
          <a:blip r:embed="rId3"/>
          <a:srcRect b="2500"/>
          <a:stretch>
            <a:fillRect/>
          </a:stretch>
        </p:blipFill>
        <p:spPr>
          <a:xfrm>
            <a:off x="-6220" y="381000"/>
            <a:ext cx="9156440" cy="5943600"/>
          </a:xfrm>
          <a:prstGeom prst="rect">
            <a:avLst/>
          </a:prstGeom>
        </p:spPr>
      </p:pic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917580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1"/>
            <a:ext cx="9143999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photo-9839748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9947339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240834" cy="6786879"/>
          </a:xfrm>
          <a:prstGeom prst="rect">
            <a:avLst/>
          </a:prstGeom>
        </p:spPr>
      </p:pic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100343127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411" y="0"/>
            <a:ext cx="918482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photo-10041598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752" y="762000"/>
            <a:ext cx="9212752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Rhino-with-baby-Kruger-National-Park-South-Afr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800"/>
            <a:ext cx="9258296" cy="6172201"/>
          </a:xfrm>
          <a:prstGeom prst="rect">
            <a:avLst/>
          </a:prstGeom>
        </p:spPr>
      </p:pic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sable-2-180x1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890" y="660399"/>
            <a:ext cx="9227890" cy="5588001"/>
          </a:xfrm>
          <a:prstGeom prst="rect">
            <a:avLst/>
          </a:prstGeom>
        </p:spPr>
      </p:pic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Serengeti-National-Park-Hippo-in-Ngorongoro-Crater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095" y="0"/>
            <a:ext cx="719981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Taken-at-sheldrick-elephant-orphanage-in-Nairobi.jpg"/>
          <p:cNvPicPr>
            <a:picLocks noChangeAspect="1"/>
          </p:cNvPicPr>
          <p:nvPr/>
        </p:nvPicPr>
        <p:blipFill>
          <a:blip r:embed="rId3"/>
          <a:srcRect b="11733"/>
          <a:stretch>
            <a:fillRect/>
          </a:stretch>
        </p:blipFill>
        <p:spPr>
          <a:xfrm>
            <a:off x="0" y="43872"/>
            <a:ext cx="9144000" cy="5975928"/>
          </a:xfrm>
          <a:prstGeom prst="rect">
            <a:avLst/>
          </a:prstGeom>
        </p:spPr>
      </p:pic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Tarangire-Safari-A-Lions-love-stor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776b03a102af4c3cfda35f67765a4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52400"/>
            <a:ext cx="9151099" cy="6705600"/>
          </a:xfrm>
          <a:prstGeom prst="rect">
            <a:avLst/>
          </a:prstGeom>
        </p:spPr>
      </p:pic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The-Last-of-the-Mohicans-Painted-Wolf-or-African-Wild-Dog-is-Africa’s-most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782"/>
            <a:ext cx="9144000" cy="6816436"/>
          </a:xfrm>
          <a:prstGeom prst="rect">
            <a:avLst/>
          </a:prstGeom>
        </p:spPr>
      </p:pic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thumbnail_kasanka_zambia_bats_dawn1 copy copy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334000" y="5943600"/>
            <a:ext cx="990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Bats</a:t>
            </a:r>
            <a:endParaRPr lang="fil-PH" sz="2400" b="1" dirty="0"/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Two-vervet-monkeys-preening-each-others-fur-in-the-Serengeti-National-Park-Tanzania-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6" name="Picture 5" descr="Vervet-Monkeys-Afr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arthog-Africa-Safari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arthog-family-in-South-Afri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" y="0"/>
            <a:ext cx="91378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-dog-hunt1.jpg"/>
          <p:cNvPicPr>
            <a:picLocks noChangeAspect="1"/>
          </p:cNvPicPr>
          <p:nvPr/>
        </p:nvPicPr>
        <p:blipFill>
          <a:blip r:embed="rId3"/>
          <a:srcRect b="34444"/>
          <a:stretch>
            <a:fillRect/>
          </a:stretch>
        </p:blipFill>
        <p:spPr>
          <a:xfrm>
            <a:off x="-55536" y="217593"/>
            <a:ext cx="9199536" cy="6030807"/>
          </a:xfrm>
          <a:prstGeom prst="rect">
            <a:avLst/>
          </a:prstGeom>
        </p:spPr>
      </p:pic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ebeest-bottleneck-ndutu-180x1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58300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ebeests-and-flaming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896" y="390236"/>
            <a:ext cx="9157896" cy="6086764"/>
          </a:xfrm>
          <a:prstGeom prst="rect">
            <a:avLst/>
          </a:prstGeom>
        </p:spPr>
      </p:pic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photos-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2452e4e40419b1b4135e619f5bd5bc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photos-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86" y="0"/>
            <a:ext cx="75512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photos-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496" y="0"/>
            <a:ext cx="6125007" cy="6858000"/>
          </a:xfrm>
          <a:prstGeom prst="rect">
            <a:avLst/>
          </a:prstGeom>
        </p:spPr>
      </p:pic>
      <p:pic>
        <p:nvPicPr>
          <p:cNvPr id="6" name="Picture 5" descr="wildlife-photos-9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photos-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6951" y="0"/>
            <a:ext cx="933790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photos-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9558" y="381000"/>
            <a:ext cx="9343116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photos-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photos-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799"/>
            <a:ext cx="9265994" cy="6167203"/>
          </a:xfrm>
          <a:prstGeom prst="rect">
            <a:avLst/>
          </a:prstGeom>
        </p:spPr>
      </p:pic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photos-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photos-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South-Africa-2-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013" y="304800"/>
            <a:ext cx="9368026" cy="6248400"/>
          </a:xfrm>
          <a:prstGeom prst="rect">
            <a:avLst/>
          </a:prstGeom>
        </p:spPr>
      </p:pic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South-Africa-3-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6257" y="379512"/>
            <a:ext cx="9370257" cy="624988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96385f6fdaf7aaa90886a2c40eddf3b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South-Africa-4-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013" y="381000"/>
            <a:ext cx="925378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South-Africa-8-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800"/>
            <a:ext cx="9256012" cy="6173688"/>
          </a:xfrm>
          <a:prstGeom prst="rect">
            <a:avLst/>
          </a:prstGeom>
        </p:spPr>
      </p:pic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South-Africa-11-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0"/>
            <a:ext cx="9141768" cy="6097488"/>
          </a:xfrm>
          <a:prstGeom prst="rect">
            <a:avLst/>
          </a:prstGeom>
        </p:spPr>
      </p:pic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South-Africa-13-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04800"/>
            <a:ext cx="9256012" cy="6173688"/>
          </a:xfrm>
          <a:prstGeom prst="rect">
            <a:avLst/>
          </a:prstGeom>
        </p:spPr>
      </p:pic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South-Africa-17-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1000"/>
            <a:ext cx="9141769" cy="6249962"/>
          </a:xfrm>
          <a:prstGeom prst="rect">
            <a:avLst/>
          </a:prstGeom>
        </p:spPr>
      </p:pic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ildlife-South-Africa-21-X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2013" y="381000"/>
            <a:ext cx="9253782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5672"/>
            <a:ext cx="9143999" cy="6106656"/>
          </a:xfrm>
          <a:prstGeom prst="rect">
            <a:avLst/>
          </a:prstGeom>
        </p:spPr>
      </p:pic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4400"/>
            <a:ext cx="9257588" cy="4968239"/>
          </a:xfrm>
          <a:prstGeom prst="rect">
            <a:avLst/>
          </a:prstGeom>
        </p:spPr>
      </p:pic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7200"/>
            <a:ext cx="9323521" cy="5831319"/>
          </a:xfrm>
          <a:prstGeom prst="rect">
            <a:avLst/>
          </a:prstGeom>
        </p:spPr>
      </p:pic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192023"/>
            <a:ext cx="8991599" cy="6366053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0362561e4094e9179ae18eb41b059ec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334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654" y="-4788"/>
            <a:ext cx="8680746" cy="6862788"/>
          </a:xfrm>
          <a:prstGeom prst="rect">
            <a:avLst/>
          </a:prstGeom>
        </p:spPr>
      </p:pic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23" y="291152"/>
            <a:ext cx="9313523" cy="6185848"/>
          </a:xfrm>
          <a:prstGeom prst="rect">
            <a:avLst/>
          </a:prstGeom>
        </p:spPr>
      </p:pic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-4667"/>
            <a:ext cx="9144000" cy="6867331"/>
          </a:xfrm>
          <a:prstGeom prst="rect">
            <a:avLst/>
          </a:prstGeom>
        </p:spPr>
      </p:pic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2927"/>
            <a:ext cx="9143999" cy="6052143"/>
          </a:xfrm>
          <a:prstGeom prst="rect">
            <a:avLst/>
          </a:prstGeom>
        </p:spPr>
      </p:pic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0"/>
            <a:ext cx="9134166" cy="6102568"/>
          </a:xfrm>
          <a:prstGeom prst="rect">
            <a:avLst/>
          </a:prstGeom>
        </p:spPr>
      </p:pic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1098"/>
            <a:ext cx="9143999" cy="6880194"/>
          </a:xfrm>
          <a:prstGeom prst="rect">
            <a:avLst/>
          </a:prstGeom>
        </p:spPr>
      </p:pic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3" y="438874"/>
            <a:ext cx="9115978" cy="5961926"/>
          </a:xfrm>
          <a:prstGeom prst="rect">
            <a:avLst/>
          </a:prstGeom>
        </p:spPr>
      </p:pic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4.jpg"/>
          <p:cNvPicPr>
            <a:picLocks noChangeAspect="1"/>
          </p:cNvPicPr>
          <p:nvPr/>
        </p:nvPicPr>
        <p:blipFill>
          <a:blip r:embed="rId3"/>
          <a:srcRect b="5000"/>
          <a:stretch>
            <a:fillRect/>
          </a:stretch>
        </p:blipFill>
        <p:spPr>
          <a:xfrm>
            <a:off x="0" y="381000"/>
            <a:ext cx="9144000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0999"/>
            <a:ext cx="9127787" cy="6106847"/>
          </a:xfrm>
          <a:prstGeom prst="rect">
            <a:avLst/>
          </a:prstGeom>
        </p:spPr>
      </p:pic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0106" y="0"/>
            <a:ext cx="922421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35641-camels-irpt-horizontal-large-gallery.jpg"/>
          <p:cNvPicPr>
            <a:picLocks noChangeAspect="1"/>
          </p:cNvPicPr>
          <p:nvPr/>
        </p:nvPicPr>
        <p:blipFill>
          <a:blip r:embed="rId3"/>
          <a:srcRect l="4167" r="1667"/>
          <a:stretch>
            <a:fillRect/>
          </a:stretch>
        </p:blipFill>
        <p:spPr>
          <a:xfrm>
            <a:off x="-1" y="762000"/>
            <a:ext cx="9144989" cy="5470147"/>
          </a:xfrm>
          <a:prstGeom prst="rect">
            <a:avLst/>
          </a:prstGeom>
        </p:spPr>
      </p:pic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26875" cy="6107458"/>
          </a:xfrm>
          <a:prstGeom prst="rect">
            <a:avLst/>
          </a:prstGeom>
        </p:spPr>
      </p:pic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48" y="-11098"/>
            <a:ext cx="9129252" cy="6869098"/>
          </a:xfrm>
          <a:prstGeom prst="rect">
            <a:avLst/>
          </a:prstGeom>
        </p:spPr>
      </p:pic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36987" cy="6863266"/>
          </a:xfrm>
          <a:prstGeom prst="rect">
            <a:avLst/>
          </a:prstGeom>
        </p:spPr>
      </p:pic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38200"/>
            <a:ext cx="9191740" cy="5154827"/>
          </a:xfrm>
          <a:prstGeom prst="rect">
            <a:avLst/>
          </a:prstGeom>
        </p:spPr>
      </p:pic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381000"/>
            <a:ext cx="9144000" cy="6095999"/>
          </a:xfrm>
          <a:prstGeom prst="rect">
            <a:avLst/>
          </a:prstGeom>
        </p:spPr>
      </p:pic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1000"/>
            <a:ext cx="914400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3.jpg"/>
          <p:cNvPicPr>
            <a:picLocks noChangeAspect="1"/>
          </p:cNvPicPr>
          <p:nvPr/>
        </p:nvPicPr>
        <p:blipFill>
          <a:blip r:embed="rId3"/>
          <a:srcRect b="9010"/>
          <a:stretch>
            <a:fillRect/>
          </a:stretch>
        </p:blipFill>
        <p:spPr>
          <a:xfrm>
            <a:off x="0" y="228600"/>
            <a:ext cx="9131839" cy="6248401"/>
          </a:xfrm>
          <a:prstGeom prst="rect">
            <a:avLst/>
          </a:prstGeom>
        </p:spPr>
      </p:pic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3" y="381000"/>
            <a:ext cx="9126972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" y="-5172"/>
            <a:ext cx="9137115" cy="6863172"/>
          </a:xfrm>
          <a:prstGeom prst="rect">
            <a:avLst/>
          </a:prstGeom>
        </p:spPr>
      </p:pic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" y="0"/>
            <a:ext cx="91302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01-africa-shoebill-chick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223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71800" y="63246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Shoe bill chick</a:t>
            </a:r>
            <a:endParaRPr lang="fil-PH" sz="2400" b="1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35658-cardinal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-23559" y="685800"/>
            <a:ext cx="9217253" cy="5562599"/>
          </a:xfrm>
          <a:prstGeom prst="rect">
            <a:avLst/>
          </a:prstGeom>
        </p:spPr>
      </p:pic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34" y="381000"/>
            <a:ext cx="9163665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889" y="0"/>
            <a:ext cx="633222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8170"/>
            <a:ext cx="9144000" cy="5982629"/>
          </a:xfrm>
          <a:prstGeom prst="rect">
            <a:avLst/>
          </a:prstGeom>
        </p:spPr>
      </p:pic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9606"/>
            <a:ext cx="9143999" cy="6877210"/>
          </a:xfrm>
          <a:prstGeom prst="rect">
            <a:avLst/>
          </a:prstGeom>
        </p:spPr>
      </p:pic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wl3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2023"/>
            <a:ext cx="9143999" cy="6473952"/>
          </a:xfrm>
          <a:prstGeom prst="rect">
            <a:avLst/>
          </a:prstGeom>
        </p:spPr>
      </p:pic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Young-male-leopard-in-the-jackal-berry-tree-as-he-was-lit-by-setting-sun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27"/>
            <a:ext cx="9144000" cy="6742545"/>
          </a:xfrm>
          <a:prstGeom prst="rect">
            <a:avLst/>
          </a:prstGeom>
        </p:spPr>
      </p:pic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Zebra-Wildebeests-and-flamingo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35713-cheetahs-irpt-horizontal-large-gallery.jpg"/>
          <p:cNvPicPr>
            <a:picLocks noChangeAspect="1"/>
          </p:cNvPicPr>
          <p:nvPr/>
        </p:nvPicPr>
        <p:blipFill>
          <a:blip r:embed="rId3"/>
          <a:srcRect l="5000" r="1667"/>
          <a:stretch>
            <a:fillRect/>
          </a:stretch>
        </p:blipFill>
        <p:spPr>
          <a:xfrm>
            <a:off x="0" y="761778"/>
            <a:ext cx="9144000" cy="5518391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35804-elephants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0" y="609600"/>
            <a:ext cx="9319958" cy="5624581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35828-flamingo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-23559" y="457200"/>
            <a:ext cx="9191487" cy="5547049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35940-lions-irpt-horizontal-large-gallery.jpg"/>
          <p:cNvPicPr>
            <a:picLocks noChangeAspect="1"/>
          </p:cNvPicPr>
          <p:nvPr/>
        </p:nvPicPr>
        <p:blipFill>
          <a:blip r:embed="rId3"/>
          <a:srcRect l="4167" r="1667"/>
          <a:stretch>
            <a:fillRect/>
          </a:stretch>
        </p:blipFill>
        <p:spPr>
          <a:xfrm>
            <a:off x="-1" y="533400"/>
            <a:ext cx="9146163" cy="5470849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35952-lizard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0" y="455868"/>
            <a:ext cx="9193696" cy="554838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40024-parrot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-1" y="457200"/>
            <a:ext cx="9191487" cy="554704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40155-seal-irpt-horizontal-large-gallery.jpg"/>
          <p:cNvPicPr>
            <a:picLocks noChangeAspect="1"/>
          </p:cNvPicPr>
          <p:nvPr/>
        </p:nvPicPr>
        <p:blipFill>
          <a:blip r:embed="rId3"/>
          <a:srcRect l="3333" r="1667"/>
          <a:stretch>
            <a:fillRect/>
          </a:stretch>
        </p:blipFill>
        <p:spPr>
          <a:xfrm>
            <a:off x="0" y="582672"/>
            <a:ext cx="9144000" cy="542157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40252-squirrel-irpt-horizontal-large-gallery.jpg"/>
          <p:cNvPicPr>
            <a:picLocks noChangeAspect="1"/>
          </p:cNvPicPr>
          <p:nvPr/>
        </p:nvPicPr>
        <p:blipFill>
          <a:blip r:embed="rId3"/>
          <a:srcRect l="4167" r="3333"/>
          <a:stretch>
            <a:fillRect/>
          </a:stretch>
        </p:blipFill>
        <p:spPr>
          <a:xfrm>
            <a:off x="0" y="436143"/>
            <a:ext cx="9144000" cy="556810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40422-zebras-irpt-horizontal-large-gallery.jpg"/>
          <p:cNvPicPr>
            <a:picLocks noChangeAspect="1"/>
          </p:cNvPicPr>
          <p:nvPr/>
        </p:nvPicPr>
        <p:blipFill>
          <a:blip r:embed="rId3"/>
          <a:srcRect l="4167" r="1667"/>
          <a:stretch>
            <a:fillRect/>
          </a:stretch>
        </p:blipFill>
        <p:spPr>
          <a:xfrm>
            <a:off x="-1" y="625852"/>
            <a:ext cx="9144989" cy="547014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7" name="Picture 6" descr="2-male-lions-Serengeti-National-Park-Tanzani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" y="0"/>
            <a:ext cx="9137847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8200" y="457200"/>
            <a:ext cx="35814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Male lions in Serengeti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6165519-galapagos-crab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-23559" y="685800"/>
            <a:ext cx="9217253" cy="5562599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273183" y="3244334"/>
            <a:ext cx="25976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il-PH" dirty="0" smtClean="0"/>
              <a:t>jwkliewer@hotmail.com</a:t>
            </a:r>
            <a:endParaRPr lang="fil-PH" dirty="0"/>
          </a:p>
        </p:txBody>
      </p:sp>
      <p:pic>
        <p:nvPicPr>
          <p:cNvPr id="6" name="Picture 5" descr="140527133942-bighorn-sheep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0" y="715790"/>
            <a:ext cx="9144000" cy="5518391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140527150350-deer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0" y="470307"/>
            <a:ext cx="9144000" cy="5518391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140527151621-owl-irpt-horizontal-large-gallery.jpg"/>
          <p:cNvPicPr>
            <a:picLocks noChangeAspect="1"/>
          </p:cNvPicPr>
          <p:nvPr/>
        </p:nvPicPr>
        <p:blipFill>
          <a:blip r:embed="rId3"/>
          <a:srcRect l="4167" r="1667"/>
          <a:stretch>
            <a:fillRect/>
          </a:stretch>
        </p:blipFill>
        <p:spPr>
          <a:xfrm>
            <a:off x="0" y="685800"/>
            <a:ext cx="9272380" cy="5546347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140527153650-indian-elephants-irpt-horizontal-large-gallery.jpg"/>
          <p:cNvPicPr>
            <a:picLocks noChangeAspect="1"/>
          </p:cNvPicPr>
          <p:nvPr/>
        </p:nvPicPr>
        <p:blipFill>
          <a:blip r:embed="rId3"/>
          <a:srcRect l="3333" r="1667"/>
          <a:stretch>
            <a:fillRect/>
          </a:stretch>
        </p:blipFill>
        <p:spPr>
          <a:xfrm>
            <a:off x="1" y="762000"/>
            <a:ext cx="9146346" cy="5422968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140527154402-crocodile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0" y="485858"/>
            <a:ext cx="9144000" cy="5518391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140528134655-flamingo-silhouette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0" y="485858"/>
            <a:ext cx="9144000" cy="5518391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140529102539-leopard-drinking-irpt-horizontal-large-gallery.jpg"/>
          <p:cNvPicPr>
            <a:picLocks noChangeAspect="1"/>
          </p:cNvPicPr>
          <p:nvPr/>
        </p:nvPicPr>
        <p:blipFill>
          <a:blip r:embed="rId3"/>
          <a:srcRect l="4167" r="2500"/>
          <a:stretch>
            <a:fillRect/>
          </a:stretch>
        </p:blipFill>
        <p:spPr>
          <a:xfrm>
            <a:off x="0" y="623818"/>
            <a:ext cx="9144000" cy="5518391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140529133430-lion-roar-yawn-irpt-horizontal-large-gallery.jpg"/>
          <p:cNvPicPr>
            <a:picLocks noChangeAspect="1"/>
          </p:cNvPicPr>
          <p:nvPr/>
        </p:nvPicPr>
        <p:blipFill>
          <a:blip r:embed="rId3"/>
          <a:srcRect l="17500" t="13013" r="17500" b="4136"/>
          <a:stretch>
            <a:fillRect/>
          </a:stretch>
        </p:blipFill>
        <p:spPr>
          <a:xfrm>
            <a:off x="0" y="1"/>
            <a:ext cx="9144000" cy="6830646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140529150006-camels-stare-irpt-horizontal-large-gallery.jpg"/>
          <p:cNvPicPr>
            <a:picLocks noChangeAspect="1"/>
          </p:cNvPicPr>
          <p:nvPr/>
        </p:nvPicPr>
        <p:blipFill>
          <a:blip r:embed="rId3"/>
          <a:srcRect l="17500" t="15972" r="15000" b="4136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0e3e8b1a4454e7d9f67956562f2aab5e.jpg"/>
          <p:cNvPicPr>
            <a:picLocks noChangeAspect="1"/>
          </p:cNvPicPr>
          <p:nvPr/>
        </p:nvPicPr>
        <p:blipFill>
          <a:blip r:embed="rId3"/>
          <a:srcRect t="6410"/>
          <a:stretch>
            <a:fillRect/>
          </a:stretch>
        </p:blipFill>
        <p:spPr>
          <a:xfrm>
            <a:off x="0" y="533400"/>
            <a:ext cx="9144000" cy="5562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43200" y="6172200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Playful cheetah cubs</a:t>
            </a:r>
            <a:endParaRPr lang="fil-PH" sz="2400" b="1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.jpg"/>
          <p:cNvPicPr>
            <a:picLocks noChangeAspect="1"/>
          </p:cNvPicPr>
          <p:nvPr/>
        </p:nvPicPr>
        <p:blipFill>
          <a:blip r:embed="rId3"/>
          <a:srcRect b="9942"/>
          <a:stretch>
            <a:fillRect/>
          </a:stretch>
        </p:blipFill>
        <p:spPr>
          <a:xfrm>
            <a:off x="0" y="0"/>
            <a:ext cx="9149891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2327" cy="6090457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ac0c5bbde94b68859a115573b06ba4 (1).jpg"/>
          <p:cNvPicPr>
            <a:picLocks noChangeAspect="1"/>
          </p:cNvPicPr>
          <p:nvPr/>
        </p:nvPicPr>
        <p:blipFill>
          <a:blip r:embed="rId3"/>
          <a:srcRect b="8284"/>
          <a:stretch>
            <a:fillRect/>
          </a:stretch>
        </p:blipFill>
        <p:spPr>
          <a:xfrm>
            <a:off x="1" y="838200"/>
            <a:ext cx="9198427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b13e8fb4ce6f60e944936bb784a0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0"/>
            <a:ext cx="4572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3.jpg"/>
          <p:cNvPicPr>
            <a:picLocks noChangeAspect="1"/>
          </p:cNvPicPr>
          <p:nvPr/>
        </p:nvPicPr>
        <p:blipFill>
          <a:blip r:embed="rId3"/>
          <a:srcRect b="7885"/>
          <a:stretch>
            <a:fillRect/>
          </a:stretch>
        </p:blipFill>
        <p:spPr>
          <a:xfrm>
            <a:off x="914400" y="381000"/>
            <a:ext cx="7263229" cy="6231068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.jpg"/>
          <p:cNvPicPr>
            <a:picLocks noChangeAspect="1"/>
          </p:cNvPicPr>
          <p:nvPr/>
        </p:nvPicPr>
        <p:blipFill>
          <a:blip r:embed="rId3"/>
          <a:srcRect b="11116"/>
          <a:stretch>
            <a:fillRect/>
          </a:stretch>
        </p:blipFill>
        <p:spPr>
          <a:xfrm>
            <a:off x="0" y="286615"/>
            <a:ext cx="9152390" cy="5885585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4f4b2f5386ed0f61e2af710935ed821.jpg"/>
          <p:cNvPicPr>
            <a:picLocks noChangeAspect="1"/>
          </p:cNvPicPr>
          <p:nvPr/>
        </p:nvPicPr>
        <p:blipFill>
          <a:blip r:embed="rId3"/>
          <a:srcRect t="7918"/>
          <a:stretch>
            <a:fillRect/>
          </a:stretch>
        </p:blipFill>
        <p:spPr>
          <a:xfrm>
            <a:off x="-132043" y="1066800"/>
            <a:ext cx="9276043" cy="52578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5.jpg"/>
          <p:cNvPicPr>
            <a:picLocks noChangeAspect="1"/>
          </p:cNvPicPr>
          <p:nvPr/>
        </p:nvPicPr>
        <p:blipFill>
          <a:blip r:embed="rId3"/>
          <a:srcRect b="11537"/>
          <a:stretch>
            <a:fillRect/>
          </a:stretch>
        </p:blipFill>
        <p:spPr>
          <a:xfrm>
            <a:off x="0" y="381000"/>
            <a:ext cx="9143999" cy="5958723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2327" cy="6090457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858" y="914400"/>
            <a:ext cx="9252857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2a4e7448194c1b6bcdf632b2851277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24200" y="5791200"/>
            <a:ext cx="4800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</a:rPr>
              <a:t>Lioness  carrying cub to safety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8c49f2540c4edb06794d8e1323fc2c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851" y="38947"/>
            <a:ext cx="8430149" cy="6819053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0.jpg"/>
          <p:cNvPicPr>
            <a:picLocks noChangeAspect="1"/>
          </p:cNvPicPr>
          <p:nvPr/>
        </p:nvPicPr>
        <p:blipFill>
          <a:blip r:embed="rId3"/>
          <a:srcRect b="10081"/>
          <a:stretch>
            <a:fillRect/>
          </a:stretch>
        </p:blipFill>
        <p:spPr>
          <a:xfrm>
            <a:off x="0" y="304800"/>
            <a:ext cx="9251155" cy="6096001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6542"/>
            <a:ext cx="9144000" cy="6084916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-49182"/>
            <a:ext cx="8610600" cy="6895341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6" name="Picture 5" descr="0c6ebdfbf4777106090f6a7067007418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640" y="0"/>
            <a:ext cx="576072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486400" y="609600"/>
            <a:ext cx="28956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Gorilla and rabbit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8.jpg"/>
          <p:cNvPicPr>
            <a:picLocks noChangeAspect="1"/>
          </p:cNvPicPr>
          <p:nvPr/>
        </p:nvPicPr>
        <p:blipFill>
          <a:blip r:embed="rId3"/>
          <a:srcRect l="3059" r="588" b="5882"/>
          <a:stretch>
            <a:fillRect/>
          </a:stretch>
        </p:blipFill>
        <p:spPr>
          <a:xfrm>
            <a:off x="0" y="713154"/>
            <a:ext cx="9144000" cy="5001846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19.jpg"/>
          <p:cNvPicPr>
            <a:picLocks noChangeAspect="1"/>
          </p:cNvPicPr>
          <p:nvPr/>
        </p:nvPicPr>
        <p:blipFill>
          <a:blip r:embed="rId3"/>
          <a:srcRect b="10200"/>
          <a:stretch>
            <a:fillRect/>
          </a:stretch>
        </p:blipFill>
        <p:spPr>
          <a:xfrm>
            <a:off x="0" y="304800"/>
            <a:ext cx="9143999" cy="6017473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0.jpg"/>
          <p:cNvPicPr>
            <a:picLocks noChangeAspect="1"/>
          </p:cNvPicPr>
          <p:nvPr/>
        </p:nvPicPr>
        <p:blipFill>
          <a:blip r:embed="rId3"/>
          <a:srcRect b="9942"/>
          <a:stretch>
            <a:fillRect/>
          </a:stretch>
        </p:blipFill>
        <p:spPr>
          <a:xfrm>
            <a:off x="0" y="0"/>
            <a:ext cx="9144000" cy="6276814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2267"/>
            <a:ext cx="9143999" cy="5953466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4.jpg"/>
          <p:cNvPicPr>
            <a:picLocks noChangeAspect="1"/>
          </p:cNvPicPr>
          <p:nvPr/>
        </p:nvPicPr>
        <p:blipFill>
          <a:blip r:embed="rId3"/>
          <a:srcRect b="9160"/>
          <a:stretch>
            <a:fillRect/>
          </a:stretch>
        </p:blipFill>
        <p:spPr>
          <a:xfrm>
            <a:off x="609600" y="0"/>
            <a:ext cx="8026288" cy="6880762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52327" cy="6090457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892" y="4412"/>
            <a:ext cx="9149892" cy="6853587"/>
          </a:xfrm>
          <a:prstGeom prst="rect">
            <a:avLst/>
          </a:prstGeom>
        </p:spPr>
      </p:pic>
      <p:pic>
        <p:nvPicPr>
          <p:cNvPr id="5" name="Picture 4" descr="2.-Heuglins-Spurfowl-1-of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758" y="457200"/>
            <a:ext cx="8683254" cy="58673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5800" y="914400"/>
            <a:ext cx="274320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 smtClean="0">
                <a:solidFill>
                  <a:schemeClr val="bg1"/>
                </a:solidFill>
              </a:rPr>
              <a:t>Heuglin</a:t>
            </a:r>
            <a:r>
              <a:rPr lang="en-US" sz="2400" b="1" dirty="0" smtClean="0">
                <a:solidFill>
                  <a:schemeClr val="bg1"/>
                </a:solidFill>
              </a:rPr>
              <a:t> spur fowl</a:t>
            </a:r>
            <a:endParaRPr lang="fil-PH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8.jpg"/>
          <p:cNvPicPr>
            <a:picLocks noChangeAspect="1"/>
          </p:cNvPicPr>
          <p:nvPr/>
        </p:nvPicPr>
        <p:blipFill>
          <a:blip r:embed="rId3"/>
          <a:srcRect b="8194"/>
          <a:stretch>
            <a:fillRect/>
          </a:stretch>
        </p:blipFill>
        <p:spPr>
          <a:xfrm>
            <a:off x="0" y="148166"/>
            <a:ext cx="9144000" cy="6024034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67"/>
            <a:ext cx="9144000" cy="6219265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3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"/>
            <a:ext cx="9266835" cy="6166657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31.jpg"/>
          <p:cNvPicPr>
            <a:picLocks noChangeAspect="1"/>
          </p:cNvPicPr>
          <p:nvPr/>
        </p:nvPicPr>
        <p:blipFill>
          <a:blip r:embed="rId3"/>
          <a:srcRect b="11537"/>
          <a:stretch>
            <a:fillRect/>
          </a:stretch>
        </p:blipFill>
        <p:spPr>
          <a:xfrm>
            <a:off x="0" y="533400"/>
            <a:ext cx="9143999" cy="5958723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32.jpg"/>
          <p:cNvPicPr>
            <a:picLocks noChangeAspect="1"/>
          </p:cNvPicPr>
          <p:nvPr/>
        </p:nvPicPr>
        <p:blipFill>
          <a:blip r:embed="rId3"/>
          <a:srcRect b="10312"/>
          <a:stretch>
            <a:fillRect/>
          </a:stretch>
        </p:blipFill>
        <p:spPr>
          <a:xfrm>
            <a:off x="-82911" y="304800"/>
            <a:ext cx="9226911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9891" cy="6853587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34.jpg"/>
          <p:cNvPicPr>
            <a:picLocks noChangeAspect="1"/>
          </p:cNvPicPr>
          <p:nvPr/>
        </p:nvPicPr>
        <p:blipFill>
          <a:blip r:embed="rId4"/>
          <a:srcRect r="11894" b="8655"/>
          <a:stretch>
            <a:fillRect/>
          </a:stretch>
        </p:blipFill>
        <p:spPr>
          <a:xfrm>
            <a:off x="1" y="0"/>
            <a:ext cx="9143999" cy="6837872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3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68680"/>
            <a:ext cx="9144000" cy="5120640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Content Placeholder 3" descr="a23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"/>
            <a:ext cx="9155783" cy="6858000"/>
          </a:xfrm>
        </p:spPr>
      </p:pic>
      <p:pic>
        <p:nvPicPr>
          <p:cNvPr id="5" name="Picture 4" descr="a3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254</TotalTime>
  <Words>97</Words>
  <Application>Microsoft Office PowerPoint</Application>
  <PresentationFormat>On-screen Show (4:3)</PresentationFormat>
  <Paragraphs>55</Paragraphs>
  <Slides>406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406</vt:i4>
      </vt:variant>
    </vt:vector>
  </HeadingPairs>
  <TitlesOfParts>
    <vt:vector size="407" baseType="lpstr">
      <vt:lpstr>Default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Slide 148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Slide 227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  <vt:lpstr>Slide 301</vt:lpstr>
      <vt:lpstr>Slide 302</vt:lpstr>
      <vt:lpstr>Slide 303</vt:lpstr>
      <vt:lpstr>Slide 304</vt:lpstr>
      <vt:lpstr>Slide 305</vt:lpstr>
      <vt:lpstr>Slide 306</vt:lpstr>
      <vt:lpstr>Slide 307</vt:lpstr>
      <vt:lpstr>Slide 308</vt:lpstr>
      <vt:lpstr>Slide 309</vt:lpstr>
      <vt:lpstr>Slide 310</vt:lpstr>
      <vt:lpstr>Slide 311</vt:lpstr>
      <vt:lpstr>Slide 312</vt:lpstr>
      <vt:lpstr>Slide 313</vt:lpstr>
      <vt:lpstr>Slide 314</vt:lpstr>
      <vt:lpstr>Slide 315</vt:lpstr>
      <vt:lpstr>Slide 316</vt:lpstr>
      <vt:lpstr>Slide 317</vt:lpstr>
      <vt:lpstr>Slide 318</vt:lpstr>
      <vt:lpstr>Slide 319</vt:lpstr>
      <vt:lpstr>Slide 320</vt:lpstr>
      <vt:lpstr>Slide 321</vt:lpstr>
      <vt:lpstr>Slide 322</vt:lpstr>
      <vt:lpstr>Slide 323</vt:lpstr>
      <vt:lpstr>Slide 324</vt:lpstr>
      <vt:lpstr>Slide 325</vt:lpstr>
      <vt:lpstr>Slide 326</vt:lpstr>
      <vt:lpstr>Slide 327</vt:lpstr>
      <vt:lpstr>Slide 328</vt:lpstr>
      <vt:lpstr>Slide 329</vt:lpstr>
      <vt:lpstr>Slide 330</vt:lpstr>
      <vt:lpstr>Slide 331</vt:lpstr>
      <vt:lpstr>Slide 332</vt:lpstr>
      <vt:lpstr>Slide 333</vt:lpstr>
      <vt:lpstr>Slide 334</vt:lpstr>
      <vt:lpstr>Slide 335</vt:lpstr>
      <vt:lpstr>Slide 336</vt:lpstr>
      <vt:lpstr>Slide 337</vt:lpstr>
      <vt:lpstr>Slide 338</vt:lpstr>
      <vt:lpstr>Slide 339</vt:lpstr>
      <vt:lpstr>Slide 340</vt:lpstr>
      <vt:lpstr>Slide 341</vt:lpstr>
      <vt:lpstr>Slide 342</vt:lpstr>
      <vt:lpstr>Slide 343</vt:lpstr>
      <vt:lpstr>Slide 344</vt:lpstr>
      <vt:lpstr>Slide 345</vt:lpstr>
      <vt:lpstr>Slide 346</vt:lpstr>
      <vt:lpstr>Slide 347</vt:lpstr>
      <vt:lpstr>Slide 348</vt:lpstr>
      <vt:lpstr>Slide 349</vt:lpstr>
      <vt:lpstr>Slide 350</vt:lpstr>
      <vt:lpstr>Slide 351</vt:lpstr>
      <vt:lpstr>Slide 352</vt:lpstr>
      <vt:lpstr>Slide 353</vt:lpstr>
      <vt:lpstr>Slide 354</vt:lpstr>
      <vt:lpstr>Slide 355</vt:lpstr>
      <vt:lpstr>Slide 356</vt:lpstr>
      <vt:lpstr>Slide 357</vt:lpstr>
      <vt:lpstr>Slide 358</vt:lpstr>
      <vt:lpstr>Slide 359</vt:lpstr>
      <vt:lpstr>Slide 360</vt:lpstr>
      <vt:lpstr>Slide 361</vt:lpstr>
      <vt:lpstr>Slide 362</vt:lpstr>
      <vt:lpstr>Slide 363</vt:lpstr>
      <vt:lpstr>Slide 364</vt:lpstr>
      <vt:lpstr>Slide 365</vt:lpstr>
      <vt:lpstr>Slide 366</vt:lpstr>
      <vt:lpstr>Slide 367</vt:lpstr>
      <vt:lpstr>Slide 368</vt:lpstr>
      <vt:lpstr>Slide 369</vt:lpstr>
      <vt:lpstr>Slide 370</vt:lpstr>
      <vt:lpstr>Slide 371</vt:lpstr>
      <vt:lpstr>Slide 372</vt:lpstr>
      <vt:lpstr>Slide 373</vt:lpstr>
      <vt:lpstr>Slide 374</vt:lpstr>
      <vt:lpstr>Slide 375</vt:lpstr>
      <vt:lpstr>Slide 376</vt:lpstr>
      <vt:lpstr>Slide 377</vt:lpstr>
      <vt:lpstr>Slide 378</vt:lpstr>
      <vt:lpstr>Slide 379</vt:lpstr>
      <vt:lpstr>Slide 380</vt:lpstr>
      <vt:lpstr>Slide 381</vt:lpstr>
      <vt:lpstr>Slide 382</vt:lpstr>
      <vt:lpstr>Slide 383</vt:lpstr>
      <vt:lpstr>Slide 384</vt:lpstr>
      <vt:lpstr>Slide 385</vt:lpstr>
      <vt:lpstr>Slide 386</vt:lpstr>
      <vt:lpstr>Slide 387</vt:lpstr>
      <vt:lpstr>Slide 388</vt:lpstr>
      <vt:lpstr>Slide 389</vt:lpstr>
      <vt:lpstr>Slide 390</vt:lpstr>
      <vt:lpstr>Slide 391</vt:lpstr>
      <vt:lpstr>Slide 392</vt:lpstr>
      <vt:lpstr>Slide 393</vt:lpstr>
      <vt:lpstr>Slide 394</vt:lpstr>
      <vt:lpstr>Slide 395</vt:lpstr>
      <vt:lpstr>Slide 396</vt:lpstr>
      <vt:lpstr>Slide 397</vt:lpstr>
      <vt:lpstr>Slide 398</vt:lpstr>
      <vt:lpstr>Slide 399</vt:lpstr>
      <vt:lpstr>Slide 400</vt:lpstr>
      <vt:lpstr>Slide 401</vt:lpstr>
      <vt:lpstr>Slide 402</vt:lpstr>
      <vt:lpstr>Slide 403</vt:lpstr>
      <vt:lpstr>Slide 404</vt:lpstr>
      <vt:lpstr>Slide 405</vt:lpstr>
      <vt:lpstr>Slide 406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Amal</dc:creator>
  <cp:lastModifiedBy>Amal</cp:lastModifiedBy>
  <cp:revision>49</cp:revision>
  <dcterms:created xsi:type="dcterms:W3CDTF">2015-10-27T02:02:32Z</dcterms:created>
  <dcterms:modified xsi:type="dcterms:W3CDTF">2015-10-27T22:24:15Z</dcterms:modified>
</cp:coreProperties>
</file>