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s/slide13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137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404" r:id="rId4"/>
    <p:sldId id="409" r:id="rId5"/>
    <p:sldId id="410" r:id="rId6"/>
    <p:sldId id="411" r:id="rId7"/>
    <p:sldId id="412" r:id="rId8"/>
    <p:sldId id="413" r:id="rId9"/>
    <p:sldId id="414" r:id="rId10"/>
    <p:sldId id="415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423" r:id="rId19"/>
    <p:sldId id="424" r:id="rId20"/>
    <p:sldId id="425" r:id="rId21"/>
    <p:sldId id="427" r:id="rId22"/>
    <p:sldId id="428" r:id="rId23"/>
    <p:sldId id="429" r:id="rId24"/>
    <p:sldId id="430" r:id="rId25"/>
    <p:sldId id="431" r:id="rId26"/>
    <p:sldId id="432" r:id="rId27"/>
    <p:sldId id="433" r:id="rId28"/>
    <p:sldId id="435" r:id="rId29"/>
    <p:sldId id="436" r:id="rId30"/>
    <p:sldId id="437" r:id="rId31"/>
    <p:sldId id="438" r:id="rId32"/>
    <p:sldId id="439" r:id="rId33"/>
    <p:sldId id="440" r:id="rId34"/>
    <p:sldId id="441" r:id="rId35"/>
    <p:sldId id="442" r:id="rId36"/>
    <p:sldId id="443" r:id="rId37"/>
    <p:sldId id="444" r:id="rId38"/>
    <p:sldId id="445" r:id="rId39"/>
    <p:sldId id="447" r:id="rId40"/>
    <p:sldId id="448" r:id="rId41"/>
    <p:sldId id="449" r:id="rId42"/>
    <p:sldId id="450" r:id="rId43"/>
    <p:sldId id="451" r:id="rId44"/>
    <p:sldId id="452" r:id="rId45"/>
    <p:sldId id="453" r:id="rId46"/>
    <p:sldId id="454" r:id="rId47"/>
    <p:sldId id="455" r:id="rId48"/>
    <p:sldId id="456" r:id="rId49"/>
    <p:sldId id="457" r:id="rId50"/>
    <p:sldId id="458" r:id="rId51"/>
    <p:sldId id="459" r:id="rId52"/>
    <p:sldId id="460" r:id="rId53"/>
    <p:sldId id="461" r:id="rId54"/>
    <p:sldId id="462" r:id="rId55"/>
    <p:sldId id="463" r:id="rId56"/>
    <p:sldId id="464" r:id="rId57"/>
    <p:sldId id="465" r:id="rId58"/>
    <p:sldId id="466" r:id="rId59"/>
    <p:sldId id="467" r:id="rId60"/>
    <p:sldId id="468" r:id="rId61"/>
    <p:sldId id="469" r:id="rId62"/>
    <p:sldId id="470" r:id="rId63"/>
    <p:sldId id="471" r:id="rId64"/>
    <p:sldId id="472" r:id="rId65"/>
    <p:sldId id="473" r:id="rId66"/>
    <p:sldId id="474" r:id="rId67"/>
    <p:sldId id="475" r:id="rId68"/>
    <p:sldId id="476" r:id="rId69"/>
    <p:sldId id="477" r:id="rId70"/>
    <p:sldId id="478" r:id="rId71"/>
    <p:sldId id="479" r:id="rId72"/>
    <p:sldId id="480" r:id="rId73"/>
    <p:sldId id="482" r:id="rId74"/>
    <p:sldId id="483" r:id="rId75"/>
    <p:sldId id="484" r:id="rId76"/>
    <p:sldId id="485" r:id="rId77"/>
    <p:sldId id="486" r:id="rId78"/>
    <p:sldId id="487" r:id="rId79"/>
    <p:sldId id="488" r:id="rId80"/>
    <p:sldId id="489" r:id="rId81"/>
    <p:sldId id="490" r:id="rId82"/>
    <p:sldId id="491" r:id="rId83"/>
    <p:sldId id="492" r:id="rId84"/>
    <p:sldId id="493" r:id="rId85"/>
    <p:sldId id="494" r:id="rId86"/>
    <p:sldId id="495" r:id="rId87"/>
    <p:sldId id="496" r:id="rId88"/>
    <p:sldId id="497" r:id="rId89"/>
    <p:sldId id="498" r:id="rId90"/>
    <p:sldId id="499" r:id="rId91"/>
    <p:sldId id="500" r:id="rId92"/>
    <p:sldId id="501" r:id="rId93"/>
    <p:sldId id="502" r:id="rId94"/>
    <p:sldId id="504" r:id="rId95"/>
    <p:sldId id="505" r:id="rId96"/>
    <p:sldId id="506" r:id="rId97"/>
    <p:sldId id="507" r:id="rId98"/>
    <p:sldId id="508" r:id="rId99"/>
    <p:sldId id="509" r:id="rId100"/>
    <p:sldId id="510" r:id="rId101"/>
    <p:sldId id="511" r:id="rId102"/>
    <p:sldId id="512" r:id="rId103"/>
    <p:sldId id="513" r:id="rId104"/>
    <p:sldId id="514" r:id="rId105"/>
    <p:sldId id="515" r:id="rId106"/>
    <p:sldId id="516" r:id="rId107"/>
    <p:sldId id="517" r:id="rId108"/>
    <p:sldId id="518" r:id="rId109"/>
    <p:sldId id="519" r:id="rId110"/>
    <p:sldId id="520" r:id="rId111"/>
    <p:sldId id="521" r:id="rId112"/>
    <p:sldId id="522" r:id="rId113"/>
    <p:sldId id="523" r:id="rId114"/>
    <p:sldId id="524" r:id="rId115"/>
    <p:sldId id="525" r:id="rId116"/>
    <p:sldId id="526" r:id="rId117"/>
    <p:sldId id="527" r:id="rId118"/>
    <p:sldId id="528" r:id="rId119"/>
    <p:sldId id="529" r:id="rId120"/>
    <p:sldId id="530" r:id="rId121"/>
    <p:sldId id="531" r:id="rId122"/>
    <p:sldId id="532" r:id="rId123"/>
    <p:sldId id="533" r:id="rId124"/>
    <p:sldId id="534" r:id="rId125"/>
    <p:sldId id="535" r:id="rId126"/>
    <p:sldId id="536" r:id="rId127"/>
    <p:sldId id="537" r:id="rId128"/>
    <p:sldId id="538" r:id="rId129"/>
    <p:sldId id="539" r:id="rId130"/>
    <p:sldId id="540" r:id="rId131"/>
    <p:sldId id="541" r:id="rId132"/>
    <p:sldId id="542" r:id="rId133"/>
    <p:sldId id="543" r:id="rId134"/>
    <p:sldId id="544" r:id="rId135"/>
    <p:sldId id="545" r:id="rId136"/>
    <p:sldId id="546" r:id="rId137"/>
    <p:sldId id="547" r:id="rId138"/>
    <p:sldId id="548" r:id="rId139"/>
    <p:sldId id="549" r:id="rId140"/>
    <p:sldId id="550" r:id="rId141"/>
    <p:sldId id="551" r:id="rId142"/>
    <p:sldId id="552" r:id="rId143"/>
    <p:sldId id="553" r:id="rId1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11/26/2015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Handloom silk </a:t>
            </a:r>
            <a:r>
              <a:rPr lang="en-US" dirty="0" err="1" smtClean="0">
                <a:solidFill>
                  <a:srgbClr val="FF0000"/>
                </a:solidFill>
              </a:rPr>
              <a:t>sarees</a:t>
            </a:r>
            <a:r>
              <a:rPr lang="en-US" dirty="0" smtClean="0">
                <a:solidFill>
                  <a:srgbClr val="FF0000"/>
                </a:solidFill>
              </a:rPr>
              <a:t> of Benares</a:t>
            </a:r>
            <a:endParaRPr lang="fil-PH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696" cy="1066800"/>
          </a:xfrm>
          <a:solidFill>
            <a:srgbClr val="FFFF00"/>
          </a:solidFill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</a:rPr>
              <a:t>Part two</a:t>
            </a:r>
            <a:endParaRPr lang="fil-PH" sz="5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vecha-s-Black-Banarasi-Cotton-SDL212043714-1-21cf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4" y="0"/>
            <a:ext cx="585859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60bdb5cd2e6dd1bde1708bf41d7321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08140" cy="5049078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043-52_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614" y="0"/>
            <a:ext cx="62067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629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NTIQUE-BANARASI-SARI-SILVER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-76200"/>
            <a:ext cx="6934199" cy="6934199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_saree_pure_silk_handloom.jpg_250x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380" y="0"/>
            <a:ext cx="53492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_Silk_Sare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+saree+benaras+broca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2900" y="2133600"/>
            <a:ext cx="9529796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sarees.jpg"/>
          <p:cNvPicPr>
            <a:picLocks noChangeAspect="1"/>
          </p:cNvPicPr>
          <p:nvPr/>
        </p:nvPicPr>
        <p:blipFill>
          <a:blip r:embed="rId2"/>
          <a:srcRect b="12296"/>
          <a:stretch>
            <a:fillRect/>
          </a:stretch>
        </p:blipFill>
        <p:spPr>
          <a:xfrm>
            <a:off x="-1" y="0"/>
            <a:ext cx="9151723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sarees-onli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vecha-s-Black-Banarasi-Cotton-SDL452816218-1-c09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-49754"/>
            <a:ext cx="5943600" cy="6957508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sar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240"/>
            <a:ext cx="8534400" cy="6827520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benarasi-designer-saree-250x250.jpg"/>
          <p:cNvPicPr>
            <a:picLocks noChangeAspect="1"/>
          </p:cNvPicPr>
          <p:nvPr/>
        </p:nvPicPr>
        <p:blipFill>
          <a:blip r:embed="rId2"/>
          <a:srcRect t="14000" b="11600"/>
          <a:stretch>
            <a:fillRect/>
          </a:stretch>
        </p:blipFill>
        <p:spPr>
          <a:xfrm>
            <a:off x="-88081" y="0"/>
            <a:ext cx="92177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narasi-silk-saree-500x5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idal-cutwork-brocade-sare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11" y="-18435"/>
            <a:ext cx="8359589" cy="6876435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idal-sarees-250x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Embroidery-Banarasi-Sarees.jpg"/>
          <p:cNvPicPr>
            <a:picLocks noChangeAspect="1"/>
          </p:cNvPicPr>
          <p:nvPr/>
        </p:nvPicPr>
        <p:blipFill>
          <a:blip r:embed="rId2"/>
          <a:srcRect l="6667" t="6004" r="3333" b="3416"/>
          <a:stretch>
            <a:fillRect/>
          </a:stretch>
        </p:blipFill>
        <p:spPr>
          <a:xfrm>
            <a:off x="1828800" y="-39511"/>
            <a:ext cx="5410200" cy="7013222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and-embroidery-banarasi-silk-sarees_10464569_250x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andloom-Banarasi-Silk-Sare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eavy-banarasi-silk-saree-250x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332" y="11960"/>
            <a:ext cx="6106668" cy="684604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38199"/>
            <a:ext cx="9198428" cy="515111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nk-and-beige-sonakshi-sinha-half-n-half-saree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8680"/>
            <a:ext cx="9144000" cy="512064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6542"/>
            <a:ext cx="9152328" cy="6090458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99" y="0"/>
            <a:ext cx="57150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-45720"/>
            <a:ext cx="5753099" cy="690372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2).jpg"/>
          <p:cNvPicPr>
            <a:picLocks noChangeAspect="1"/>
          </p:cNvPicPr>
          <p:nvPr/>
        </p:nvPicPr>
        <p:blipFill>
          <a:blip r:embed="rId2"/>
          <a:srcRect b="13910"/>
          <a:stretch>
            <a:fillRect/>
          </a:stretch>
        </p:blipFill>
        <p:spPr>
          <a:xfrm>
            <a:off x="1600200" y="-116870"/>
            <a:ext cx="5791200" cy="7016850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0"/>
            <a:ext cx="4495800" cy="6866466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images (27).jpg"/>
          <p:cNvPicPr>
            <a:picLocks noChangeAspect="1"/>
          </p:cNvPicPr>
          <p:nvPr/>
        </p:nvPicPr>
        <p:blipFill>
          <a:blip r:embed="rId2"/>
          <a:srcRect l="7333" t="7333" r="3778" b="7333"/>
          <a:stretch>
            <a:fillRect/>
          </a:stretch>
        </p:blipFill>
        <p:spPr>
          <a:xfrm>
            <a:off x="1038225" y="0"/>
            <a:ext cx="71437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1" y="45718"/>
            <a:ext cx="5676900" cy="6812281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9" y="-1"/>
            <a:ext cx="6858001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nk-banarasi-pure-silk-saree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975" y="0"/>
            <a:ext cx="50180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Pure banarasi Slk with heavy border BAN-12  INR 21500-700x700 (1).JPG"/>
          <p:cNvPicPr>
            <a:picLocks noChangeAspect="1"/>
          </p:cNvPicPr>
          <p:nvPr/>
        </p:nvPicPr>
        <p:blipFill>
          <a:blip r:embed="rId2"/>
          <a:srcRect l="12286" r="12286"/>
          <a:stretch>
            <a:fillRect/>
          </a:stretch>
        </p:blipFill>
        <p:spPr>
          <a:xfrm>
            <a:off x="2133600" y="-11545"/>
            <a:ext cx="5181600" cy="6869546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roon-banarasi-satin-silk-saree-with-golden-zari-AJ52_a_01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892"/>
            <a:ext cx="9144001" cy="6906892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fsarees11._exclusive-pure-silk-koral-banarasi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2866"/>
            <a:ext cx="9144000" cy="6920866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fsarees12._exclusive-pure-silk-koral-banarasi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64" y="0"/>
            <a:ext cx="79876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each-saree-in-banarasi-silk-with-zari-weave-in-jaal-and-border-219449_4_.jpg"/>
          <p:cNvPicPr>
            <a:picLocks noChangeAspect="1"/>
          </p:cNvPicPr>
          <p:nvPr/>
        </p:nvPicPr>
        <p:blipFill>
          <a:blip r:embed="rId2"/>
          <a:srcRect b="10000"/>
          <a:stretch>
            <a:fillRect/>
          </a:stretch>
        </p:blipFill>
        <p:spPr>
          <a:xfrm>
            <a:off x="2131860" y="0"/>
            <a:ext cx="542253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ed-banarasi-sar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f04-designer-silk-saree-250x250.jpg"/>
          <p:cNvPicPr>
            <a:picLocks noChangeAspect="1"/>
          </p:cNvPicPr>
          <p:nvPr/>
        </p:nvPicPr>
        <p:blipFill>
          <a:blip r:embed="rId2"/>
          <a:srcRect t="13333" b="13333"/>
          <a:stretch>
            <a:fillRect/>
          </a:stretch>
        </p:blipFill>
        <p:spPr>
          <a:xfrm>
            <a:off x="-103909" y="0"/>
            <a:ext cx="93518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re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581400" cy="6865258"/>
          </a:xfrm>
          <a:prstGeom prst="rect">
            <a:avLst/>
          </a:prstGeom>
        </p:spPr>
      </p:pic>
      <p:pic>
        <p:nvPicPr>
          <p:cNvPr id="5" name="Picture 4" descr="peach-saree-in-banarasi-silk-with-zari-weave-in-jaal-and-border-219449_4_.jpg"/>
          <p:cNvPicPr>
            <a:picLocks noChangeAspect="1"/>
          </p:cNvPicPr>
          <p:nvPr/>
        </p:nvPicPr>
        <p:blipFill>
          <a:blip r:embed="rId3"/>
          <a:srcRect b="8889"/>
          <a:stretch>
            <a:fillRect/>
          </a:stretch>
        </p:blipFill>
        <p:spPr>
          <a:xfrm>
            <a:off x="3733800" y="-1"/>
            <a:ext cx="5410200" cy="6926879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ilk-banarasi-sare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691" y="15240"/>
            <a:ext cx="6873309" cy="68427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nk-banarasi-pure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975" y="0"/>
            <a:ext cx="50180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ilk-saree-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299"/>
            <a:ext cx="9144000" cy="7028598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anchoi-jangla-manidar-hatkargha-bunker-handloom-400x400-imaefgcvh4zggrgp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235" y="0"/>
            <a:ext cx="538353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Pure Banarasi Silk with Paithani Borders and Pullo,BAN-15  INR 21000-700x700.JPG"/>
          <p:cNvPicPr>
            <a:picLocks noChangeAspect="1"/>
          </p:cNvPicPr>
          <p:nvPr/>
        </p:nvPicPr>
        <p:blipFill>
          <a:blip r:embed="rId2"/>
          <a:srcRect l="11143" r="11143"/>
          <a:stretch>
            <a:fillRect/>
          </a:stretch>
        </p:blipFill>
        <p:spPr>
          <a:xfrm>
            <a:off x="1905001" y="-2800"/>
            <a:ext cx="5331822" cy="68608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UT8y8zxXlxXXXagOFbX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oja_Hegde_Palam_Silk_Saree_Ad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retty-pink-banarasi-art-silk-wedding-saree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SR-Silk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3759"/>
            <a:ext cx="9144000" cy="557048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ure-Banarasi-Cream-Saree-SAKAAS2124-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urple-Banarasi-Silk-Trendy-Designer-Embroidered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0" y="0"/>
            <a:ext cx="4000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52400"/>
          </a:xfrm>
        </p:spPr>
        <p:txBody>
          <a:bodyPr>
            <a:normAutofit fontScale="90000"/>
          </a:bodyPr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TextBox 3"/>
          <p:cNvSpPr txBox="1"/>
          <p:nvPr/>
        </p:nvSpPr>
        <p:spPr>
          <a:xfrm>
            <a:off x="1828800" y="609600"/>
            <a:ext cx="5715000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Editor’s note</a:t>
            </a:r>
            <a:endParaRPr lang="fil-PH" sz="4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1676400"/>
            <a:ext cx="8153400" cy="572464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The  handmade silk </a:t>
            </a:r>
            <a:r>
              <a:rPr lang="en-US" sz="2400" b="1" dirty="0" err="1" smtClean="0">
                <a:solidFill>
                  <a:schemeClr val="bg1"/>
                </a:solidFill>
              </a:rPr>
              <a:t>sarees</a:t>
            </a:r>
            <a:r>
              <a:rPr lang="en-US" sz="2400" b="1" dirty="0" smtClean="0">
                <a:solidFill>
                  <a:schemeClr val="bg1"/>
                </a:solidFill>
              </a:rPr>
              <a:t> of Benares are fabled for their  originality, brilliance in color  and exquisite  details .  Although the demands of modern life  has made many women  go for  </a:t>
            </a:r>
            <a:r>
              <a:rPr lang="en-US" sz="2400" b="1" dirty="0" err="1" smtClean="0">
                <a:solidFill>
                  <a:schemeClr val="bg1"/>
                </a:solidFill>
              </a:rPr>
              <a:t>Shalwar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Kurta</a:t>
            </a:r>
            <a:r>
              <a:rPr lang="en-US" sz="2400" b="1" dirty="0" smtClean="0">
                <a:solidFill>
                  <a:schemeClr val="bg1"/>
                </a:solidFill>
              </a:rPr>
              <a:t> or even Western clothes  that has a profound effect on the silk industry , the Benares silk </a:t>
            </a:r>
            <a:r>
              <a:rPr lang="en-US" sz="2400" b="1" dirty="0" err="1" smtClean="0">
                <a:solidFill>
                  <a:schemeClr val="bg1"/>
                </a:solidFill>
              </a:rPr>
              <a:t>saree</a:t>
            </a:r>
            <a:r>
              <a:rPr lang="en-US" sz="2400" b="1" dirty="0" smtClean="0">
                <a:solidFill>
                  <a:schemeClr val="bg1"/>
                </a:solidFill>
              </a:rPr>
              <a:t> still  occupies a special place  in the heart of all women. No two </a:t>
            </a:r>
            <a:r>
              <a:rPr lang="en-US" sz="2400" b="1" dirty="0" err="1" smtClean="0">
                <a:solidFill>
                  <a:schemeClr val="bg1"/>
                </a:solidFill>
              </a:rPr>
              <a:t>sarees</a:t>
            </a:r>
            <a:r>
              <a:rPr lang="en-US" sz="2400" b="1" dirty="0" smtClean="0">
                <a:solidFill>
                  <a:schemeClr val="bg1"/>
                </a:solidFill>
              </a:rPr>
              <a:t> are made alike . The superb craftsmanship and attention to details make these </a:t>
            </a:r>
            <a:r>
              <a:rPr lang="en-US" sz="2400" b="1" dirty="0" err="1" smtClean="0">
                <a:solidFill>
                  <a:schemeClr val="bg1"/>
                </a:solidFill>
              </a:rPr>
              <a:t>sarees</a:t>
            </a:r>
            <a:r>
              <a:rPr lang="en-US" sz="2400" b="1" dirty="0" smtClean="0">
                <a:solidFill>
                  <a:schemeClr val="bg1"/>
                </a:solidFill>
              </a:rPr>
              <a:t> unique and very special.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I have presented a very small sample  of this great art  in silk for your private viewing pleasure only.</a:t>
            </a:r>
          </a:p>
          <a:p>
            <a:pPr algn="ctr"/>
            <a:endParaRPr lang="en-US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AKC/November 2015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fil-P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urple-upada-silk-saree-featuring-with-banarasi-floral-border-only-on-kalki-236447_2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1861" y="0"/>
            <a:ext cx="488027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ed-pure-silk-saree-Banarasi-sarees-Lehengas-dresses-purple-and-green-banarasi-art-silk-saree-Banarasi-sarees-Lehengas-dresses1 (1).jpg"/>
          <p:cNvPicPr>
            <a:picLocks noChangeAspect="1"/>
          </p:cNvPicPr>
          <p:nvPr/>
        </p:nvPicPr>
        <p:blipFill>
          <a:blip r:embed="rId2"/>
          <a:srcRect b="3333"/>
          <a:stretch>
            <a:fillRect/>
          </a:stretch>
        </p:blipFill>
        <p:spPr>
          <a:xfrm>
            <a:off x="0" y="0"/>
            <a:ext cx="9144000" cy="66294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ust-banarasi-art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975" y="0"/>
            <a:ext cx="50180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ffron-yellow-art-benarasi-silk-saree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nju-Sarees-Beige-Banarasi-Chanderi-SDL471426474-1-5e41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3" y="1"/>
            <a:ext cx="582489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nju-Sarees-Blue-Banarasi-Silk-SDL130994189-1-97f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3" y="-49754"/>
            <a:ext cx="5901097" cy="690775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nju-Sarees-Green-Banarasi-Silk-SDL130672744-1-f17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3" y="-49754"/>
            <a:ext cx="5901097" cy="690775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nju-Sarees-Impressive-Black-Banarasi-SDL559225133-1-ec854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3" y="-49754"/>
            <a:ext cx="5901097" cy="690775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nju-Sarees-Swanky-Black-Banarasi-SDL556698381-1-86f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3" y="1"/>
            <a:ext cx="582489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nju-Sarees-Rich-Looking-Green-SDL558093101-1-9d3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3" y="-49754"/>
            <a:ext cx="5901097" cy="69077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multicolor-banarasi-tussar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975" y="0"/>
            <a:ext cx="50180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Sanju-Turquoise-Banarasi-Silk-Saree-SDL063257562-1-4f8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4" y="0"/>
            <a:ext cx="585859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reeBanars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t27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1" y="0"/>
            <a:ext cx="47431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sat236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13590"/>
            <a:ext cx="4733799" cy="684441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t270-enlarg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590"/>
            <a:ext cx="4724399" cy="683081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t371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3590"/>
            <a:ext cx="4800599" cy="694099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u23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1" y="0"/>
            <a:ext cx="47431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u132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590"/>
            <a:ext cx="4724399" cy="6830819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u137-enlarge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590"/>
            <a:ext cx="4724399" cy="6830819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sau152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13590"/>
            <a:ext cx="4733799" cy="68444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ool Indian Maroon UppadaSilk Saree Floral Motif Banarasi Light Weight VB.82.3.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18" y="-36095"/>
            <a:ext cx="6822282" cy="689409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u864-thumbnai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366" y="10758"/>
            <a:ext cx="4731834" cy="6847242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va3-enlarg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13590"/>
            <a:ext cx="4733799" cy="684441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va29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13590"/>
            <a:ext cx="4733799" cy="684441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w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2296" y="-15739"/>
            <a:ext cx="4409503" cy="6873739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bg8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13590"/>
            <a:ext cx="4733799" cy="684441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br491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13590"/>
            <a:ext cx="4733799" cy="684441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intillating-magenta-crepe-jacquard-saree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d-4581-saree-dress-400x400-imae2mhzkaybvgx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134" y="-19467"/>
            <a:ext cx="4711065" cy="6877467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sft234-larg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132" y="0"/>
            <a:ext cx="47457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a180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13590"/>
            <a:ext cx="4733799" cy="68444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ool Indian Pink Bhagalpuri SilkSaree Banarasi Border Fancy Embroidery VY.150.13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18" y="-36095"/>
            <a:ext cx="6822282" cy="6894095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r68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0"/>
            <a:ext cx="4809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r99-thumbnai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366" y="10758"/>
            <a:ext cx="4731834" cy="6847242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shr112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590"/>
            <a:ext cx="4724399" cy="6830819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ra44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13590"/>
            <a:ext cx="4733799" cy="684441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ilk-Banarasi-Tanchhoi-Saree_0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34118" cy="6858000"/>
          </a:xfrm>
          <a:prstGeom prst="rect">
            <a:avLst/>
          </a:prstGeom>
        </p:spPr>
      </p:pic>
      <p:pic>
        <p:nvPicPr>
          <p:cNvPr id="5" name="Picture 4" descr="Silk-Sarees-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kk14708b-superenlarg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269" y="0"/>
            <a:ext cx="473946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kk15622-thumbnai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-99508"/>
            <a:ext cx="4876799" cy="7057015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lsnn23a_b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lsnn24a_b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lsnn30a_b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ool Indian Pink Super Net Cotton Saree Banarasi Border New Traditional VB.45.12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18" y="0"/>
            <a:ext cx="67865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ne91_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ne246a-enlarg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13590"/>
            <a:ext cx="4733799" cy="684441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ne247a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13590"/>
            <a:ext cx="4733799" cy="684441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ne256b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590"/>
            <a:ext cx="4724399" cy="6830819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snea7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590"/>
            <a:ext cx="4724399" cy="6830819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nea74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1" y="0"/>
            <a:ext cx="47431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nea75-thumbnail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0758"/>
            <a:ext cx="4724399" cy="6836483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nea93-enlarg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13590"/>
            <a:ext cx="4733799" cy="684441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nn38_big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-76200"/>
            <a:ext cx="6934200" cy="69342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nn142b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1" y="0"/>
            <a:ext cx="47431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ool Indian Pink Uppada Silk Buy Saris Online Wedding Festival Bridal  VB.95.8.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18" y="-36095"/>
            <a:ext cx="6822282" cy="6894095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nn143e-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132" y="0"/>
            <a:ext cx="47457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nn149c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13590"/>
            <a:ext cx="4733799" cy="684441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snn171b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0" y="13590"/>
            <a:ext cx="4733799" cy="684441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nn171d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1" y="0"/>
            <a:ext cx="4743198" cy="6858000"/>
          </a:xfrm>
          <a:prstGeom prst="rect">
            <a:avLst/>
          </a:prstGeom>
        </p:spPr>
      </p:pic>
      <p:pic>
        <p:nvPicPr>
          <p:cNvPr id="5" name="Picture 4" descr="snu10-lar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9132" y="0"/>
            <a:ext cx="47457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onakshi-sinha-beige-pure-banarasi-silk-saree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onakshi-sinha-diwal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0"/>
            <a:ext cx="2977463" cy="6858000"/>
          </a:xfrm>
          <a:prstGeom prst="rect">
            <a:avLst/>
          </a:prstGeom>
        </p:spPr>
      </p:pic>
      <p:pic>
        <p:nvPicPr>
          <p:cNvPr id="5" name="Picture 4" descr="Spardhin-Banarasi-Silk-Sar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plendid-red-banarasi-wedding-saree-370x5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375" y="0"/>
            <a:ext cx="472525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tylish-pink-silk-banarasi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402" y="0"/>
            <a:ext cx="49891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ul420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01" y="0"/>
            <a:ext cx="47431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V4244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76246" cy="6858000"/>
          </a:xfrm>
          <a:prstGeom prst="rect">
            <a:avLst/>
          </a:prstGeom>
        </p:spPr>
      </p:pic>
      <p:pic>
        <p:nvPicPr>
          <p:cNvPr id="5" name="Picture 4" descr="SV46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3877" y="0"/>
            <a:ext cx="3376246" cy="6858000"/>
          </a:xfrm>
          <a:prstGeom prst="rect">
            <a:avLst/>
          </a:prstGeom>
        </p:spPr>
      </p:pic>
      <p:pic>
        <p:nvPicPr>
          <p:cNvPr id="6" name="Picture 5" descr="SV4696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7754" y="0"/>
            <a:ext cx="337624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ange-and-Pink-Pure-Silk-Banarasi-Saree (1).jpg"/>
          <p:cNvPicPr>
            <a:picLocks noChangeAspect="1"/>
          </p:cNvPicPr>
          <p:nvPr/>
        </p:nvPicPr>
        <p:blipFill>
          <a:blip r:embed="rId2"/>
          <a:srcRect b="2222"/>
          <a:stretch>
            <a:fillRect/>
          </a:stretch>
        </p:blipFill>
        <p:spPr>
          <a:xfrm>
            <a:off x="2093204" y="0"/>
            <a:ext cx="50702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V52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3376246" cy="6858000"/>
          </a:xfrm>
          <a:prstGeom prst="rect">
            <a:avLst/>
          </a:prstGeom>
        </p:spPr>
      </p:pic>
      <p:pic>
        <p:nvPicPr>
          <p:cNvPr id="5" name="Picture 4" descr="syc1762-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0"/>
            <a:ext cx="47457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umblr_megcnk0qMe1ro3yq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2889504" cy="6858000"/>
          </a:xfrm>
          <a:prstGeom prst="rect">
            <a:avLst/>
          </a:prstGeom>
        </p:spPr>
      </p:pic>
      <p:pic>
        <p:nvPicPr>
          <p:cNvPr id="5" name="Picture 4" descr="Untitled-1 copy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unuhyvyq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Utsavfashion-Dark-Magenta-Brocade-Pure-Silk-Saree-with-Blouse-Utsavfashion-Green-Shot-Tone-Pure-Handloom-Banarasi-Silk-Saree-with-Blouse.jpg"/>
          <p:cNvPicPr>
            <a:picLocks noChangeAspect="1"/>
          </p:cNvPicPr>
          <p:nvPr/>
        </p:nvPicPr>
        <p:blipFill>
          <a:blip r:embed="rId2"/>
          <a:srcRect b="4500"/>
          <a:stretch>
            <a:fillRect/>
          </a:stretch>
        </p:blipFill>
        <p:spPr>
          <a:xfrm>
            <a:off x="0" y="-87923"/>
            <a:ext cx="9144000" cy="6945923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Utsavfashion-Onion-Pink-Pure-Handloom-Banarasi-Silk-Saree-with-Blouse-banarasi-sarees-Utsavfashion-Purple-Banarasi-Brocade-Saree-with-Blouse.jpg"/>
          <p:cNvPicPr>
            <a:picLocks noChangeAspect="1"/>
          </p:cNvPicPr>
          <p:nvPr/>
        </p:nvPicPr>
        <p:blipFill>
          <a:blip r:embed="rId2"/>
          <a:srcRect b="2269"/>
          <a:stretch>
            <a:fillRect/>
          </a:stretch>
        </p:blipFill>
        <p:spPr>
          <a:xfrm>
            <a:off x="0" y="-87923"/>
            <a:ext cx="9144000" cy="6945923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Utsavfashion-Turquoise-Blue-Shot-Tone-Pure-Handloom-Banarasi-Silk-Saree-with-Blouse-banarasi-sarees-Utsavfashion-Yellow-Pure-Silk-Georgette-Saree-with-Blouse.jpg"/>
          <p:cNvPicPr>
            <a:picLocks noChangeAspect="1"/>
          </p:cNvPicPr>
          <p:nvPr/>
        </p:nvPicPr>
        <p:blipFill>
          <a:blip r:embed="rId2"/>
          <a:srcRect b="1250"/>
          <a:stretch>
            <a:fillRect/>
          </a:stretch>
        </p:blipFill>
        <p:spPr>
          <a:xfrm>
            <a:off x="0" y="-87923"/>
            <a:ext cx="9144000" cy="6945923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3-Fashion-Lavish-Maroon-Banarasi-SDL455541208-1-c1e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3" y="-49754"/>
            <a:ext cx="5901097" cy="6907754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3-fashion-multicolor-royal-banarasi-silk-sarees-with-blouse-piece-combo-of-2-3-product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763" y="0"/>
            <a:ext cx="586047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3-Fashion-Studio-Lavish-Maroon-Banarasi-Silk-Saree-With-Blouse-Piece-ce5324ee-037d-4be2-9d3f-3be90ea2e62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513" y="39445"/>
            <a:ext cx="5955087" cy="6970955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rkala-Silk-Sarees-Green-Banarasi-SDL145354277-1-edfd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3" y="0"/>
            <a:ext cx="58585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ithani-sarees-500x50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rkala-Silk-Sarees-Maroon-Banarasi-SDL146222937-1-516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3" y="0"/>
            <a:ext cx="58585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rkala-Silk-Sarees-Pink-Banarasi-SDL147230604-1-81c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3" y="0"/>
            <a:ext cx="58585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vidya_balan_apsara_awards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343" y="0"/>
            <a:ext cx="5045313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ivid-green-banarasi-cotton-silk-saree-800x11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edding-sare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714" y="0"/>
            <a:ext cx="489857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hs00145-1._hawai-purple-georgette-banarasi-3d-zari-wor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S5144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-50800"/>
            <a:ext cx="5181600" cy="69088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z1717p12825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Zari_Work_Banarasi_Silk_Sare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383" y="0"/>
            <a:ext cx="528923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-black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214</TotalTime>
  <Words>116</Words>
  <Application>Microsoft Office PowerPoint</Application>
  <PresentationFormat>On-screen Show (4:3)</PresentationFormat>
  <Paragraphs>8</Paragraphs>
  <Slides>143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143</vt:i4>
      </vt:variant>
    </vt:vector>
  </HeadingPairs>
  <TitlesOfParts>
    <vt:vector size="144" baseType="lpstr">
      <vt:lpstr>Default Theme</vt:lpstr>
      <vt:lpstr>Handloom silk sarees of Benares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Handloom silk sarees of Benares</dc:title>
  <dc:creator>Amal</dc:creator>
  <cp:lastModifiedBy>Amal</cp:lastModifiedBy>
  <cp:revision>31</cp:revision>
  <dcterms:created xsi:type="dcterms:W3CDTF">2015-11-24T11:36:46Z</dcterms:created>
  <dcterms:modified xsi:type="dcterms:W3CDTF">2015-11-25T23:16:17Z</dcterms:modified>
</cp:coreProperties>
</file>