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s/slide13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146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4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32" r:id="rId4"/>
    <p:sldId id="258" r:id="rId5"/>
    <p:sldId id="391" r:id="rId6"/>
    <p:sldId id="259" r:id="rId7"/>
    <p:sldId id="261" r:id="rId8"/>
    <p:sldId id="300" r:id="rId9"/>
    <p:sldId id="359" r:id="rId10"/>
    <p:sldId id="260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1" r:id="rId49"/>
    <p:sldId id="303" r:id="rId50"/>
    <p:sldId id="304" r:id="rId51"/>
    <p:sldId id="306" r:id="rId52"/>
    <p:sldId id="307" r:id="rId53"/>
    <p:sldId id="308" r:id="rId54"/>
    <p:sldId id="309" r:id="rId55"/>
    <p:sldId id="310" r:id="rId56"/>
    <p:sldId id="305" r:id="rId57"/>
    <p:sldId id="285" r:id="rId58"/>
    <p:sldId id="302" r:id="rId59"/>
    <p:sldId id="340" r:id="rId60"/>
    <p:sldId id="405" r:id="rId61"/>
    <p:sldId id="392" r:id="rId62"/>
    <p:sldId id="406" r:id="rId63"/>
    <p:sldId id="407" r:id="rId64"/>
    <p:sldId id="321" r:id="rId65"/>
    <p:sldId id="408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2" r:id="rId77"/>
    <p:sldId id="323" r:id="rId78"/>
    <p:sldId id="324" r:id="rId79"/>
    <p:sldId id="325" r:id="rId80"/>
    <p:sldId id="326" r:id="rId81"/>
    <p:sldId id="327" r:id="rId82"/>
    <p:sldId id="328" r:id="rId83"/>
    <p:sldId id="329" r:id="rId84"/>
    <p:sldId id="330" r:id="rId85"/>
    <p:sldId id="331" r:id="rId86"/>
    <p:sldId id="333" r:id="rId87"/>
    <p:sldId id="334" r:id="rId88"/>
    <p:sldId id="335" r:id="rId89"/>
    <p:sldId id="336" r:id="rId90"/>
    <p:sldId id="337" r:id="rId91"/>
    <p:sldId id="338" r:id="rId92"/>
    <p:sldId id="339" r:id="rId93"/>
    <p:sldId id="341" r:id="rId94"/>
    <p:sldId id="342" r:id="rId95"/>
    <p:sldId id="343" r:id="rId96"/>
    <p:sldId id="344" r:id="rId97"/>
    <p:sldId id="345" r:id="rId98"/>
    <p:sldId id="346" r:id="rId99"/>
    <p:sldId id="347" r:id="rId100"/>
    <p:sldId id="348" r:id="rId101"/>
    <p:sldId id="349" r:id="rId102"/>
    <p:sldId id="353" r:id="rId103"/>
    <p:sldId id="350" r:id="rId104"/>
    <p:sldId id="351" r:id="rId105"/>
    <p:sldId id="352" r:id="rId106"/>
    <p:sldId id="354" r:id="rId107"/>
    <p:sldId id="355" r:id="rId108"/>
    <p:sldId id="356" r:id="rId109"/>
    <p:sldId id="358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3" r:id="rId142"/>
    <p:sldId id="394" r:id="rId143"/>
    <p:sldId id="396" r:id="rId144"/>
    <p:sldId id="397" r:id="rId145"/>
    <p:sldId id="398" r:id="rId146"/>
    <p:sldId id="399" r:id="rId147"/>
    <p:sldId id="400" r:id="rId148"/>
    <p:sldId id="401" r:id="rId149"/>
    <p:sldId id="403" r:id="rId150"/>
    <p:sldId id="404" r:id="rId1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642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11/26/2015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1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5.jpe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5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8.jpeg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5.jpeg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2.jpeg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8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Handloom silk </a:t>
            </a:r>
            <a:r>
              <a:rPr lang="en-US" dirty="0" err="1" smtClean="0">
                <a:solidFill>
                  <a:srgbClr val="FF0000"/>
                </a:solidFill>
              </a:rPr>
              <a:t>sarees</a:t>
            </a:r>
            <a:r>
              <a:rPr lang="en-US" dirty="0" smtClean="0">
                <a:solidFill>
                  <a:srgbClr val="FF0000"/>
                </a:solidFill>
              </a:rPr>
              <a:t> of Benares</a:t>
            </a:r>
            <a:endParaRPr lang="fil-PH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10000"/>
            <a:ext cx="7854696" cy="9906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Part one</a:t>
            </a:r>
            <a:endParaRPr lang="fil-PH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0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kyapsamcnajp74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105" y="0"/>
            <a:ext cx="51777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kyapsamcnajp78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76562" cy="6858000"/>
          </a:xfrm>
          <a:prstGeom prst="rect">
            <a:avLst/>
          </a:prstGeom>
        </p:spPr>
      </p:pic>
      <p:pic>
        <p:nvPicPr>
          <p:cNvPr id="5" name="Picture 4" descr="ekyapsamcnajp79-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1" y="685800"/>
            <a:ext cx="3984388" cy="5354787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kyapsamcnajp84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3338"/>
            <a:ext cx="5257799" cy="6965625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kysaj000009396-2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255281" cy="6962288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kyapsamcnajp82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105" y="0"/>
            <a:ext cx="51777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legant-beige-banarasi-silk-saree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legant-half-and-half-sare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tropy-Sarees-Designer-Banarasi-Multi-Saree-3102-626802-1-produ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417" y="0"/>
            <a:ext cx="47491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lightfull-sea-green-yellow-net-cotton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rcRect b="1269"/>
          <a:stretch>
            <a:fillRect/>
          </a:stretch>
        </p:blipFill>
        <p:spPr>
          <a:xfrm>
            <a:off x="0" y="-89297"/>
            <a:ext cx="9144000" cy="694729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14300"/>
            <a:ext cx="4648200" cy="6972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4650c3b44173d53b4a0bfe30fda47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838" y="0"/>
            <a:ext cx="486032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ashion-banarasi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202"/>
            <a:ext cx="8534399" cy="6833593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nf-banarasi-silk-saree-grey-300X420-5X7-3cf9f93bb24a4d3099fc807f5f6eaf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35929" cy="6210300"/>
          </a:xfrm>
          <a:prstGeom prst="rect">
            <a:avLst/>
          </a:prstGeom>
        </p:spPr>
      </p:pic>
      <p:pic>
        <p:nvPicPr>
          <p:cNvPr id="5" name="Picture 4" descr="gallery_large_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822" y="0"/>
            <a:ext cx="3964178" cy="6226458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en_banarasi_sari_with_large_paisleys_woven_allover_saa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34916" cy="6858000"/>
          </a:xfrm>
          <a:prstGeom prst="rect">
            <a:avLst/>
          </a:prstGeom>
        </p:spPr>
      </p:pic>
      <p:pic>
        <p:nvPicPr>
          <p:cNvPr id="5" name="Picture 4" descr="green-banarasi-sil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0"/>
            <a:ext cx="3842845" cy="6858000"/>
          </a:xfrm>
          <a:prstGeom prst="rect">
            <a:avLst/>
          </a:prstGeom>
        </p:spPr>
      </p:pic>
      <p:pic>
        <p:nvPicPr>
          <p:cNvPr id="6" name="Picture 5" descr="green-indian-banarasi-silk-saree-1674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0"/>
            <a:ext cx="35307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en-red-banarasi-silk-and-net-latest-fashion-saree-123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28416" cy="6858000"/>
          </a:xfrm>
          <a:prstGeom prst="rect">
            <a:avLst/>
          </a:prstGeom>
        </p:spPr>
      </p:pic>
      <p:pic>
        <p:nvPicPr>
          <p:cNvPr id="5" name="Picture 4" descr="GZY109041DMY.jpg"/>
          <p:cNvPicPr>
            <a:picLocks noChangeAspect="1"/>
          </p:cNvPicPr>
          <p:nvPr/>
        </p:nvPicPr>
        <p:blipFill>
          <a:blip r:embed="rId3"/>
          <a:srcRect l="2299" r="4598"/>
          <a:stretch>
            <a:fillRect/>
          </a:stretch>
        </p:blipFill>
        <p:spPr>
          <a:xfrm>
            <a:off x="2971800" y="0"/>
            <a:ext cx="6172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ndloom-sarees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nourable-black-color-banarasi-silk-saree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http---kartrocket-mtp.s3.amazonaws.com-all-stores-image_indianaugust-data-4163.jpg"/>
          <p:cNvPicPr>
            <a:picLocks noChangeAspect="1"/>
          </p:cNvPicPr>
          <p:nvPr/>
        </p:nvPicPr>
        <p:blipFill>
          <a:blip r:embed="rId2"/>
          <a:srcRect l="14706" r="13235"/>
          <a:stretch>
            <a:fillRect/>
          </a:stretch>
        </p:blipFill>
        <p:spPr>
          <a:xfrm>
            <a:off x="2133601" y="-7774"/>
            <a:ext cx="4947396" cy="6865774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813300" cy="6949683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099" y="0"/>
            <a:ext cx="47498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da140_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172"/>
            <a:ext cx="5257800" cy="6956473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2327" cy="6090457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5017900" cy="6873478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1"/>
            <a:ext cx="2438400" cy="6096000"/>
          </a:xfrm>
          <a:prstGeom prst="rect">
            <a:avLst/>
          </a:prstGeom>
        </p:spPr>
      </p:pic>
      <p:pic>
        <p:nvPicPr>
          <p:cNvPr id="5" name="Picture 4" descr="images (11).jpg"/>
          <p:cNvPicPr>
            <a:picLocks noChangeAspect="1"/>
          </p:cNvPicPr>
          <p:nvPr/>
        </p:nvPicPr>
        <p:blipFill>
          <a:blip r:embed="rId3"/>
          <a:srcRect l="6648"/>
          <a:stretch>
            <a:fillRect/>
          </a:stretch>
        </p:blipFill>
        <p:spPr>
          <a:xfrm>
            <a:off x="6019800" y="0"/>
            <a:ext cx="3124200" cy="5257800"/>
          </a:xfrm>
          <a:prstGeom prst="rect">
            <a:avLst/>
          </a:prstGeom>
        </p:spPr>
      </p:pic>
      <p:pic>
        <p:nvPicPr>
          <p:cNvPr id="6" name="Picture 5" descr="images (1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570136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59239" cy="688785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49801" cy="6858000"/>
          </a:xfrm>
          <a:prstGeom prst="rect">
            <a:avLst/>
          </a:prstGeom>
        </p:spPr>
      </p:pic>
      <p:pic>
        <p:nvPicPr>
          <p:cNvPr id="7" name="Picture 6" descr="images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309" y="0"/>
            <a:ext cx="3934691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156" y="0"/>
            <a:ext cx="456368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0"/>
            <a:ext cx="4563688" cy="6858000"/>
          </a:xfrm>
          <a:prstGeom prst="rect">
            <a:avLst/>
          </a:prstGeom>
        </p:spPr>
      </p:pic>
      <p:pic>
        <p:nvPicPr>
          <p:cNvPr id="5" name="Picture 4" descr="images (3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24754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2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-18143"/>
            <a:ext cx="5791200" cy="6894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mages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0"/>
            <a:ext cx="2475482" cy="6858001"/>
          </a:xfrm>
          <a:prstGeom prst="rect">
            <a:avLst/>
          </a:prstGeom>
        </p:spPr>
      </p:pic>
      <p:pic>
        <p:nvPicPr>
          <p:cNvPr id="7" name="Picture 6" descr="images (35).jpg"/>
          <p:cNvPicPr>
            <a:picLocks noChangeAspect="1"/>
          </p:cNvPicPr>
          <p:nvPr/>
        </p:nvPicPr>
        <p:blipFill>
          <a:blip r:embed="rId3"/>
          <a:srcRect l="9091"/>
          <a:stretch>
            <a:fillRect/>
          </a:stretch>
        </p:blipFill>
        <p:spPr>
          <a:xfrm>
            <a:off x="6096000" y="838200"/>
            <a:ext cx="3048000" cy="4718755"/>
          </a:xfrm>
          <a:prstGeom prst="rect">
            <a:avLst/>
          </a:prstGeom>
        </p:spPr>
      </p:pic>
      <p:pic>
        <p:nvPicPr>
          <p:cNvPr id="8" name="Picture 7" descr="images (3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667" y="760331"/>
            <a:ext cx="3597067" cy="4802269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mages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29000" cy="6858000"/>
          </a:xfrm>
          <a:prstGeom prst="rect">
            <a:avLst/>
          </a:prstGeom>
        </p:spPr>
      </p:pic>
      <p:pic>
        <p:nvPicPr>
          <p:cNvPr id="5" name="Picture 4" descr="images (3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0"/>
            <a:ext cx="2514600" cy="6858000"/>
          </a:xfrm>
          <a:prstGeom prst="rect">
            <a:avLst/>
          </a:prstGeom>
        </p:spPr>
      </p:pic>
      <p:pic>
        <p:nvPicPr>
          <p:cNvPr id="6" name="Picture 5" descr="images (4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0"/>
            <a:ext cx="320040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320" y="-12114"/>
            <a:ext cx="5172480" cy="6870114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images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9852"/>
            <a:ext cx="5181599" cy="6917702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124200"/>
            <a:ext cx="7854696" cy="1856936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5" name="Picture 4" descr="images (42).jpg"/>
          <p:cNvPicPr>
            <a:picLocks noChangeAspect="1"/>
          </p:cNvPicPr>
          <p:nvPr/>
        </p:nvPicPr>
        <p:blipFill>
          <a:blip r:embed="rId2"/>
          <a:srcRect b="3435"/>
          <a:stretch>
            <a:fillRect/>
          </a:stretch>
        </p:blipFill>
        <p:spPr>
          <a:xfrm>
            <a:off x="0" y="-89297"/>
            <a:ext cx="9144000" cy="6794897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mages (4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14800" cy="6921427"/>
          </a:xfrm>
          <a:prstGeom prst="rect">
            <a:avLst/>
          </a:prstGeom>
        </p:spPr>
      </p:pic>
      <p:pic>
        <p:nvPicPr>
          <p:cNvPr id="5" name="Picture 4" descr="images (4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-25569"/>
            <a:ext cx="4800600" cy="6931348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925834" cy="6858000"/>
          </a:xfrm>
          <a:prstGeom prst="rect">
            <a:avLst/>
          </a:prstGeom>
        </p:spPr>
      </p:pic>
      <p:pic>
        <p:nvPicPr>
          <p:cNvPr id="6" name="Picture 5" descr="images (4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074" y="-29851"/>
            <a:ext cx="5495926" cy="6887851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4572000" cy="6870492"/>
          </a:xfrm>
          <a:prstGeom prst="rect">
            <a:avLst/>
          </a:prstGeom>
        </p:spPr>
      </p:pic>
      <p:pic>
        <p:nvPicPr>
          <p:cNvPr id="5" name="Picture 4" descr="images (5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0"/>
            <a:ext cx="3505200" cy="6885557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mages (51).jpg"/>
          <p:cNvPicPr>
            <a:picLocks noChangeAspect="1"/>
          </p:cNvPicPr>
          <p:nvPr/>
        </p:nvPicPr>
        <p:blipFill>
          <a:blip r:embed="rId2"/>
          <a:srcRect r="19399"/>
          <a:stretch>
            <a:fillRect/>
          </a:stretch>
        </p:blipFill>
        <p:spPr>
          <a:xfrm>
            <a:off x="457200" y="50453"/>
            <a:ext cx="3651322" cy="6807547"/>
          </a:xfrm>
          <a:prstGeom prst="rect">
            <a:avLst/>
          </a:prstGeom>
        </p:spPr>
      </p:pic>
      <p:pic>
        <p:nvPicPr>
          <p:cNvPr id="5" name="Picture 4" descr="images (5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"/>
            <a:ext cx="4724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0"/>
            <a:ext cx="2514600" cy="6859135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/>
          <a:srcRect l="9091" r="15909"/>
          <a:stretch>
            <a:fillRect/>
          </a:stretch>
        </p:blipFill>
        <p:spPr>
          <a:xfrm>
            <a:off x="4114800" y="0"/>
            <a:ext cx="2514600" cy="5029200"/>
          </a:xfrm>
          <a:prstGeom prst="rect">
            <a:avLst/>
          </a:prstGeom>
        </p:spPr>
      </p:pic>
      <p:pic>
        <p:nvPicPr>
          <p:cNvPr id="6" name="Picture 5" descr="Indian Art Silk Saree With Purple Colo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1490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015-crepe-crush-banarasi-49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img-thing.jpg"/>
          <p:cNvPicPr>
            <a:picLocks noChangeAspect="1"/>
          </p:cNvPicPr>
          <p:nvPr/>
        </p:nvPicPr>
        <p:blipFill>
          <a:blip r:embed="rId2"/>
          <a:srcRect l="19047" t="9524" r="21429" b="9524"/>
          <a:stretch>
            <a:fillRect/>
          </a:stretch>
        </p:blipFill>
        <p:spPr>
          <a:xfrm>
            <a:off x="2057400" y="39624"/>
            <a:ext cx="5029200" cy="6839712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risorchid_banarasi_jamdani_sari_with_allover_woven_sao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0"/>
            <a:ext cx="2907792" cy="6858000"/>
          </a:xfrm>
          <a:prstGeom prst="rect">
            <a:avLst/>
          </a:prstGeom>
        </p:spPr>
      </p:pic>
      <p:pic>
        <p:nvPicPr>
          <p:cNvPr id="5" name="Picture 4" descr="kimsaj000006020-1_4.jpg"/>
          <p:cNvPicPr>
            <a:picLocks noChangeAspect="1"/>
          </p:cNvPicPr>
          <p:nvPr/>
        </p:nvPicPr>
        <p:blipFill>
          <a:blip r:embed="rId3"/>
          <a:srcRect r="17646"/>
          <a:stretch>
            <a:fillRect/>
          </a:stretch>
        </p:blipFill>
        <p:spPr>
          <a:xfrm>
            <a:off x="0" y="0"/>
            <a:ext cx="3505200" cy="5638800"/>
          </a:xfrm>
          <a:prstGeom prst="rect">
            <a:avLst/>
          </a:prstGeom>
        </p:spPr>
      </p:pic>
      <p:pic>
        <p:nvPicPr>
          <p:cNvPr id="6" name="Picture 5" descr="Korial-Banarasi-Silk-saree_lar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0"/>
            <a:ext cx="2743200" cy="565404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onkana-sen-sharma-in-silk-sar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4929" y="0"/>
            <a:ext cx="455414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test-Banarasi-Saree-2012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022" y="0"/>
            <a:ext cx="62119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ph03-satin-embos-aziz-silk-craft-handloom-400x400-imae2ce3gmdzzjfk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19600" cy="6825637"/>
          </a:xfrm>
          <a:prstGeom prst="rect">
            <a:avLst/>
          </a:prstGeom>
        </p:spPr>
      </p:pic>
      <p:pic>
        <p:nvPicPr>
          <p:cNvPr id="5" name="Picture 4" descr="Latest-Indian-Banarsi-Saree-Designs-Collection-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genta_banarasi_satin_sari_with_woven_paisleys_sap8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15768" cy="6858000"/>
          </a:xfrm>
          <a:prstGeom prst="rect">
            <a:avLst/>
          </a:prstGeom>
        </p:spPr>
      </p:pic>
      <p:pic>
        <p:nvPicPr>
          <p:cNvPr id="5" name="Picture 4" descr="Latest-Silk-Sarees-in_maroon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0"/>
            <a:ext cx="6400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genta_banarasi_satin_sari_with_woven_paisleys_sap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15768" cy="6858000"/>
          </a:xfrm>
          <a:prstGeom prst="rect">
            <a:avLst/>
          </a:prstGeom>
        </p:spPr>
      </p:pic>
      <p:pic>
        <p:nvPicPr>
          <p:cNvPr id="5" name="Picture 4" descr="maroon_banarasi_sari_with_dense_floral_weave_ye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1248" y="-776"/>
            <a:ext cx="3961952" cy="6858776"/>
          </a:xfrm>
          <a:prstGeom prst="rect">
            <a:avLst/>
          </a:prstGeom>
        </p:spPr>
      </p:pic>
      <p:pic>
        <p:nvPicPr>
          <p:cNvPr id="6" name="Picture 5" descr="magenta-pure-silk-bridal-banarasi-saree.jpg"/>
          <p:cNvPicPr>
            <a:picLocks noChangeAspect="1"/>
          </p:cNvPicPr>
          <p:nvPr/>
        </p:nvPicPr>
        <p:blipFill>
          <a:blip r:embed="rId4"/>
          <a:srcRect l="19518" r="19741"/>
          <a:stretch>
            <a:fillRect/>
          </a:stretch>
        </p:blipFill>
        <p:spPr>
          <a:xfrm>
            <a:off x="6096000" y="0"/>
            <a:ext cx="304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DESASVD1D11610_1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MDESASVD1D11624_1_4.jpg"/>
          <p:cNvPicPr>
            <a:picLocks noChangeAspect="1"/>
          </p:cNvPicPr>
          <p:nvPr/>
        </p:nvPicPr>
        <p:blipFill>
          <a:blip r:embed="rId2"/>
          <a:srcRect l="31111" r="31111"/>
          <a:stretch>
            <a:fillRect/>
          </a:stretch>
        </p:blipFill>
        <p:spPr>
          <a:xfrm>
            <a:off x="0" y="0"/>
            <a:ext cx="2590800" cy="6858000"/>
          </a:xfrm>
          <a:prstGeom prst="rect">
            <a:avLst/>
          </a:prstGeom>
        </p:spPr>
      </p:pic>
      <p:pic>
        <p:nvPicPr>
          <p:cNvPr id="5" name="Picture 4" descr="images (49).jpg"/>
          <p:cNvPicPr>
            <a:picLocks noChangeAspect="1"/>
          </p:cNvPicPr>
          <p:nvPr/>
        </p:nvPicPr>
        <p:blipFill>
          <a:blip r:embed="rId3"/>
          <a:srcRect l="20000" r="20000"/>
          <a:stretch>
            <a:fillRect/>
          </a:stretch>
        </p:blipFill>
        <p:spPr>
          <a:xfrm>
            <a:off x="6400800" y="0"/>
            <a:ext cx="2743200" cy="6902971"/>
          </a:xfrm>
          <a:prstGeom prst="rect">
            <a:avLst/>
          </a:prstGeom>
        </p:spPr>
      </p:pic>
      <p:pic>
        <p:nvPicPr>
          <p:cNvPr id="6" name="Picture 5" descr="images (4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518" y="0"/>
            <a:ext cx="3839421" cy="554355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DESASVDR10375_1.jpg"/>
          <p:cNvPicPr>
            <a:picLocks noChangeAspect="1"/>
          </p:cNvPicPr>
          <p:nvPr/>
        </p:nvPicPr>
        <p:blipFill>
          <a:blip r:embed="rId2"/>
          <a:srcRect l="27778" r="27778"/>
          <a:stretch>
            <a:fillRect/>
          </a:stretch>
        </p:blipFill>
        <p:spPr>
          <a:xfrm>
            <a:off x="838200" y="0"/>
            <a:ext cx="3048000" cy="6858000"/>
          </a:xfrm>
          <a:prstGeom prst="rect">
            <a:avLst/>
          </a:prstGeom>
        </p:spPr>
      </p:pic>
      <p:pic>
        <p:nvPicPr>
          <p:cNvPr id="7" name="Picture 6" descr="mk676-pavechas-400x400-imadsa4fhygcmr4n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0"/>
            <a:ext cx="42252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47f899e4028aa732fb7447d7fbd5f4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2307"/>
            <a:ext cx="2743200" cy="6300707"/>
          </a:xfrm>
          <a:prstGeom prst="rect">
            <a:avLst/>
          </a:prstGeom>
        </p:spPr>
      </p:pic>
      <p:pic>
        <p:nvPicPr>
          <p:cNvPr id="5" name="Picture 4" descr="06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800" y="0"/>
            <a:ext cx="4165600" cy="6248400"/>
          </a:xfrm>
          <a:prstGeom prst="rect">
            <a:avLst/>
          </a:prstGeom>
        </p:spPr>
      </p:pic>
      <p:pic>
        <p:nvPicPr>
          <p:cNvPr id="7" name="Picture 6" descr="071.jpg"/>
          <p:cNvPicPr>
            <a:picLocks noChangeAspect="1"/>
          </p:cNvPicPr>
          <p:nvPr/>
        </p:nvPicPr>
        <p:blipFill>
          <a:blip r:embed="rId4"/>
          <a:srcRect l="29885" r="27011"/>
          <a:stretch>
            <a:fillRect/>
          </a:stretch>
        </p:blipFill>
        <p:spPr>
          <a:xfrm>
            <a:off x="6450725" y="0"/>
            <a:ext cx="2693276" cy="624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multicolor-banarasi-tussar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75" y="0"/>
            <a:ext cx="5018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49.jpg"/>
          <p:cNvPicPr>
            <a:picLocks noChangeAspect="1"/>
          </p:cNvPicPr>
          <p:nvPr/>
        </p:nvPicPr>
        <p:blipFill>
          <a:blip r:embed="rId2"/>
          <a:srcRect r="6444" b="5556"/>
          <a:stretch>
            <a:fillRect/>
          </a:stretch>
        </p:blipFill>
        <p:spPr>
          <a:xfrm>
            <a:off x="2122714" y="0"/>
            <a:ext cx="485246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58.jpg"/>
          <p:cNvPicPr>
            <a:picLocks noChangeAspect="1"/>
          </p:cNvPicPr>
          <p:nvPr/>
        </p:nvPicPr>
        <p:blipFill>
          <a:blip r:embed="rId2"/>
          <a:srcRect r="6444" b="5555"/>
          <a:stretch>
            <a:fillRect/>
          </a:stretch>
        </p:blipFill>
        <p:spPr>
          <a:xfrm>
            <a:off x="2122714" y="0"/>
            <a:ext cx="485246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61.jpg"/>
          <p:cNvPicPr>
            <a:picLocks noChangeAspect="1"/>
          </p:cNvPicPr>
          <p:nvPr/>
        </p:nvPicPr>
        <p:blipFill>
          <a:blip r:embed="rId2"/>
          <a:srcRect b="5556"/>
          <a:stretch>
            <a:fillRect/>
          </a:stretch>
        </p:blipFill>
        <p:spPr>
          <a:xfrm>
            <a:off x="2122714" y="0"/>
            <a:ext cx="518672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66.jpg"/>
          <p:cNvPicPr>
            <a:picLocks noChangeAspect="1"/>
          </p:cNvPicPr>
          <p:nvPr/>
        </p:nvPicPr>
        <p:blipFill>
          <a:blip r:embed="rId2"/>
          <a:srcRect r="6444" b="5555"/>
          <a:stretch>
            <a:fillRect/>
          </a:stretch>
        </p:blipFill>
        <p:spPr>
          <a:xfrm>
            <a:off x="2133600" y="0"/>
            <a:ext cx="485246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52400"/>
          </a:xfrm>
        </p:spPr>
        <p:txBody>
          <a:bodyPr>
            <a:normAutofit fontScale="90000"/>
          </a:bodyPr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TextBox 3"/>
          <p:cNvSpPr txBox="1"/>
          <p:nvPr/>
        </p:nvSpPr>
        <p:spPr>
          <a:xfrm>
            <a:off x="1828800" y="609600"/>
            <a:ext cx="5715000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Editor’s note</a:t>
            </a:r>
            <a:endParaRPr lang="fil-PH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676400"/>
            <a:ext cx="8153400" cy="572464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The  handmade silk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of Benares are fabled for their  originality, brilliance in color  and exquisite  details .  Although the demands of modern life  has made many women  go for  </a:t>
            </a:r>
            <a:r>
              <a:rPr lang="en-US" sz="2400" b="1" dirty="0" err="1" smtClean="0">
                <a:solidFill>
                  <a:schemeClr val="bg1"/>
                </a:solidFill>
              </a:rPr>
              <a:t>Shalwar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Kurta</a:t>
            </a:r>
            <a:r>
              <a:rPr lang="en-US" sz="2400" b="1" dirty="0" smtClean="0">
                <a:solidFill>
                  <a:schemeClr val="bg1"/>
                </a:solidFill>
              </a:rPr>
              <a:t> or even Western clothes  that has a profound effect on the silk industry , the Benares silk </a:t>
            </a:r>
            <a:r>
              <a:rPr lang="en-US" sz="2400" b="1" dirty="0" err="1" smtClean="0">
                <a:solidFill>
                  <a:schemeClr val="bg1"/>
                </a:solidFill>
              </a:rPr>
              <a:t>saree</a:t>
            </a:r>
            <a:r>
              <a:rPr lang="en-US" sz="2400" b="1" dirty="0" smtClean="0">
                <a:solidFill>
                  <a:schemeClr val="bg1"/>
                </a:solidFill>
              </a:rPr>
              <a:t> still  occupies a special place  in the heart of all women. No two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are made alike . The superb craftsmanship and attention to details make these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unique and very special.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I have presented a very small sample  of this great art  in silk for your private viewing pleasure only.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AKC/November 2015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fil-P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070.jpg"/>
          <p:cNvPicPr>
            <a:picLocks noChangeAspect="1"/>
          </p:cNvPicPr>
          <p:nvPr/>
        </p:nvPicPr>
        <p:blipFill>
          <a:blip r:embed="rId2"/>
          <a:srcRect b="5556"/>
          <a:stretch>
            <a:fillRect/>
          </a:stretch>
        </p:blipFill>
        <p:spPr>
          <a:xfrm>
            <a:off x="2122714" y="-1"/>
            <a:ext cx="5192486" cy="6865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21._black-folka-work-cotton-silk-designer-saree-with-blou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884" y="0"/>
            <a:ext cx="457423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31_1_1.jpg"/>
          <p:cNvPicPr>
            <a:picLocks noChangeAspect="1"/>
          </p:cNvPicPr>
          <p:nvPr/>
        </p:nvPicPr>
        <p:blipFill>
          <a:blip r:embed="rId2"/>
          <a:srcRect t="5745" b="7447"/>
          <a:stretch>
            <a:fillRect/>
          </a:stretch>
        </p:blipFill>
        <p:spPr>
          <a:xfrm>
            <a:off x="665816" y="0"/>
            <a:ext cx="790014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62"/>
            <a:ext cx="3657600" cy="6849438"/>
          </a:xfrm>
          <a:prstGeom prst="rect">
            <a:avLst/>
          </a:prstGeom>
        </p:spPr>
      </p:pic>
      <p:pic>
        <p:nvPicPr>
          <p:cNvPr id="5" name="Picture 4" descr="1426BRP_RANI-PINK_1.jpg"/>
          <p:cNvPicPr>
            <a:picLocks noChangeAspect="1"/>
          </p:cNvPicPr>
          <p:nvPr/>
        </p:nvPicPr>
        <p:blipFill>
          <a:blip r:embed="rId3"/>
          <a:srcRect l="21717" r="16061"/>
          <a:stretch>
            <a:fillRect/>
          </a:stretch>
        </p:blipFill>
        <p:spPr>
          <a:xfrm>
            <a:off x="3048000" y="0"/>
            <a:ext cx="3352800" cy="6858000"/>
          </a:xfrm>
          <a:prstGeom prst="rect">
            <a:avLst/>
          </a:prstGeom>
        </p:spPr>
      </p:pic>
      <p:pic>
        <p:nvPicPr>
          <p:cNvPr id="7" name="Picture 6" descr="7793a3622048eeeb20b988d0f0c17506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164" y="0"/>
            <a:ext cx="289883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062._gorgeous-banarasi-chiffon-designer-saree-sari-bollywood-party-wedding-bla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448" y="-1"/>
            <a:ext cx="4269106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09136d6d4299bcbd1e733e218ccfe6b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47900" cy="6600825"/>
          </a:xfrm>
          <a:prstGeom prst="rect">
            <a:avLst/>
          </a:prstGeom>
        </p:spPr>
      </p:pic>
      <p:pic>
        <p:nvPicPr>
          <p:cNvPr id="5" name="Picture 4" descr="9498_banarasi-silk-sarees.jpg"/>
          <p:cNvPicPr>
            <a:picLocks noChangeAspect="1"/>
          </p:cNvPicPr>
          <p:nvPr/>
        </p:nvPicPr>
        <p:blipFill>
          <a:blip r:embed="rId3"/>
          <a:srcRect l="9536" r="6228"/>
          <a:stretch>
            <a:fillRect/>
          </a:stretch>
        </p:blipFill>
        <p:spPr>
          <a:xfrm>
            <a:off x="2286000" y="0"/>
            <a:ext cx="4038600" cy="6570133"/>
          </a:xfrm>
          <a:prstGeom prst="rect">
            <a:avLst/>
          </a:prstGeom>
        </p:spPr>
      </p:pic>
      <p:pic>
        <p:nvPicPr>
          <p:cNvPr id="6" name="Picture 5" descr="12045_zps3fcd8d2e.jpg"/>
          <p:cNvPicPr>
            <a:picLocks noChangeAspect="1"/>
          </p:cNvPicPr>
          <p:nvPr/>
        </p:nvPicPr>
        <p:blipFill>
          <a:blip r:embed="rId4"/>
          <a:srcRect l="17815" r="21809"/>
          <a:stretch>
            <a:fillRect/>
          </a:stretch>
        </p:blipFill>
        <p:spPr>
          <a:xfrm>
            <a:off x="6172200" y="0"/>
            <a:ext cx="2971800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5860d11ebe932ae4a55861e598d9f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67000" cy="5936226"/>
          </a:xfrm>
          <a:prstGeom prst="rect">
            <a:avLst/>
          </a:prstGeom>
        </p:spPr>
      </p:pic>
      <p:pic>
        <p:nvPicPr>
          <p:cNvPr id="5" name="Picture 4" descr="112550_or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71" y="-38101"/>
            <a:ext cx="3940629" cy="6896101"/>
          </a:xfrm>
          <a:prstGeom prst="rect">
            <a:avLst/>
          </a:prstGeom>
        </p:spPr>
      </p:pic>
      <p:pic>
        <p:nvPicPr>
          <p:cNvPr id="6" name="Picture 5" descr="2197821-vivid-pink-gorgeous-green-half-georgette.jpg"/>
          <p:cNvPicPr>
            <a:picLocks noChangeAspect="1"/>
          </p:cNvPicPr>
          <p:nvPr/>
        </p:nvPicPr>
        <p:blipFill>
          <a:blip r:embed="rId4"/>
          <a:srcRect l="23066" r="16962"/>
          <a:stretch>
            <a:fillRect/>
          </a:stretch>
        </p:blipFill>
        <p:spPr>
          <a:xfrm>
            <a:off x="6553200" y="0"/>
            <a:ext cx="2590800" cy="5730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02644_170557369752172_182003439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4" y="0"/>
            <a:ext cx="730377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014114-red-banarasi-silk-wedding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lassic-Silk-Saree-2013- 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687" y="0"/>
            <a:ext cx="65246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195094-maroon-kora-silk-banarasi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75" y="0"/>
            <a:ext cx="501804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197821-vivid-pink-gorgeous-green-half-georget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976" y="-7620"/>
            <a:ext cx="5023624" cy="6865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285798-pink-floral-embroidered-handwoven-banarasi-sil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509" y="0"/>
            <a:ext cx="608698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04400020000_10440002000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12571" y="0"/>
            <a:ext cx="391885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43214080887670350-royal-blue-banarasi-faux-tussar-sil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59300" cy="6838950"/>
          </a:xfrm>
          <a:prstGeom prst="rect">
            <a:avLst/>
          </a:prstGeom>
        </p:spPr>
      </p:pic>
      <p:pic>
        <p:nvPicPr>
          <p:cNvPr id="5" name="Picture 4" descr="a14afq4cnt-pnk-asavari-original-imaey8c8uuzbnkdp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1500" y="0"/>
            <a:ext cx="4762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14afq5zri-blu-asavari-400x400-imaey8c8parftk9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02493" cy="6858000"/>
          </a:xfrm>
          <a:prstGeom prst="rect">
            <a:avLst/>
          </a:prstGeom>
        </p:spPr>
      </p:pic>
      <p:pic>
        <p:nvPicPr>
          <p:cNvPr id="5" name="Picture 4" descr="ab7708a631c9e6256afd074d29425ef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538" y="0"/>
            <a:ext cx="518746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f_429-d._ansu-fashion-red-banarasi-silk-sarees-af-429-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31" y="0"/>
            <a:ext cx="586153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f-284-b-ansu-fashion-original-imaefg3ahnhbvt9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62776" cy="6858000"/>
          </a:xfrm>
          <a:prstGeom prst="rect">
            <a:avLst/>
          </a:prstGeom>
        </p:spPr>
      </p:pic>
      <p:pic>
        <p:nvPicPr>
          <p:cNvPr id="5" name="Picture 4" descr="Ansu-Fashion-Green-Banarasi-Silk-SDL292775685-1-30aa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709" y="39445"/>
            <a:ext cx="6134291" cy="6818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nsu-Fashion-Pretty-Turquoise-Banarasi-Silk-Saree-08f0fcb6-5cfb-42f6-9d27-b59aa639fe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-49753"/>
            <a:ext cx="5901097" cy="6907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nuja-Iyer-in-banaras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321" y="0"/>
            <a:ext cx="510135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e0fc5ccea4a8f10ea6e8893157db7b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0407"/>
            <a:ext cx="2667000" cy="6238068"/>
          </a:xfrm>
          <a:prstGeom prst="rect">
            <a:avLst/>
          </a:prstGeom>
        </p:spPr>
      </p:pic>
      <p:pic>
        <p:nvPicPr>
          <p:cNvPr id="5" name="Picture 4" descr="1ec5fadf861ec76a7bdeb21e5348b0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562" y="0"/>
            <a:ext cx="3648875" cy="6858000"/>
          </a:xfrm>
          <a:prstGeom prst="rect">
            <a:avLst/>
          </a:prstGeom>
        </p:spPr>
      </p:pic>
      <p:pic>
        <p:nvPicPr>
          <p:cNvPr id="6" name="Picture 5" descr="2c76d44fb761e992dbd5ca76215d049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-14207"/>
            <a:ext cx="2667000" cy="62380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pple-Sarees-Printed-Banarasi-Silk-Saree-157A--1342103663llSqF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27" y="0"/>
            <a:ext cx="623454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pricot-crimson-indian-banarasi-silk-saree-135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71800" cy="6858000"/>
          </a:xfrm>
          <a:prstGeom prst="rect">
            <a:avLst/>
          </a:prstGeom>
        </p:spPr>
      </p:pic>
      <p:pic>
        <p:nvPicPr>
          <p:cNvPr id="5" name="Picture 4" descr="a-rich-upada-silk-saree-with-banarasi-border-214144_1_ (1).jpg"/>
          <p:cNvPicPr>
            <a:picLocks noChangeAspect="1"/>
          </p:cNvPicPr>
          <p:nvPr/>
        </p:nvPicPr>
        <p:blipFill>
          <a:blip r:embed="rId3" cstate="print"/>
          <a:srcRect l="14088" r="20334"/>
          <a:stretch>
            <a:fillRect/>
          </a:stretch>
        </p:blipFill>
        <p:spPr>
          <a:xfrm>
            <a:off x="2895600" y="0"/>
            <a:ext cx="3200400" cy="6858000"/>
          </a:xfrm>
          <a:prstGeom prst="rect">
            <a:avLst/>
          </a:prstGeom>
        </p:spPr>
      </p:pic>
      <p:pic>
        <p:nvPicPr>
          <p:cNvPr id="8" name="Picture 7" descr="a-rich-upada-silk-saree-with-banarasi-border-214144_2_.jpg"/>
          <p:cNvPicPr>
            <a:picLocks noChangeAspect="1"/>
          </p:cNvPicPr>
          <p:nvPr/>
        </p:nvPicPr>
        <p:blipFill>
          <a:blip r:embed="rId4" cstate="print"/>
          <a:srcRect l="17247" r="20298"/>
          <a:stretch>
            <a:fillRect/>
          </a:stretch>
        </p:blipFill>
        <p:spPr>
          <a:xfrm>
            <a:off x="6096000" y="0"/>
            <a:ext cx="304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Art-Designer-Silk-Sarees-Manufacture-in-Surat.jpg"/>
          <p:cNvPicPr>
            <a:picLocks noChangeAspect="1"/>
          </p:cNvPicPr>
          <p:nvPr/>
        </p:nvPicPr>
        <p:blipFill>
          <a:blip r:embed="rId2"/>
          <a:srcRect l="9172" t="3333" r="9172" b="8667"/>
          <a:stretch>
            <a:fillRect/>
          </a:stretch>
        </p:blipFill>
        <p:spPr>
          <a:xfrm>
            <a:off x="2235200" y="0"/>
            <a:ext cx="477981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savari-Green-Banarasi-Cotton-Silk-SDL899774133-1-ce17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3" y="-49754"/>
            <a:ext cx="5901097" cy="6907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shika-Cream-Banarasi-Saree-Banarasi-sarees-Lehengas-dresses-ashika-Beige-Banarasi-Saree-Banarasi-sarees-Lehengas-dresses2.jpg"/>
          <p:cNvPicPr>
            <a:picLocks noChangeAspect="1"/>
          </p:cNvPicPr>
          <p:nvPr/>
        </p:nvPicPr>
        <p:blipFill>
          <a:blip r:embed="rId2"/>
          <a:srcRect b="25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vnita-rangeen-checks-pure-kora-silk-saree-from-banaras-product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673" y="0"/>
            <a:ext cx="523265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border-232357_2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861" y="0"/>
            <a:ext cx="488027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Brocade-Silk-_0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0"/>
            <a:ext cx="39624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arees-for-the-awe-–-Inspiring-Look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82" y="-18436"/>
            <a:ext cx="7751618" cy="6876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5" name="Picture 4" descr="Indian-Bridal-Banarsi-Saree-Design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531" y="0"/>
            <a:ext cx="521493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04" y="0"/>
            <a:ext cx="585859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ilk-saree-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18049" cy="6858000"/>
          </a:xfrm>
          <a:prstGeom prst="rect">
            <a:avLst/>
          </a:prstGeom>
        </p:spPr>
      </p:pic>
      <p:pic>
        <p:nvPicPr>
          <p:cNvPr id="5" name="Picture 4" descr="Banarasi-Silk-saree-200x3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banarasi-silk-saree-5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Banarasi-Silk-Saree-Indian-style4allworld.blogspot.jpg"/>
          <p:cNvPicPr>
            <a:picLocks noChangeAspect="1"/>
          </p:cNvPicPr>
          <p:nvPr/>
        </p:nvPicPr>
        <p:blipFill>
          <a:blip r:embed="rId2"/>
          <a:srcRect b="3296"/>
          <a:stretch>
            <a:fillRect/>
          </a:stretch>
        </p:blipFill>
        <p:spPr>
          <a:xfrm>
            <a:off x="0" y="-77216"/>
            <a:ext cx="9289573" cy="6935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ilk-Saree-Online-Pure-Silk-Sarees-for-WomenBanaras@IndianRamp.com_1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79"/>
            <a:ext cx="3276599" cy="6840621"/>
          </a:xfrm>
          <a:prstGeom prst="rect">
            <a:avLst/>
          </a:prstGeom>
        </p:spPr>
      </p:pic>
      <p:pic>
        <p:nvPicPr>
          <p:cNvPr id="5" name="Picture 4" descr="Banarasi-Silk-Sare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0"/>
            <a:ext cx="58674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ilk-sare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994" y="0"/>
            <a:ext cx="498401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ari-EM38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456" y="0"/>
            <a:ext cx="413308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41935956785232946-banarasi-silk-tussar-black-saree-wi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aree-GJ48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448" y="0"/>
            <a:ext cx="426110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signer-banarasi-saree-500x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5017770" cy="687365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.jpg"/>
          <p:cNvPicPr>
            <a:picLocks noChangeAspect="1"/>
          </p:cNvPicPr>
          <p:nvPr/>
        </p:nvPicPr>
        <p:blipFill>
          <a:blip r:embed="rId2"/>
          <a:srcRect r="15333"/>
          <a:stretch>
            <a:fillRect/>
          </a:stretch>
        </p:blipFill>
        <p:spPr>
          <a:xfrm>
            <a:off x="0" y="28800"/>
            <a:ext cx="9144000" cy="68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lti-coloured-kora-silk-banarasi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420" y="-10974"/>
            <a:ext cx="5021179" cy="6868973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-silk-banarasi-saree-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ol Indian Black Patola Silk Saree Banarasi Fancy Festival Party Wear VB.33.2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8" y="0"/>
            <a:ext cx="67865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ol Indian Black Sandal Patola Silk Saree Half n Half Style Fancy Sari VB.92.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8" y="0"/>
            <a:ext cx="67865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ack-saree-with-banarasi-border-232345_2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1861" y="0"/>
            <a:ext cx="488027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Nool Indian Chikoo Patola Silk Saree Bollywood Fashion Latest Designer VB.88.6.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8" y="-36095"/>
            <a:ext cx="6822282" cy="6894095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ilk-sare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028" y="0"/>
            <a:ext cx="41239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silk-sarees-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sisareeimg765645661_1401897004.jpg"/>
          <p:cNvPicPr>
            <a:picLocks noChangeAspect="1"/>
          </p:cNvPicPr>
          <p:nvPr/>
        </p:nvPicPr>
        <p:blipFill>
          <a:blip r:embed="rId2"/>
          <a:srcRect r="2306" b="3049"/>
          <a:stretch>
            <a:fillRect/>
          </a:stretch>
        </p:blipFill>
        <p:spPr>
          <a:xfrm>
            <a:off x="838200" y="0"/>
            <a:ext cx="4831773" cy="6858000"/>
          </a:xfrm>
          <a:prstGeom prst="rect">
            <a:avLst/>
          </a:prstGeom>
        </p:spPr>
      </p:pic>
      <p:pic>
        <p:nvPicPr>
          <p:cNvPr id="5" name="Picture 4" descr="beige-brown-pink-latest-banarasi-silk-saree-122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0"/>
            <a:ext cx="24810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Banarsi-Silk-Sarees_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6f7c85bfb240cda300744631e33342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3657600" cy="6910251"/>
          </a:xfrm>
          <a:prstGeom prst="rect">
            <a:avLst/>
          </a:prstGeom>
        </p:spPr>
      </p:pic>
      <p:pic>
        <p:nvPicPr>
          <p:cNvPr id="7" name="Picture 6" descr="08a0f0ce-c112-479e-8883-63061ff0e67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ige-brown-red-indian-banarasi-silk-saree-122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81095" cy="6858000"/>
          </a:xfrm>
          <a:prstGeom prst="rect">
            <a:avLst/>
          </a:prstGeom>
        </p:spPr>
      </p:pic>
      <p:pic>
        <p:nvPicPr>
          <p:cNvPr id="5" name="Picture 4" descr="benarasi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0"/>
            <a:ext cx="6705600" cy="5572125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narasi4379.1_lar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narasi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humika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94" y="-32147"/>
            <a:ext cx="7736306" cy="6890147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ack banarasi 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455" y="0"/>
            <a:ext cx="470508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ack-golden-print-banarasi-silk-saree-4408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benarasi-crepe_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38600" cy="6865620"/>
          </a:xfrm>
          <a:prstGeom prst="rect">
            <a:avLst/>
          </a:prstGeom>
        </p:spPr>
      </p:pic>
      <p:pic>
        <p:nvPicPr>
          <p:cNvPr id="5" name="Picture 4" descr="bluepurpledoubl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1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saris-blue-banarasi-silk-saree-1620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123678" cy="6858000"/>
          </a:xfrm>
          <a:prstGeom prst="rect">
            <a:avLst/>
          </a:prstGeom>
        </p:spPr>
      </p:pic>
      <p:pic>
        <p:nvPicPr>
          <p:cNvPr id="6" name="Picture 5" descr="brick-red-indian-banarasi-silk-saree-1356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0"/>
            <a:ext cx="2895600" cy="6858000"/>
          </a:xfrm>
          <a:prstGeom prst="rect">
            <a:avLst/>
          </a:prstGeom>
        </p:spPr>
      </p:pic>
      <p:pic>
        <p:nvPicPr>
          <p:cNvPr id="7" name="Picture 6" descr="brown-ethnic-silk-saree-144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0"/>
            <a:ext cx="266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idal-banarasi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622" y="-25675"/>
            <a:ext cx="4403178" cy="6883675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N-1296-White635197612285848781_231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562" y="0"/>
            <a:ext cx="48248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narasi-Handloom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nkar-Faux-Cotton-Silk-Fancy-Banarasi-Multi-Zari-Red-Saree-7331-779757-1-product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004" y="0"/>
            <a:ext cx="47539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nkar-Organza-Silk--Banarasi-Green-Saree-3236-748692-1-product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004" y="0"/>
            <a:ext cx="47539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nkar-Organza--Silk-Satin-Work--Aanchal-Banarasi-Green-Saree.-8678-987692-1-produ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417" y="17880"/>
            <a:ext cx="4736783" cy="684012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3b8a25a-2000-430a-9d09-12f0984ae0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638" y="0"/>
            <a:ext cx="47507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dmiumgreen_banarasi_sari_with_woven_paisleys_sar61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61538" cy="6858000"/>
          </a:xfrm>
          <a:prstGeom prst="rect">
            <a:avLst/>
          </a:prstGeom>
        </p:spPr>
      </p:pic>
      <p:pic>
        <p:nvPicPr>
          <p:cNvPr id="6" name="Picture 5" descr="Chandrakala-Green-Banarasi-Cotton-Saree-SDL360528246-1-867b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407" y="0"/>
            <a:ext cx="58585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handrakala-Green-Cotton-Silk-Pure-SDL538662629-1-58cd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653" y="0"/>
            <a:ext cx="5856694" cy="6858000"/>
          </a:xfrm>
          <a:prstGeom prst="rect">
            <a:avLst/>
          </a:prstGeom>
        </p:spPr>
      </p:pic>
      <p:pic>
        <p:nvPicPr>
          <p:cNvPr id="5" name="Picture 4" descr="Chandrakala-Pure-Banarasi-Blue-Cotton-SDL433295883-1-a195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703" y="0"/>
            <a:ext cx="58585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onspicuous-black-banarasi-designer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aftsvilla-Pavecha-s-Banarasi-Cotton-Rose-Border-Saree-Light-Green-MK737-Banarasi-Sarees-by-M-K-Synthetics-30157938-dab74f35-5b66-42d6-b8c3-e5bb8f14e472-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V-MANUP80925824740-Sarees-ANUPA_SAREES-Craftsvilla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ark-purple-banarasi-art-silk-saree-with-blouse-25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18304" cy="6858000"/>
          </a:xfrm>
          <a:prstGeom prst="rect">
            <a:avLst/>
          </a:prstGeom>
        </p:spPr>
      </p:pic>
      <p:pic>
        <p:nvPicPr>
          <p:cNvPr id="5" name="Picture 4" descr="dc0dfefb-4180-4257-9b02-285be757356d (1).jpg"/>
          <p:cNvPicPr>
            <a:picLocks noChangeAspect="1"/>
          </p:cNvPicPr>
          <p:nvPr/>
        </p:nvPicPr>
        <p:blipFill>
          <a:blip r:embed="rId3"/>
          <a:srcRect r="18215"/>
          <a:stretch>
            <a:fillRect/>
          </a:stretch>
        </p:blipFill>
        <p:spPr>
          <a:xfrm>
            <a:off x="4354106" y="0"/>
            <a:ext cx="47898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exclusive-coll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508" y="624632"/>
            <a:ext cx="9168507" cy="5623767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ep-Pink-Banarasi-Silk-Wedding-Saree-with-Attractive-Bord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01494" cy="6858000"/>
          </a:xfrm>
          <a:prstGeom prst="rect">
            <a:avLst/>
          </a:prstGeom>
        </p:spPr>
      </p:pic>
      <p:pic>
        <p:nvPicPr>
          <p:cNvPr id="5" name="Picture 4" descr="delightfull-magenta-blue-net-cotton-silk-sa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lightfull-purple-mustard-net-cotton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lightfull-sea-green-yellow-net-cotton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rcRect b="3333"/>
          <a:stretch>
            <a:fillRect/>
          </a:stretch>
        </p:blipFill>
        <p:spPr>
          <a:xfrm>
            <a:off x="-75226" y="0"/>
            <a:ext cx="921922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51"/>
            <a:ext cx="3657600" cy="6846849"/>
          </a:xfrm>
          <a:prstGeom prst="rect">
            <a:avLst/>
          </a:prstGeom>
        </p:spPr>
      </p:pic>
      <p:pic>
        <p:nvPicPr>
          <p:cNvPr id="5" name="Picture 4" descr="DSC_1686_2-cr-750x11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3a3b8ab550cece2548f881d999f951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-46494"/>
            <a:ext cx="5943600" cy="695099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5dc74b4dc9a9b7e6ec6fcb0117e9db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53"/>
            <a:ext cx="3048000" cy="6861642"/>
          </a:xfrm>
          <a:prstGeom prst="rect">
            <a:avLst/>
          </a:prstGeom>
        </p:spPr>
      </p:pic>
      <p:pic>
        <p:nvPicPr>
          <p:cNvPr id="5" name="Picture 4" descr="ekyapsamcnajp61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919" y="-3338"/>
            <a:ext cx="5179081" cy="6861338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kyapsamcnajp60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105" y="0"/>
            <a:ext cx="51777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kyapsamcnajp60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3338"/>
            <a:ext cx="5257799" cy="6965625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kyapsamcnajp61-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105" y="0"/>
            <a:ext cx="517779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209</TotalTime>
  <Words>116</Words>
  <Application>Microsoft Office PowerPoint</Application>
  <PresentationFormat>On-screen Show (4:3)</PresentationFormat>
  <Paragraphs>8</Paragraphs>
  <Slides>150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150</vt:i4>
      </vt:variant>
    </vt:vector>
  </HeadingPairs>
  <TitlesOfParts>
    <vt:vector size="151" baseType="lpstr">
      <vt:lpstr>Default Theme</vt:lpstr>
      <vt:lpstr>Handloom silk sarees of Benares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Handloom silk sarees of Benares</dc:title>
  <dc:creator>Amal</dc:creator>
  <cp:lastModifiedBy>Amal</cp:lastModifiedBy>
  <cp:revision>32</cp:revision>
  <dcterms:created xsi:type="dcterms:W3CDTF">2015-11-24T11:36:46Z</dcterms:created>
  <dcterms:modified xsi:type="dcterms:W3CDTF">2015-11-25T23:05:42Z</dcterms:modified>
</cp:coreProperties>
</file>