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slides/slide47.xml" ContentType="application/vnd.openxmlformats-officedocument.presentationml.slide+xml"/>
  <Override PartName="/ppt/slides/slide58.xml" ContentType="application/vnd.openxmlformats-officedocument.presentationml.slide+xml"/>
  <Override PartName="/ppt/slides/slide76.xml" ContentType="application/vnd.openxmlformats-officedocument.presentationml.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s/slide45.xml" ContentType="application/vnd.openxmlformats-officedocument.presentationml.slide+xml"/>
  <Override PartName="/ppt/slides/slide54.xml" ContentType="application/vnd.openxmlformats-officedocument.presentationml.slide+xml"/>
  <Override PartName="/ppt/slides/slide65.xml" ContentType="application/vnd.openxmlformats-officedocument.presentationml.slide+xml"/>
  <Override PartName="/ppt/slides/slide7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slides/slide52.xml" ContentType="application/vnd.openxmlformats-officedocument.presentationml.slide+xml"/>
  <Override PartName="/ppt/slides/slide63.xml" ContentType="application/vnd.openxmlformats-officedocument.presentationml.slide+xml"/>
  <Override PartName="/ppt/slides/slide7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s/slide50.xml" ContentType="application/vnd.openxmlformats-officedocument.presentationml.slide+xml"/>
  <Override PartName="/ppt/slides/slide61.xml" ContentType="application/vnd.openxmlformats-officedocument.presentationml.slide+xml"/>
  <Override PartName="/ppt/slides/slide70.xml" ContentType="application/vnd.openxmlformats-officedocument.presentationml.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slides/slide59.xml" ContentType="application/vnd.openxmlformats-officedocument.presentationml.slide+xml"/>
  <Override PartName="/ppt/slides/slide68.xml" ContentType="application/vnd.openxmlformats-officedocument.presentationml.slide+xml"/>
  <Override PartName="/ppt/slides/slide7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s/slide57.xml" ContentType="application/vnd.openxmlformats-officedocument.presentationml.slide+xml"/>
  <Override PartName="/ppt/slides/slide66.xml" ContentType="application/vnd.openxmlformats-officedocument.presentationml.slide+xml"/>
  <Override PartName="/ppt/slides/slide75.xml" ContentType="application/vnd.openxmlformats-officedocument.presentationml.slide+xml"/>
  <Override PartName="/ppt/slideLayouts/slideLayout7.xml" ContentType="application/vnd.openxmlformats-officedocument.presentationml.slideLayout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slides/slide55.xml" ContentType="application/vnd.openxmlformats-officedocument.presentationml.slide+xml"/>
  <Override PartName="/ppt/slides/slide64.xml" ContentType="application/vnd.openxmlformats-officedocument.presentationml.slide+xml"/>
  <Override PartName="/ppt/slides/slide7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s/slide53.xml" ContentType="application/vnd.openxmlformats-officedocument.presentationml.slide+xml"/>
  <Override PartName="/ppt/slides/slide62.xml" ContentType="application/vnd.openxmlformats-officedocument.presentationml.slide+xml"/>
  <Override PartName="/ppt/slides/slide71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s/slide60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0.xml" ContentType="application/vnd.openxmlformats-officedocument.presentationml.slideLayout+xml"/>
  <Default Extension="gif" ContentType="image/gif"/>
  <Override PartName="/ppt/slides/slide8.xml" ContentType="application/vnd.openxmlformats-officedocument.presentationml.slide+xml"/>
  <Override PartName="/ppt/slides/slide49.xml" ContentType="application/vnd.openxmlformats-officedocument.presentationml.slide+xml"/>
  <Override PartName="/ppt/slides/slide69.xml" ContentType="application/vnd.openxmlformats-officedocument.presentationml.slid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s/slide56.xml" ContentType="application/vnd.openxmlformats-officedocument.presentationml.slide+xml"/>
  <Override PartName="/ppt/slides/slide67.xml" ContentType="application/vnd.openxmlformats-officedocument.presentationml.slide+xml"/>
  <Override PartName="/ppt/slideLayouts/slideLayout8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sldIdLst>
    <p:sldId id="256" r:id="rId2"/>
    <p:sldId id="324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9" r:id="rId22"/>
    <p:sldId id="280" r:id="rId23"/>
    <p:sldId id="281" r:id="rId24"/>
    <p:sldId id="282" r:id="rId25"/>
    <p:sldId id="283" r:id="rId26"/>
    <p:sldId id="284" r:id="rId27"/>
    <p:sldId id="285" r:id="rId28"/>
    <p:sldId id="286" r:id="rId29"/>
    <p:sldId id="287" r:id="rId30"/>
    <p:sldId id="288" r:id="rId31"/>
    <p:sldId id="289" r:id="rId32"/>
    <p:sldId id="290" r:id="rId33"/>
    <p:sldId id="291" r:id="rId34"/>
    <p:sldId id="292" r:id="rId35"/>
    <p:sldId id="294" r:id="rId36"/>
    <p:sldId id="295" r:id="rId37"/>
    <p:sldId id="296" r:id="rId38"/>
    <p:sldId id="297" r:id="rId39"/>
    <p:sldId id="298" r:id="rId40"/>
    <p:sldId id="299" r:id="rId41"/>
    <p:sldId id="300" r:id="rId42"/>
    <p:sldId id="301" r:id="rId43"/>
    <p:sldId id="302" r:id="rId44"/>
    <p:sldId id="303" r:id="rId45"/>
    <p:sldId id="304" r:id="rId46"/>
    <p:sldId id="305" r:id="rId47"/>
    <p:sldId id="306" r:id="rId48"/>
    <p:sldId id="307" r:id="rId49"/>
    <p:sldId id="308" r:id="rId50"/>
    <p:sldId id="309" r:id="rId51"/>
    <p:sldId id="310" r:id="rId52"/>
    <p:sldId id="311" r:id="rId53"/>
    <p:sldId id="312" r:id="rId54"/>
    <p:sldId id="313" r:id="rId55"/>
    <p:sldId id="314" r:id="rId56"/>
    <p:sldId id="315" r:id="rId57"/>
    <p:sldId id="316" r:id="rId58"/>
    <p:sldId id="317" r:id="rId59"/>
    <p:sldId id="318" r:id="rId60"/>
    <p:sldId id="319" r:id="rId61"/>
    <p:sldId id="320" r:id="rId62"/>
    <p:sldId id="321" r:id="rId63"/>
    <p:sldId id="322" r:id="rId64"/>
    <p:sldId id="323" r:id="rId65"/>
    <p:sldId id="325" r:id="rId66"/>
    <p:sldId id="326" r:id="rId67"/>
    <p:sldId id="327" r:id="rId68"/>
    <p:sldId id="328" r:id="rId69"/>
    <p:sldId id="329" r:id="rId70"/>
    <p:sldId id="330" r:id="rId71"/>
    <p:sldId id="331" r:id="rId72"/>
    <p:sldId id="332" r:id="rId73"/>
    <p:sldId id="333" r:id="rId74"/>
    <p:sldId id="334" r:id="rId75"/>
    <p:sldId id="335" r:id="rId76"/>
    <p:sldId id="336" r:id="rId77"/>
    <p:sldId id="337" r:id="rId7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3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6" Type="http://schemas.openxmlformats.org/officeDocument/2006/relationships/slide" Target="slides/slide75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slide" Target="slides/slide73.xml"/><Relationship Id="rId79" Type="http://schemas.openxmlformats.org/officeDocument/2006/relationships/presProps" Target="presProps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82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viewProps" Target="view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7C9B81F-C347-4BEF-BFDF-29C42F48304A}" type="datetimeFigureOut">
              <a:rPr lang="en-US" smtClean="0"/>
              <a:pPr/>
              <a:t>8/9/2016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42AED99-7FB4-404E-8A97-64753DCE42EC}" type="slidenum">
              <a:rPr kumimoji="0" lang="en-US" smtClean="0"/>
              <a:pPr/>
              <a:t>‹#›</a:t>
            </a:fld>
            <a:endParaRPr kumimoji="0" lang="en-US"/>
          </a:p>
        </p:txBody>
      </p:sp>
      <p:sp>
        <p:nvSpPr>
          <p:cNvPr id="32" name="Rectangle 31"/>
          <p:cNvSpPr/>
          <p:nvPr/>
        </p:nvSpPr>
        <p:spPr>
          <a:xfrm>
            <a:off x="0" y="-1"/>
            <a:ext cx="365760" cy="6854456"/>
          </a:xfrm>
          <a:prstGeom prst="rect">
            <a:avLst/>
          </a:prstGeom>
          <a:solidFill>
            <a:srgbClr val="FFFFFF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9" name="Rectangle 38"/>
          <p:cNvSpPr/>
          <p:nvPr/>
        </p:nvSpPr>
        <p:spPr>
          <a:xfrm>
            <a:off x="309558" y="680477"/>
            <a:ext cx="45720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0" name="Rectangle 39"/>
          <p:cNvSpPr/>
          <p:nvPr/>
        </p:nvSpPr>
        <p:spPr>
          <a:xfrm>
            <a:off x="269073" y="680477"/>
            <a:ext cx="27432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1" name="Rectangle 40"/>
          <p:cNvSpPr/>
          <p:nvPr/>
        </p:nvSpPr>
        <p:spPr>
          <a:xfrm>
            <a:off x="250020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42" name="Rectangle 41"/>
          <p:cNvSpPr/>
          <p:nvPr/>
        </p:nvSpPr>
        <p:spPr>
          <a:xfrm>
            <a:off x="221768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914400" y="4343400"/>
            <a:ext cx="7772400" cy="1975104"/>
          </a:xfrm>
        </p:spPr>
        <p:txBody>
          <a:bodyPr/>
          <a:lstStyle>
            <a:lvl1pPr marR="9144" algn="l">
              <a:defRPr sz="4000" b="1" cap="all" spc="0" baseline="0">
                <a:effectLst>
                  <a:reflection blurRad="12700" stA="34000" endA="740" endPos="53000" dir="5400000" sy="-100000" algn="bl" rotWithShape="0"/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914400" y="2834640"/>
            <a:ext cx="7772400" cy="1508760"/>
          </a:xfrm>
        </p:spPr>
        <p:txBody>
          <a:bodyPr lIns="100584" tIns="45720" anchor="b"/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56" name="Rectangle 55"/>
          <p:cNvSpPr/>
          <p:nvPr/>
        </p:nvSpPr>
        <p:spPr>
          <a:xfrm>
            <a:off x="255291" y="5047394"/>
            <a:ext cx="73152" cy="169164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5" name="Rectangle 64"/>
          <p:cNvSpPr/>
          <p:nvPr/>
        </p:nvSpPr>
        <p:spPr>
          <a:xfrm>
            <a:off x="255291" y="4796819"/>
            <a:ext cx="73152" cy="228600"/>
          </a:xfrm>
          <a:prstGeom prst="rect">
            <a:avLst/>
          </a:prstGeom>
          <a:solidFill>
            <a:schemeClr val="accent3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6" name="Rectangle 65"/>
          <p:cNvSpPr/>
          <p:nvPr/>
        </p:nvSpPr>
        <p:spPr>
          <a:xfrm>
            <a:off x="255291" y="4637685"/>
            <a:ext cx="73152" cy="137160"/>
          </a:xfrm>
          <a:prstGeom prst="rect">
            <a:avLst/>
          </a:prstGeom>
          <a:solidFill>
            <a:schemeClr val="bg2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7" name="Rectangle 66"/>
          <p:cNvSpPr/>
          <p:nvPr/>
        </p:nvSpPr>
        <p:spPr>
          <a:xfrm>
            <a:off x="255291" y="4542559"/>
            <a:ext cx="73152" cy="7315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7C9B81F-C347-4BEF-BFDF-29C42F48304A}" type="datetimeFigureOut">
              <a:rPr lang="en-US" smtClean="0"/>
              <a:pPr/>
              <a:t>8/9/2016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42AED99-7FB4-404E-8A97-64753DCE42E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981200" cy="5851525"/>
          </a:xfrm>
        </p:spPr>
        <p:txBody>
          <a:bodyPr vert="eaVert" anchor="ctr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58674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7C9B81F-C347-4BEF-BFDF-29C42F48304A}" type="datetimeFigureOut">
              <a:rPr lang="en-US" smtClean="0"/>
              <a:pPr/>
              <a:t>8/9/2016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42AED99-7FB4-404E-8A97-64753DCE42E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7C9B81F-C347-4BEF-BFDF-29C42F48304A}" type="datetimeFigureOut">
              <a:rPr lang="en-US" smtClean="0"/>
              <a:pPr/>
              <a:t>8/9/2016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42AED99-7FB4-404E-8A97-64753DCE42E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reeform 13"/>
          <p:cNvSpPr>
            <a:spLocks/>
          </p:cNvSpPr>
          <p:nvPr/>
        </p:nvSpPr>
        <p:spPr bwMode="auto">
          <a:xfrm>
            <a:off x="4828952" y="1073888"/>
            <a:ext cx="4322136" cy="5791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3648"/>
              </a:cxn>
              <a:cxn ang="0">
                <a:pos x="720" y="2016"/>
              </a:cxn>
              <a:cxn ang="0">
                <a:pos x="2736" y="0"/>
              </a:cxn>
              <a:cxn ang="0">
                <a:pos x="2736" y="96"/>
              </a:cxn>
              <a:cxn ang="0">
                <a:pos x="744" y="2038"/>
              </a:cxn>
              <a:cxn ang="0">
                <a:pos x="48" y="3648"/>
              </a:cxn>
              <a:cxn ang="0">
                <a:pos x="0" y="3648"/>
              </a:cxn>
            </a:cxnLst>
            <a:rect l="0" t="0" r="0" b="0"/>
            <a:pathLst>
              <a:path w="2736" h="3648">
                <a:moveTo>
                  <a:pt x="0" y="3648"/>
                </a:moveTo>
                <a:lnTo>
                  <a:pt x="720" y="2016"/>
                </a:lnTo>
                <a:lnTo>
                  <a:pt x="2736" y="672"/>
                </a:lnTo>
                <a:lnTo>
                  <a:pt x="2736" y="720"/>
                </a:lnTo>
                <a:lnTo>
                  <a:pt x="744" y="2038"/>
                </a:lnTo>
                <a:lnTo>
                  <a:pt x="48" y="3648"/>
                </a:lnTo>
                <a:lnTo>
                  <a:pt x="48" y="3648"/>
                </a:lnTo>
                <a:close/>
              </a:path>
            </a:pathLst>
          </a:custGeom>
          <a:noFill/>
          <a:ln w="3175" cap="flat" cmpd="sng" algn="ctr">
            <a:solidFill>
              <a:schemeClr val="accent2">
                <a:alpha val="5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5" name="Freeform 14"/>
          <p:cNvSpPr>
            <a:spLocks/>
          </p:cNvSpPr>
          <p:nvPr/>
        </p:nvSpPr>
        <p:spPr bwMode="auto">
          <a:xfrm>
            <a:off x="373966" y="0"/>
            <a:ext cx="5514536" cy="661533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4080"/>
              </a:cxn>
              <a:cxn ang="0">
                <a:pos x="0" y="4128"/>
              </a:cxn>
              <a:cxn ang="0">
                <a:pos x="3504" y="2640"/>
              </a:cxn>
              <a:cxn ang="0">
                <a:pos x="2880" y="0"/>
              </a:cxn>
              <a:cxn ang="0">
                <a:pos x="2832" y="0"/>
              </a:cxn>
              <a:cxn ang="0">
                <a:pos x="3465" y="2619"/>
              </a:cxn>
              <a:cxn ang="0">
                <a:pos x="0" y="4080"/>
              </a:cxn>
            </a:cxnLst>
            <a:rect l="0" t="0" r="0" b="0"/>
            <a:pathLst>
              <a:path w="3504" h="4128">
                <a:moveTo>
                  <a:pt x="0" y="4080"/>
                </a:moveTo>
                <a:lnTo>
                  <a:pt x="0" y="4128"/>
                </a:lnTo>
                <a:lnTo>
                  <a:pt x="3504" y="2640"/>
                </a:lnTo>
                <a:lnTo>
                  <a:pt x="2880" y="0"/>
                </a:lnTo>
                <a:lnTo>
                  <a:pt x="2832" y="0"/>
                </a:lnTo>
                <a:lnTo>
                  <a:pt x="3465" y="2619"/>
                </a:lnTo>
                <a:lnTo>
                  <a:pt x="0" y="4080"/>
                </a:lnTo>
                <a:close/>
              </a:path>
            </a:pathLst>
          </a:custGeom>
          <a:noFill/>
          <a:ln w="3175" cap="flat" cmpd="sng" algn="ctr">
            <a:solidFill>
              <a:schemeClr val="accent2">
                <a:alpha val="5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3" name="Freeform 12"/>
          <p:cNvSpPr>
            <a:spLocks/>
          </p:cNvSpPr>
          <p:nvPr/>
        </p:nvSpPr>
        <p:spPr bwMode="auto">
          <a:xfrm rot="5236414">
            <a:off x="4462128" y="1483600"/>
            <a:ext cx="4114800" cy="118872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344"/>
              </a:cxn>
              <a:cxn ang="0">
                <a:pos x="0" y="48"/>
              </a:cxn>
              <a:cxn ang="0">
                <a:pos x="0" y="0"/>
              </a:cxn>
            </a:cxnLst>
            <a:rect l="0" t="0" r="0" b="0"/>
            <a:pathLst>
              <a:path w="3552" h="1344">
                <a:moveTo>
                  <a:pt x="0" y="0"/>
                </a:moveTo>
                <a:lnTo>
                  <a:pt x="3552" y="1344"/>
                </a:lnTo>
                <a:lnTo>
                  <a:pt x="0" y="48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18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6" name="Freeform 15"/>
          <p:cNvSpPr>
            <a:spLocks/>
          </p:cNvSpPr>
          <p:nvPr/>
        </p:nvSpPr>
        <p:spPr bwMode="auto">
          <a:xfrm>
            <a:off x="5943600" y="0"/>
            <a:ext cx="2743200" cy="4267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104" y="0"/>
              </a:cxn>
              <a:cxn ang="0">
                <a:pos x="1728" y="0"/>
              </a:cxn>
              <a:cxn ang="0">
                <a:pos x="0" y="2688"/>
              </a:cxn>
              <a:cxn ang="0">
                <a:pos x="1104" y="0"/>
              </a:cxn>
            </a:cxnLst>
            <a:rect l="0" t="0" r="0" b="0"/>
            <a:pathLst>
              <a:path w="1728" h="2688">
                <a:moveTo>
                  <a:pt x="1104" y="0"/>
                </a:moveTo>
                <a:lnTo>
                  <a:pt x="1728" y="0"/>
                </a:lnTo>
                <a:lnTo>
                  <a:pt x="0" y="2688"/>
                </a:lnTo>
                <a:lnTo>
                  <a:pt x="1104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7" name="Freeform 16"/>
          <p:cNvSpPr>
            <a:spLocks/>
          </p:cNvSpPr>
          <p:nvPr/>
        </p:nvSpPr>
        <p:spPr bwMode="auto">
          <a:xfrm>
            <a:off x="5943600" y="4267200"/>
            <a:ext cx="3200400" cy="11430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2016" y="240"/>
              </a:cxn>
              <a:cxn ang="0">
                <a:pos x="2016" y="720"/>
              </a:cxn>
              <a:cxn ang="0">
                <a:pos x="0" y="0"/>
              </a:cxn>
            </a:cxnLst>
            <a:rect l="0" t="0" r="0" b="0"/>
            <a:pathLst>
              <a:path w="2016" h="720">
                <a:moveTo>
                  <a:pt x="0" y="0"/>
                </a:moveTo>
                <a:lnTo>
                  <a:pt x="2016" y="240"/>
                </a:lnTo>
                <a:lnTo>
                  <a:pt x="2016" y="720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8" name="Freeform 17"/>
          <p:cNvSpPr>
            <a:spLocks/>
          </p:cNvSpPr>
          <p:nvPr/>
        </p:nvSpPr>
        <p:spPr bwMode="auto">
          <a:xfrm>
            <a:off x="5943600" y="0"/>
            <a:ext cx="1371600" cy="4267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864" y="0"/>
              </a:cxn>
              <a:cxn ang="0">
                <a:pos x="0" y="2688"/>
              </a:cxn>
              <a:cxn ang="0">
                <a:pos x="768" y="0"/>
              </a:cxn>
              <a:cxn ang="0">
                <a:pos x="864" y="0"/>
              </a:cxn>
            </a:cxnLst>
            <a:rect l="0" t="0" r="0" b="0"/>
            <a:pathLst>
              <a:path w="864" h="2688">
                <a:moveTo>
                  <a:pt x="864" y="0"/>
                </a:moveTo>
                <a:lnTo>
                  <a:pt x="0" y="2688"/>
                </a:lnTo>
                <a:lnTo>
                  <a:pt x="768" y="0"/>
                </a:lnTo>
                <a:lnTo>
                  <a:pt x="864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9" name="Freeform 18"/>
          <p:cNvSpPr>
            <a:spLocks/>
          </p:cNvSpPr>
          <p:nvPr/>
        </p:nvSpPr>
        <p:spPr bwMode="auto">
          <a:xfrm>
            <a:off x="5948363" y="4246563"/>
            <a:ext cx="2090737" cy="2611437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071" y="1645"/>
              </a:cxn>
              <a:cxn ang="0">
                <a:pos x="1317" y="1645"/>
              </a:cxn>
              <a:cxn ang="0">
                <a:pos x="0" y="0"/>
              </a:cxn>
              <a:cxn ang="0">
                <a:pos x="1071" y="1645"/>
              </a:cxn>
            </a:cxnLst>
            <a:rect l="0" t="0" r="0" b="0"/>
            <a:pathLst>
              <a:path w="1317" h="1645">
                <a:moveTo>
                  <a:pt x="1071" y="1645"/>
                </a:moveTo>
                <a:lnTo>
                  <a:pt x="1317" y="1645"/>
                </a:lnTo>
                <a:lnTo>
                  <a:pt x="0" y="0"/>
                </a:lnTo>
                <a:lnTo>
                  <a:pt x="1071" y="1645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0" name="Freeform 19"/>
          <p:cNvSpPr>
            <a:spLocks/>
          </p:cNvSpPr>
          <p:nvPr/>
        </p:nvSpPr>
        <p:spPr bwMode="auto">
          <a:xfrm>
            <a:off x="5943600" y="4267200"/>
            <a:ext cx="16002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008" y="1632"/>
              </a:cxn>
              <a:cxn ang="0">
                <a:pos x="0" y="0"/>
              </a:cxn>
              <a:cxn ang="0">
                <a:pos x="960" y="1632"/>
              </a:cxn>
              <a:cxn ang="0">
                <a:pos x="1008" y="1632"/>
              </a:cxn>
            </a:cxnLst>
            <a:rect l="0" t="0" r="0" b="0"/>
            <a:pathLst>
              <a:path w="1008" h="1632">
                <a:moveTo>
                  <a:pt x="1008" y="1632"/>
                </a:moveTo>
                <a:lnTo>
                  <a:pt x="0" y="0"/>
                </a:lnTo>
                <a:lnTo>
                  <a:pt x="960" y="1632"/>
                </a:lnTo>
                <a:lnTo>
                  <a:pt x="1008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1" name="Freeform 20"/>
          <p:cNvSpPr>
            <a:spLocks/>
          </p:cNvSpPr>
          <p:nvPr/>
        </p:nvSpPr>
        <p:spPr bwMode="auto">
          <a:xfrm>
            <a:off x="5943600" y="1371600"/>
            <a:ext cx="3200400" cy="2895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2016" y="0"/>
              </a:cxn>
              <a:cxn ang="0">
                <a:pos x="2016" y="144"/>
              </a:cxn>
              <a:cxn ang="0">
                <a:pos x="0" y="1824"/>
              </a:cxn>
              <a:cxn ang="0">
                <a:pos x="2016" y="0"/>
              </a:cxn>
            </a:cxnLst>
            <a:rect l="0" t="0" r="0" b="0"/>
            <a:pathLst>
              <a:path w="2016" h="1824">
                <a:moveTo>
                  <a:pt x="2016" y="0"/>
                </a:moveTo>
                <a:lnTo>
                  <a:pt x="2016" y="144"/>
                </a:lnTo>
                <a:lnTo>
                  <a:pt x="0" y="1824"/>
                </a:lnTo>
                <a:lnTo>
                  <a:pt x="2016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2" name="Freeform 21"/>
          <p:cNvSpPr>
            <a:spLocks/>
          </p:cNvSpPr>
          <p:nvPr/>
        </p:nvSpPr>
        <p:spPr bwMode="auto">
          <a:xfrm>
            <a:off x="5943600" y="1752600"/>
            <a:ext cx="3200400" cy="2514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2016" y="0"/>
              </a:cxn>
              <a:cxn ang="0">
                <a:pos x="0" y="1584"/>
              </a:cxn>
              <a:cxn ang="0">
                <a:pos x="2016" y="48"/>
              </a:cxn>
              <a:cxn ang="0">
                <a:pos x="2016" y="0"/>
              </a:cxn>
            </a:cxnLst>
            <a:rect l="0" t="0" r="0" b="0"/>
            <a:pathLst>
              <a:path w="2016" h="1584">
                <a:moveTo>
                  <a:pt x="2016" y="0"/>
                </a:moveTo>
                <a:lnTo>
                  <a:pt x="0" y="1584"/>
                </a:lnTo>
                <a:lnTo>
                  <a:pt x="2016" y="48"/>
                </a:lnTo>
                <a:lnTo>
                  <a:pt x="2016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3" name="Freeform 22"/>
          <p:cNvSpPr>
            <a:spLocks/>
          </p:cNvSpPr>
          <p:nvPr/>
        </p:nvSpPr>
        <p:spPr bwMode="auto">
          <a:xfrm>
            <a:off x="990600" y="4267200"/>
            <a:ext cx="49530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3120" y="0"/>
              </a:cxn>
              <a:cxn ang="0">
                <a:pos x="1056" y="1632"/>
              </a:cxn>
              <a:cxn ang="0">
                <a:pos x="0" y="1632"/>
              </a:cxn>
            </a:cxnLst>
            <a:rect l="0" t="0" r="0" b="0"/>
            <a:pathLst>
              <a:path w="3120" h="1632">
                <a:moveTo>
                  <a:pt x="0" y="1632"/>
                </a:moveTo>
                <a:lnTo>
                  <a:pt x="3120" y="0"/>
                </a:lnTo>
                <a:lnTo>
                  <a:pt x="1056" y="1632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4" name="Freeform 23"/>
          <p:cNvSpPr>
            <a:spLocks/>
          </p:cNvSpPr>
          <p:nvPr/>
        </p:nvSpPr>
        <p:spPr bwMode="auto">
          <a:xfrm>
            <a:off x="533400" y="4267200"/>
            <a:ext cx="53340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3360" y="0"/>
              </a:cxn>
              <a:cxn ang="0">
                <a:pos x="144" y="1632"/>
              </a:cxn>
              <a:cxn ang="0">
                <a:pos x="0" y="1632"/>
              </a:cxn>
            </a:cxnLst>
            <a:rect l="0" t="0" r="0" b="0"/>
            <a:pathLst>
              <a:path w="3360" h="1632">
                <a:moveTo>
                  <a:pt x="0" y="1632"/>
                </a:moveTo>
                <a:lnTo>
                  <a:pt x="3360" y="0"/>
                </a:lnTo>
                <a:lnTo>
                  <a:pt x="144" y="1632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5" name="Freeform 24"/>
          <p:cNvSpPr>
            <a:spLocks/>
          </p:cNvSpPr>
          <p:nvPr/>
        </p:nvSpPr>
        <p:spPr bwMode="auto">
          <a:xfrm>
            <a:off x="366824" y="2438400"/>
            <a:ext cx="5638800" cy="1828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152"/>
              </a:cxn>
              <a:cxn ang="0">
                <a:pos x="0" y="384"/>
              </a:cxn>
              <a:cxn ang="0">
                <a:pos x="0" y="0"/>
              </a:cxn>
            </a:cxnLst>
            <a:rect l="0" t="0" r="0" b="0"/>
            <a:pathLst>
              <a:path w="3552" h="1152">
                <a:moveTo>
                  <a:pt x="0" y="0"/>
                </a:moveTo>
                <a:lnTo>
                  <a:pt x="3504" y="1152"/>
                </a:lnTo>
                <a:lnTo>
                  <a:pt x="0" y="384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6" name="Freeform 25"/>
          <p:cNvSpPr>
            <a:spLocks/>
          </p:cNvSpPr>
          <p:nvPr/>
        </p:nvSpPr>
        <p:spPr bwMode="auto">
          <a:xfrm>
            <a:off x="366824" y="2133600"/>
            <a:ext cx="5638800" cy="2133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344"/>
              </a:cxn>
              <a:cxn ang="0">
                <a:pos x="0" y="48"/>
              </a:cxn>
              <a:cxn ang="0">
                <a:pos x="0" y="0"/>
              </a:cxn>
            </a:cxnLst>
            <a:rect l="0" t="0" r="0" b="0"/>
            <a:pathLst>
              <a:path w="3552" h="1344">
                <a:moveTo>
                  <a:pt x="0" y="0"/>
                </a:moveTo>
                <a:lnTo>
                  <a:pt x="3552" y="1344"/>
                </a:lnTo>
                <a:lnTo>
                  <a:pt x="0" y="48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7" name="Freeform 26"/>
          <p:cNvSpPr>
            <a:spLocks/>
          </p:cNvSpPr>
          <p:nvPr/>
        </p:nvSpPr>
        <p:spPr bwMode="auto">
          <a:xfrm>
            <a:off x="4572000" y="4267200"/>
            <a:ext cx="13716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96" y="1632"/>
              </a:cxn>
              <a:cxn ang="0">
                <a:pos x="864" y="0"/>
              </a:cxn>
              <a:cxn ang="0">
                <a:pos x="0" y="1632"/>
              </a:cxn>
            </a:cxnLst>
            <a:rect l="0" t="0" r="0" b="0"/>
            <a:pathLst>
              <a:path w="864" h="1632">
                <a:moveTo>
                  <a:pt x="0" y="1632"/>
                </a:moveTo>
                <a:lnTo>
                  <a:pt x="96" y="1632"/>
                </a:lnTo>
                <a:lnTo>
                  <a:pt x="864" y="0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18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06902" y="1351672"/>
            <a:ext cx="5718048" cy="977486"/>
          </a:xfrm>
        </p:spPr>
        <p:txBody>
          <a:bodyPr lIns="82296" tIns="45720" bIns="0" anchor="t"/>
          <a:lstStyle>
            <a:lvl1pPr marL="54864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7C9B81F-C347-4BEF-BFDF-29C42F48304A}" type="datetimeFigureOut">
              <a:rPr lang="en-US" smtClean="0"/>
              <a:pPr/>
              <a:t>8/9/2016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42AED99-7FB4-404E-8A97-64753DCE42EC}" type="slidenum">
              <a:rPr kumimoji="0" lang="en-US" smtClean="0"/>
              <a:pPr/>
              <a:t>‹#›</a:t>
            </a:fld>
            <a:endParaRPr kumimoji="0" lang="en-US"/>
          </a:p>
        </p:txBody>
      </p:sp>
      <p:sp>
        <p:nvSpPr>
          <p:cNvPr id="7" name="Rectangle 6"/>
          <p:cNvSpPr/>
          <p:nvPr/>
        </p:nvSpPr>
        <p:spPr>
          <a:xfrm>
            <a:off x="363160" y="402264"/>
            <a:ext cx="8503920" cy="886265"/>
          </a:xfrm>
          <a:prstGeom prst="rect">
            <a:avLst/>
          </a:prstGeom>
          <a:solidFill>
            <a:schemeClr val="bg2">
              <a:tint val="95000"/>
              <a:satMod val="180000"/>
              <a:alpha val="4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6902" y="512064"/>
            <a:ext cx="8156448" cy="777240"/>
          </a:xfrm>
        </p:spPr>
        <p:txBody>
          <a:bodyPr tIns="64008"/>
          <a:lstStyle>
            <a:lvl1pPr algn="l">
              <a:buNone/>
              <a:defRPr sz="3800" b="0" cap="none" spc="-150" baseline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 flipH="1">
            <a:off x="371538" y="680477"/>
            <a:ext cx="27432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9" name="Rectangle 8"/>
          <p:cNvSpPr/>
          <p:nvPr/>
        </p:nvSpPr>
        <p:spPr>
          <a:xfrm flipH="1">
            <a:off x="411109" y="680477"/>
            <a:ext cx="27432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0" name="Rectangle 9"/>
          <p:cNvSpPr/>
          <p:nvPr/>
        </p:nvSpPr>
        <p:spPr>
          <a:xfrm flipH="1">
            <a:off x="448450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 flipH="1">
            <a:off x="476702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2" name="Rectangle 11"/>
          <p:cNvSpPr/>
          <p:nvPr/>
        </p:nvSpPr>
        <p:spPr>
          <a:xfrm>
            <a:off x="500478" y="680477"/>
            <a:ext cx="36576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12064"/>
            <a:ext cx="8229600" cy="914400"/>
          </a:xfrm>
        </p:spPr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64344" y="17705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55344" y="17705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7C9B81F-C347-4BEF-BFDF-29C42F48304A}" type="datetimeFigureOut">
              <a:rPr lang="en-US" smtClean="0"/>
              <a:pPr/>
              <a:t>8/9/2016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42AED99-7FB4-404E-8A97-64753DCE42E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angle 24"/>
          <p:cNvSpPr/>
          <p:nvPr/>
        </p:nvSpPr>
        <p:spPr>
          <a:xfrm>
            <a:off x="0" y="402265"/>
            <a:ext cx="8867080" cy="886265"/>
          </a:xfrm>
          <a:prstGeom prst="rect">
            <a:avLst/>
          </a:prstGeom>
          <a:solidFill>
            <a:schemeClr val="bg2">
              <a:tint val="95000"/>
              <a:satMod val="180000"/>
              <a:alpha val="4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4824" y="512064"/>
            <a:ext cx="7772400" cy="914400"/>
          </a:xfrm>
        </p:spPr>
        <p:txBody>
          <a:bodyPr anchor="t"/>
          <a:lstStyle>
            <a:lvl1pPr>
              <a:defRPr sz="400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09750"/>
            <a:ext cx="4040188" cy="639762"/>
          </a:xfrm>
        </p:spPr>
        <p:txBody>
          <a:bodyPr anchor="ctr"/>
          <a:lstStyle>
            <a:lvl1pPr marL="73152" indent="0" algn="l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09750"/>
            <a:ext cx="4041775" cy="639762"/>
          </a:xfrm>
        </p:spPr>
        <p:txBody>
          <a:bodyPr anchor="ctr"/>
          <a:lstStyle>
            <a:lvl1pPr marL="73152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459037"/>
            <a:ext cx="4040188" cy="395935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459037"/>
            <a:ext cx="4041775" cy="395935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7C9B81F-C347-4BEF-BFDF-29C42F48304A}" type="datetimeFigureOut">
              <a:rPr lang="en-US" smtClean="0"/>
              <a:pPr/>
              <a:t>8/9/2016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42AED99-7FB4-404E-8A97-64753DCE42EC}" type="slidenum">
              <a:rPr kumimoji="0" lang="en-US" smtClean="0"/>
              <a:pPr/>
              <a:t>‹#›</a:t>
            </a:fld>
            <a:endParaRPr kumimoji="0" lang="en-US"/>
          </a:p>
        </p:txBody>
      </p:sp>
      <p:sp>
        <p:nvSpPr>
          <p:cNvPr id="16" name="Rectangle 15"/>
          <p:cNvSpPr/>
          <p:nvPr/>
        </p:nvSpPr>
        <p:spPr>
          <a:xfrm>
            <a:off x="87790" y="680477"/>
            <a:ext cx="45720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7" name="Rectangle 16"/>
          <p:cNvSpPr/>
          <p:nvPr/>
        </p:nvSpPr>
        <p:spPr>
          <a:xfrm>
            <a:off x="47305" y="680477"/>
            <a:ext cx="27432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8" name="Rectangle 17"/>
          <p:cNvSpPr/>
          <p:nvPr/>
        </p:nvSpPr>
        <p:spPr>
          <a:xfrm>
            <a:off x="28252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9" name="Rectangle 18"/>
          <p:cNvSpPr/>
          <p:nvPr/>
        </p:nvSpPr>
        <p:spPr>
          <a:xfrm>
            <a:off x="0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0" name="Rectangle 19"/>
          <p:cNvSpPr/>
          <p:nvPr/>
        </p:nvSpPr>
        <p:spPr>
          <a:xfrm flipH="1">
            <a:off x="149770" y="680477"/>
            <a:ext cx="27432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1" name="Rectangle 20"/>
          <p:cNvSpPr/>
          <p:nvPr/>
        </p:nvSpPr>
        <p:spPr>
          <a:xfrm flipH="1">
            <a:off x="189341" y="680477"/>
            <a:ext cx="27432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2" name="Rectangle 21"/>
          <p:cNvSpPr/>
          <p:nvPr/>
        </p:nvSpPr>
        <p:spPr>
          <a:xfrm flipH="1">
            <a:off x="226682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9" name="Rectangle 28"/>
          <p:cNvSpPr/>
          <p:nvPr/>
        </p:nvSpPr>
        <p:spPr>
          <a:xfrm flipH="1">
            <a:off x="254934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30" name="Rectangle 29"/>
          <p:cNvSpPr/>
          <p:nvPr/>
        </p:nvSpPr>
        <p:spPr>
          <a:xfrm>
            <a:off x="278710" y="680477"/>
            <a:ext cx="36576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512064"/>
            <a:ext cx="7772400" cy="914400"/>
          </a:xfrm>
        </p:spPr>
        <p:txBody>
          <a:bodyPr/>
          <a:lstStyle>
            <a:lvl1pPr>
              <a:defRPr sz="4000" cap="none" baseline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7C9B81F-C347-4BEF-BFDF-29C42F48304A}" type="datetimeFigureOut">
              <a:rPr lang="en-US" smtClean="0"/>
              <a:pPr/>
              <a:t>8/9/2016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42AED99-7FB4-404E-8A97-64753DCE42E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7C9B81F-C347-4BEF-BFDF-29C42F48304A}" type="datetimeFigureOut">
              <a:rPr lang="en-US" smtClean="0"/>
              <a:pPr/>
              <a:t>8/9/2016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42AED99-7FB4-404E-8A97-64753DCE42E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73050"/>
            <a:ext cx="8229600" cy="1162050"/>
          </a:xfrm>
        </p:spPr>
        <p:txBody>
          <a:bodyPr anchor="ctr"/>
          <a:lstStyle>
            <a:lvl1pPr algn="l">
              <a:buNone/>
              <a:defRPr sz="3600" b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435100"/>
            <a:ext cx="2514600" cy="4572000"/>
          </a:xfrm>
        </p:spPr>
        <p:txBody>
          <a:bodyPr/>
          <a:lstStyle>
            <a:lvl1pPr marL="54864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429000" y="1435100"/>
            <a:ext cx="5486400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7C9B81F-C347-4BEF-BFDF-29C42F48304A}" type="datetimeFigureOut">
              <a:rPr lang="en-US" smtClean="0"/>
              <a:pPr/>
              <a:t>8/9/2016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42AED99-7FB4-404E-8A97-64753DCE42E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368032" y="0"/>
            <a:ext cx="8778240" cy="1878037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9" name="Straight Connector 8"/>
          <p:cNvCxnSpPr/>
          <p:nvPr/>
        </p:nvCxnSpPr>
        <p:spPr>
          <a:xfrm flipV="1">
            <a:off x="363195" y="1885028"/>
            <a:ext cx="8782622" cy="0"/>
          </a:xfrm>
          <a:prstGeom prst="line">
            <a:avLst/>
          </a:prstGeom>
          <a:noFill/>
          <a:ln w="19050" cap="flat" cmpd="sng" algn="ctr">
            <a:solidFill>
              <a:srgbClr val="FFFFFF">
                <a:alpha val="100000"/>
              </a:srgbClr>
            </a:soli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10" name="Group 9"/>
          <p:cNvGrpSpPr/>
          <p:nvPr/>
        </p:nvGrpSpPr>
        <p:grpSpPr>
          <a:xfrm rot="5400000">
            <a:off x="8514581" y="1219200"/>
            <a:ext cx="132763" cy="128466"/>
            <a:chOff x="6668087" y="1297746"/>
            <a:chExt cx="161840" cy="156602"/>
          </a:xfrm>
        </p:grpSpPr>
        <p:cxnSp>
          <p:nvCxnSpPr>
            <p:cNvPr id="15" name="Straight Connector 14"/>
            <p:cNvCxnSpPr/>
            <p:nvPr/>
          </p:nvCxnSpPr>
          <p:spPr>
            <a:xfrm rot="16200000">
              <a:off x="6664064" y="1301769"/>
              <a:ext cx="88509" cy="80463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 rot="16200000" flipV="1">
              <a:off x="6685888" y="1391257"/>
              <a:ext cx="125755" cy="427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/>
            <p:cNvCxnSpPr/>
            <p:nvPr/>
          </p:nvCxnSpPr>
          <p:spPr>
            <a:xfrm rot="5400000" flipH="1">
              <a:off x="6744524" y="1300853"/>
              <a:ext cx="88509" cy="82296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 bwMode="grayWhite">
          <a:xfrm>
            <a:off x="914400" y="441251"/>
            <a:ext cx="6858000" cy="701749"/>
          </a:xfrm>
        </p:spPr>
        <p:txBody>
          <a:bodyPr anchor="b"/>
          <a:lstStyle>
            <a:lvl1pPr algn="l">
              <a:buNone/>
              <a:defRPr sz="2100" b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68032" y="1893781"/>
            <a:ext cx="8778240" cy="4960144"/>
          </a:xfrm>
          <a:solidFill>
            <a:schemeClr val="bg2"/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n-US" smtClean="0"/>
              <a:t>Click icon to add picture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White">
          <a:xfrm>
            <a:off x="914400" y="1150144"/>
            <a:ext cx="6858000" cy="685800"/>
          </a:xfrm>
        </p:spPr>
        <p:txBody>
          <a:bodyPr/>
          <a:lstStyle>
            <a:lvl1pPr marL="27432" indent="0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grpSp>
        <p:nvGrpSpPr>
          <p:cNvPr id="14" name="Group 13"/>
          <p:cNvGrpSpPr/>
          <p:nvPr/>
        </p:nvGrpSpPr>
        <p:grpSpPr>
          <a:xfrm rot="5400000">
            <a:off x="8666981" y="1371600"/>
            <a:ext cx="132763" cy="128466"/>
            <a:chOff x="6668087" y="1297746"/>
            <a:chExt cx="161840" cy="156602"/>
          </a:xfrm>
        </p:grpSpPr>
        <p:cxnSp>
          <p:nvCxnSpPr>
            <p:cNvPr id="11" name="Straight Connector 10"/>
            <p:cNvCxnSpPr/>
            <p:nvPr/>
          </p:nvCxnSpPr>
          <p:spPr>
            <a:xfrm rot="16200000">
              <a:off x="6664064" y="1301769"/>
              <a:ext cx="88509" cy="80463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rot="16200000" flipV="1">
              <a:off x="6685888" y="1391257"/>
              <a:ext cx="125755" cy="427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/>
            <p:cNvCxnSpPr/>
            <p:nvPr/>
          </p:nvCxnSpPr>
          <p:spPr>
            <a:xfrm rot="5400000" flipH="1">
              <a:off x="6744524" y="1300853"/>
              <a:ext cx="88509" cy="82296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8" name="Group 17"/>
          <p:cNvGrpSpPr/>
          <p:nvPr/>
        </p:nvGrpSpPr>
        <p:grpSpPr>
          <a:xfrm rot="5400000">
            <a:off x="8320088" y="1474763"/>
            <a:ext cx="132763" cy="128466"/>
            <a:chOff x="6668087" y="1297746"/>
            <a:chExt cx="161840" cy="156602"/>
          </a:xfrm>
        </p:grpSpPr>
        <p:cxnSp>
          <p:nvCxnSpPr>
            <p:cNvPr id="19" name="Straight Connector 18"/>
            <p:cNvCxnSpPr/>
            <p:nvPr/>
          </p:nvCxnSpPr>
          <p:spPr>
            <a:xfrm rot="16200000">
              <a:off x="6664064" y="1301769"/>
              <a:ext cx="88509" cy="80463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rot="16200000" flipV="1">
              <a:off x="6685888" y="1391257"/>
              <a:ext cx="125755" cy="427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rot="5400000" flipH="1">
              <a:off x="6744524" y="1300853"/>
              <a:ext cx="88509" cy="82296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477000" y="55499"/>
            <a:ext cx="2133600" cy="365125"/>
          </a:xfrm>
        </p:spPr>
        <p:txBody>
          <a:bodyPr/>
          <a:lstStyle>
            <a:extLst/>
          </a:lstStyle>
          <a:p>
            <a:fld id="{47C9B81F-C347-4BEF-BFDF-29C42F48304A}" type="datetimeFigureOut">
              <a:rPr lang="en-US" smtClean="0"/>
              <a:pPr/>
              <a:t>8/9/2016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914400" y="55499"/>
            <a:ext cx="5562600" cy="365125"/>
          </a:xfrm>
        </p:spPr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55499"/>
            <a:ext cx="457200" cy="365125"/>
          </a:xfrm>
        </p:spPr>
        <p:txBody>
          <a:bodyPr/>
          <a:lstStyle>
            <a:extLst/>
          </a:lstStyle>
          <a:p>
            <a:fld id="{042AED99-7FB4-404E-8A97-64753DCE42E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-1"/>
            <a:ext cx="365760" cy="6854456"/>
          </a:xfrm>
          <a:prstGeom prst="rect">
            <a:avLst/>
          </a:prstGeom>
          <a:solidFill>
            <a:srgbClr val="FFFFFF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255291" y="5047394"/>
            <a:ext cx="73152" cy="169164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255291" y="4796819"/>
            <a:ext cx="73152" cy="228600"/>
          </a:xfrm>
          <a:prstGeom prst="rect">
            <a:avLst/>
          </a:prstGeom>
          <a:solidFill>
            <a:schemeClr val="accent3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255291" y="4637685"/>
            <a:ext cx="73152" cy="137160"/>
          </a:xfrm>
          <a:prstGeom prst="rect">
            <a:avLst/>
          </a:prstGeom>
          <a:solidFill>
            <a:schemeClr val="bg2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>
            <a:off x="255291" y="4542559"/>
            <a:ext cx="73152" cy="7315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2" name="Rectangle 11"/>
          <p:cNvSpPr/>
          <p:nvPr/>
        </p:nvSpPr>
        <p:spPr>
          <a:xfrm>
            <a:off x="309558" y="680477"/>
            <a:ext cx="45720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5" name="Rectangle 14"/>
          <p:cNvSpPr/>
          <p:nvPr/>
        </p:nvSpPr>
        <p:spPr>
          <a:xfrm>
            <a:off x="269073" y="680477"/>
            <a:ext cx="27432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6" name="Rectangle 15"/>
          <p:cNvSpPr/>
          <p:nvPr/>
        </p:nvSpPr>
        <p:spPr>
          <a:xfrm>
            <a:off x="250020" y="680477"/>
            <a:ext cx="9144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7" name="Rectangle 16"/>
          <p:cNvSpPr/>
          <p:nvPr/>
        </p:nvSpPr>
        <p:spPr>
          <a:xfrm>
            <a:off x="221768" y="680477"/>
            <a:ext cx="9144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914400" y="512064"/>
            <a:ext cx="7772400" cy="914400"/>
          </a:xfrm>
          <a:prstGeom prst="rect">
            <a:avLst/>
          </a:prstGeom>
        </p:spPr>
        <p:txBody>
          <a:bodyPr vert="horz" anchor="t">
            <a:noAutofit/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914400" y="1783560"/>
            <a:ext cx="7772400" cy="4572000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4770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47C9B81F-C347-4BEF-BFDF-29C42F48304A}" type="datetimeFigureOut">
              <a:rPr lang="en-US" smtClean="0"/>
              <a:pPr/>
              <a:t>8/9/2016</a:t>
            </a:fld>
            <a:endParaRPr lang="en-US" dirty="0">
              <a:solidFill>
                <a:schemeClr val="tx2">
                  <a:shade val="90000"/>
                </a:scheme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914400" y="6416675"/>
            <a:ext cx="55626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pPr algn="l" eaLnBrk="1" latinLnBrk="0" hangingPunct="1"/>
            <a:endParaRPr kumimoji="0" lang="en-US" dirty="0">
              <a:solidFill>
                <a:schemeClr val="tx2">
                  <a:shade val="90000"/>
                </a:schemeClr>
              </a:solidFill>
            </a:endParaRPr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8610600" y="64166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  <a:extLst/>
          </a:lstStyle>
          <a:p>
            <a:fld id="{042AED99-7FB4-404E-8A97-64753DCE42EC}" type="slidenum">
              <a:rPr kumimoji="0" lang="en-US" smtClean="0"/>
              <a:pPr/>
              <a:t>‹#›</a:t>
            </a:fld>
            <a:endParaRPr kumimoji="0" lang="en-US" dirty="0">
              <a:solidFill>
                <a:schemeClr val="tx2">
                  <a:shade val="90000"/>
                </a:schemeClr>
              </a:solidFill>
            </a:endParaRPr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 spc="-100" baseline="0">
          <a:solidFill>
            <a:schemeClr val="tx2">
              <a:satMod val="200000"/>
            </a:schemeClr>
          </a:solidFill>
          <a:latin typeface="+mj-lt"/>
          <a:ea typeface="+mj-ea"/>
          <a:cs typeface="+mj-cs"/>
        </a:defRPr>
      </a:lvl1pPr>
      <a:extLst/>
    </p:titleStyle>
    <p:bodyStyle>
      <a:lvl1pPr marL="411480" indent="-342900" algn="l" rtl="0" eaLnBrk="1" latinLnBrk="0" hangingPunct="1">
        <a:spcBef>
          <a:spcPts val="700"/>
        </a:spcBef>
        <a:buClr>
          <a:schemeClr val="tx2"/>
        </a:buClr>
        <a:buSzPct val="95000"/>
        <a:buFont typeface="Wingdings"/>
        <a:buChar char="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740664" indent="-285750" algn="l" rtl="0" eaLnBrk="1" latinLnBrk="0" hangingPunct="1">
        <a:spcBef>
          <a:spcPct val="20000"/>
        </a:spcBef>
        <a:buClr>
          <a:schemeClr val="accent2"/>
        </a:buClr>
        <a:buSzPct val="90000"/>
        <a:buFont typeface="Wingdings"/>
        <a:buChar char="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96696" indent="-228600" algn="l" rtl="0" eaLnBrk="1" latinLnBrk="0" hangingPunct="1">
        <a:spcBef>
          <a:spcPct val="20000"/>
        </a:spcBef>
        <a:buClr>
          <a:schemeClr val="accent2"/>
        </a:buClr>
        <a:buFont typeface="Wingdings 2"/>
        <a:buChar char="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61872" indent="-228600" algn="l" rtl="0" eaLnBrk="1" latinLnBrk="0" hangingPunct="1">
        <a:spcBef>
          <a:spcPct val="20000"/>
        </a:spcBef>
        <a:buClr>
          <a:schemeClr val="accent3"/>
        </a:buClr>
        <a:buFont typeface="Wingdings 3"/>
        <a:buChar char="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4pPr>
      <a:lvl5pPr marL="1481328" indent="-210312" algn="l" rtl="0" eaLnBrk="1" latinLnBrk="0" hangingPunct="1"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09928" indent="-210312" algn="l" rtl="0" eaLnBrk="1" latinLnBrk="0" hangingPunct="1">
        <a:spcBef>
          <a:spcPct val="20000"/>
        </a:spcBef>
        <a:buClr>
          <a:schemeClr val="accent3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01952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93976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7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7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7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7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7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7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jpeg"/><Relationship Id="rId1" Type="http://schemas.openxmlformats.org/officeDocument/2006/relationships/slideLayout" Target="../slideLayouts/slideLayout7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jpeg"/><Relationship Id="rId1" Type="http://schemas.openxmlformats.org/officeDocument/2006/relationships/slideLayout" Target="../slideLayouts/slideLayout7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jpeg"/><Relationship Id="rId1" Type="http://schemas.openxmlformats.org/officeDocument/2006/relationships/slideLayout" Target="../slideLayouts/slideLayout7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jpeg"/><Relationship Id="rId1" Type="http://schemas.openxmlformats.org/officeDocument/2006/relationships/slideLayout" Target="../slideLayouts/slideLayout7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jpeg"/><Relationship Id="rId1" Type="http://schemas.openxmlformats.org/officeDocument/2006/relationships/slideLayout" Target="../slideLayouts/slideLayout7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jpeg"/><Relationship Id="rId1" Type="http://schemas.openxmlformats.org/officeDocument/2006/relationships/slideLayout" Target="../slideLayouts/slideLayout7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jpeg"/><Relationship Id="rId1" Type="http://schemas.openxmlformats.org/officeDocument/2006/relationships/slideLayout" Target="../slideLayouts/slideLayout7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jpeg"/><Relationship Id="rId1" Type="http://schemas.openxmlformats.org/officeDocument/2006/relationships/slideLayout" Target="../slideLayouts/slideLayout7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jpeg"/><Relationship Id="rId1" Type="http://schemas.openxmlformats.org/officeDocument/2006/relationships/slideLayout" Target="../slideLayouts/slideLayout7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jpeg"/><Relationship Id="rId1" Type="http://schemas.openxmlformats.org/officeDocument/2006/relationships/slideLayout" Target="../slideLayouts/slideLayout7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jpeg"/><Relationship Id="rId1" Type="http://schemas.openxmlformats.org/officeDocument/2006/relationships/slideLayout" Target="../slideLayouts/slideLayout7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2.jpeg"/><Relationship Id="rId1" Type="http://schemas.openxmlformats.org/officeDocument/2006/relationships/slideLayout" Target="../slideLayouts/slideLayout7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3.jpeg"/><Relationship Id="rId1" Type="http://schemas.openxmlformats.org/officeDocument/2006/relationships/slideLayout" Target="../slideLayouts/slideLayout7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4.jpeg"/><Relationship Id="rId1" Type="http://schemas.openxmlformats.org/officeDocument/2006/relationships/slideLayout" Target="../slideLayouts/slideLayout7.xml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5.jpeg"/><Relationship Id="rId1" Type="http://schemas.openxmlformats.org/officeDocument/2006/relationships/slideLayout" Target="../slideLayouts/slideLayout7.xml"/></Relationships>
</file>

<file path=ppt/slides/_rels/slide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6.jpeg"/><Relationship Id="rId1" Type="http://schemas.openxmlformats.org/officeDocument/2006/relationships/slideLayout" Target="../slideLayouts/slideLayout7.xml"/></Relationships>
</file>

<file path=ppt/slides/_rels/slide7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idx="4294967295"/>
          </p:nvPr>
        </p:nvSpPr>
        <p:spPr>
          <a:xfrm>
            <a:off x="685800" y="762000"/>
            <a:ext cx="8458200" cy="1371600"/>
          </a:xfrm>
        </p:spPr>
        <p:txBody>
          <a:bodyPr/>
          <a:lstStyle/>
          <a:p>
            <a:r>
              <a:rPr lang="en-US" sz="4400" b="1" dirty="0" smtClean="0"/>
              <a:t>Gems of India : The </a:t>
            </a:r>
            <a:r>
              <a:rPr lang="en-US" sz="4400" b="1" dirty="0" err="1" smtClean="0"/>
              <a:t>Havelis</a:t>
            </a:r>
            <a:r>
              <a:rPr lang="en-US" sz="4400" b="1" dirty="0" smtClean="0"/>
              <a:t> of </a:t>
            </a:r>
            <a:r>
              <a:rPr lang="en-US" sz="4400" b="1" dirty="0" err="1" smtClean="0"/>
              <a:t>Shekhawati</a:t>
            </a:r>
            <a:r>
              <a:rPr lang="en-US" sz="4400" b="1" dirty="0" smtClean="0"/>
              <a:t> in Rajasthan</a:t>
            </a:r>
            <a:endParaRPr lang="fil-PH" sz="4400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4294967295"/>
          </p:nvPr>
        </p:nvSpPr>
        <p:spPr>
          <a:xfrm>
            <a:off x="152400" y="3200400"/>
            <a:ext cx="8991600" cy="3200400"/>
          </a:xfrm>
        </p:spPr>
        <p:txBody>
          <a:bodyPr>
            <a:normAutofit fontScale="92500" lnSpcReduction="20000"/>
          </a:bodyPr>
          <a:lstStyle/>
          <a:p>
            <a:r>
              <a:rPr lang="en-US" sz="2600" b="1" dirty="0" smtClean="0"/>
              <a:t>The  </a:t>
            </a:r>
            <a:r>
              <a:rPr lang="en-US" sz="2600" b="1" dirty="0" err="1" smtClean="0"/>
              <a:t>Shekhawati</a:t>
            </a:r>
            <a:r>
              <a:rPr lang="en-US" sz="2600" b="1" dirty="0" smtClean="0"/>
              <a:t> </a:t>
            </a:r>
            <a:r>
              <a:rPr lang="en-US" sz="2600" b="1" dirty="0" err="1" smtClean="0"/>
              <a:t>havelis</a:t>
            </a:r>
            <a:r>
              <a:rPr lang="en-US" sz="2600" b="1" dirty="0" smtClean="0"/>
              <a:t> or palaces in Rajasthan  are the hidden gems of India that  shine when shown  a light on as there is no such art in such extravagance  found in the  murals and palaces  of  this region . This is a small collection of  photos  to highlight the past glories of India </a:t>
            </a:r>
            <a:r>
              <a:rPr lang="en-US" dirty="0" smtClean="0"/>
              <a:t>.</a:t>
            </a:r>
            <a:r>
              <a:rPr lang="en-US" sz="2800" b="1" dirty="0" smtClean="0"/>
              <a:t>It is for private viewing only </a:t>
            </a:r>
            <a:r>
              <a:rPr lang="en-US" dirty="0" smtClean="0"/>
              <a:t>.</a:t>
            </a:r>
          </a:p>
          <a:p>
            <a:endParaRPr lang="en-US" dirty="0" smtClean="0"/>
          </a:p>
          <a:p>
            <a:r>
              <a:rPr lang="en-US" b="1" dirty="0" smtClean="0"/>
              <a:t>AKC</a:t>
            </a:r>
          </a:p>
          <a:p>
            <a:r>
              <a:rPr lang="en-US" b="1" dirty="0" smtClean="0"/>
              <a:t>August 2016</a:t>
            </a:r>
          </a:p>
          <a:p>
            <a:endParaRPr lang="fil-PH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22tmag-india-ss-slide-6G4F-blog53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01456" y="0"/>
            <a:ext cx="5141088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22tmag-india-ss-slide-EWRL-master1050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177"/>
            <a:ext cx="9144000" cy="685364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22tmag-india-ss-slide-MDW0-master1050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177"/>
            <a:ext cx="9144000" cy="685364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22tmag-india-ss-slide-PSUE-master1050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2177"/>
            <a:ext cx="9144000" cy="686235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22tmag-india-ss-slide-QX27-blog53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01456" y="-27020"/>
            <a:ext cx="5161344" cy="688502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22tmag-india-ss-slide-RBFO-blog53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57400" y="0"/>
            <a:ext cx="5141089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22tmag-india-ss-slide-XGVZ-blog53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81200" y="0"/>
            <a:ext cx="5161344" cy="688502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45ea96b7914061802644782c8d19bc54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3520" y="383344"/>
            <a:ext cx="9147519" cy="609365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244c9bb1c17ea61f006594cdbbc08d1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84" y="-3517"/>
            <a:ext cx="9139316" cy="686151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958a37ce48a7f6a573fa25d9ce0b0d11 (1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84" y="-3517"/>
            <a:ext cx="9139316" cy="686151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Map of Shekhawati.gi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28458" y="0"/>
            <a:ext cx="6687084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762000"/>
            <a:ext cx="7772400" cy="1371600"/>
          </a:xfrm>
        </p:spPr>
        <p:txBody>
          <a:bodyPr/>
          <a:lstStyle/>
          <a:p>
            <a:endParaRPr lang="fil-PH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14400" y="3200400"/>
            <a:ext cx="7924800" cy="3200400"/>
          </a:xfrm>
        </p:spPr>
        <p:txBody>
          <a:bodyPr>
            <a:normAutofit/>
          </a:bodyPr>
          <a:lstStyle/>
          <a:p>
            <a:endParaRPr lang="fil-PH" dirty="0"/>
          </a:p>
        </p:txBody>
      </p:sp>
      <p:pic>
        <p:nvPicPr>
          <p:cNvPr id="4" name="Picture 3" descr="82224097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0"/>
            <a:ext cx="9644900" cy="685799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93120827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792356"/>
            <a:ext cx="9144000" cy="327328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10252142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0"/>
            <a:ext cx="9144000" cy="6096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118425096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65772" y="0"/>
            <a:ext cx="5612456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12636643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6000" y="-1"/>
            <a:ext cx="4545106" cy="689882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127052760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0"/>
            <a:ext cx="9144000" cy="6096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12705276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0"/>
            <a:ext cx="9144000" cy="6096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127064704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381000"/>
            <a:ext cx="9157566" cy="608698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127064708 (1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3567" y="381000"/>
            <a:ext cx="9171134" cy="6096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127064710 (1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3567" y="381000"/>
            <a:ext cx="9171134" cy="6096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4e8fd71b1a2f67c02f9686c63577a540 (1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84" y="-3517"/>
            <a:ext cx="9139316" cy="686151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127064713 (1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92763" y="0"/>
            <a:ext cx="4558474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127064715 (1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3567" y="381000"/>
            <a:ext cx="9171134" cy="6096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127064717 (1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2613" y="381000"/>
            <a:ext cx="9189223" cy="6096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127064720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380999"/>
            <a:ext cx="9166610" cy="608099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12706472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90018"/>
            <a:ext cx="9144000" cy="607796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127064740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2611" y="381000"/>
            <a:ext cx="9189222" cy="6096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140347277 (1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6001" y="0"/>
            <a:ext cx="4565236" cy="686817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14034727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92763" y="0"/>
            <a:ext cx="4558474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140347279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0"/>
            <a:ext cx="9144000" cy="6096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14851844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0"/>
            <a:ext cx="9144000" cy="6096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5bd407827d91c282ed9c9e8e6487bd7e (1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3517"/>
            <a:ext cx="9143999" cy="686503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148518449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57200"/>
            <a:ext cx="9127574" cy="595431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14883958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0"/>
            <a:ext cx="9144000" cy="6096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14887871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301751"/>
            <a:ext cx="9143999" cy="625449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148903417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3566" y="381000"/>
            <a:ext cx="9171134" cy="6096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163647874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3567" y="381000"/>
            <a:ext cx="9171134" cy="6096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48751591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6822" y="457200"/>
            <a:ext cx="9237644" cy="5943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487515915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33401"/>
            <a:ext cx="9220898" cy="574330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48751592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86437" y="457200"/>
            <a:ext cx="9200411" cy="6019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59de1df56482b007de4f830c977d27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84" y="0"/>
            <a:ext cx="9134632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f6a9804c7bf2275c5c27e479712d3a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84" y="-3517"/>
            <a:ext cx="9139316" cy="686151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7f6170342444f7a9ceec33221258e847 (1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84" y="-3517"/>
            <a:ext cx="9139316" cy="686151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lsisarmahal_0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0"/>
            <a:ext cx="9144000" cy="6096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lsisar-Mahal-src-Flickr-quilmes4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Beautifully carved door of Podar Haveli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0"/>
            <a:ext cx="9144000" cy="6096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hattris-at-Ramgarh-Shekhawati-src-Flickr-Crumblin-Down (1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380999"/>
            <a:ext cx="9166974" cy="608075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dundlodfort_0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0"/>
            <a:ext cx="9144000" cy="6096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dundlodsetharjundasgoenkahavelimuseum_0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971550"/>
            <a:ext cx="9144000" cy="49149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ea7e24406623dfcf7f774df2d644609d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Fatehgarh-Shekhawati-Painting-src-Flickr-dalbera (1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1"/>
            <a:ext cx="9143997" cy="6096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Fort at Dundlod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04800"/>
            <a:ext cx="9144000" cy="62484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Gold Paintings of Mahansar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0"/>
            <a:ext cx="9144000" cy="6096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9c6dbf4d8ae60b91b1be5c363f443ab9 (1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3517"/>
            <a:ext cx="9143999" cy="686503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Haveli Nadine Prince at Fatehpur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0"/>
            <a:ext cx="9144000" cy="6096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Hotel in Mandawa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0"/>
            <a:ext cx="9144000" cy="6096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Mahansar-Fort-Shekhawati-src-Flickr-10-Year-Itch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0"/>
            <a:ext cx="9144000" cy="6096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mahansarsonechandikidukaanceiling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0"/>
            <a:ext cx="9144000" cy="6096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mandawacastlemandawahall (2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0"/>
            <a:ext cx="9144000" cy="6096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Meeting room of a haveli in Mandawa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04800"/>
            <a:ext cx="9258300" cy="61722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nawalgarhdrramnathapoddarhavelimuseum_0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0"/>
            <a:ext cx="9144000" cy="6096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Nawalgarh-Haveli-src-Flickr-Karolina-K (1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Paintings in Mandawa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838200"/>
            <a:ext cx="9132820" cy="518794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Paintings on the outer walls of Podar Haveli Nawalgarh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958850"/>
            <a:ext cx="9143999" cy="49403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16d8655c93aab7c428e09b3f1c71bdec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516"/>
            <a:ext cx="9143999" cy="685096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Poddar-Haveli-src-Flickr-golden-road (2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Ramgarh-Shekhawati-src-Flickr-Saumil-U.-Shah (1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96240"/>
            <a:ext cx="9144000" cy="606552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hekhawati-Haveli-at-Bissau-src-Flickr-10-Year-Itch (1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0"/>
            <a:ext cx="9144000" cy="6096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hekhawati-Haveli-at-Mandawa-src-Flickr-Ashish-T (1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0"/>
            <a:ext cx="9144000" cy="6096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uraj Kund Lohargal Shekhawati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0"/>
            <a:ext cx="9144000" cy="6096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well in rajasthan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57400" y="-1"/>
            <a:ext cx="4954905" cy="696239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westernwomangramophon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7428" y="0"/>
            <a:ext cx="4569143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895600" y="2590800"/>
            <a:ext cx="37338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200" b="1" dirty="0" smtClean="0"/>
              <a:t>The End</a:t>
            </a:r>
            <a:endParaRPr lang="fil-PH" sz="72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22tmag-india-ss-slide-2KUV-master1050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905" y="2177"/>
            <a:ext cx="9146905" cy="685582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22tmag-india-ss-slide-3F3Q-articleLarg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81200" y="0"/>
            <a:ext cx="5162550" cy="68834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etro">
  <a:themeElements>
    <a:clrScheme name="Solstice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Metro">
      <a:majorFont>
        <a:latin typeface="Consolas"/>
        <a:ea typeface=""/>
        <a:cs typeface=""/>
        <a:font script="Jpan" typeface="HG丸ｺﾞｼｯｸM-PRO"/>
        <a:font script="Hang" typeface="HY중고딕"/>
        <a:font script="Hans" typeface="华文楷体"/>
        <a:font script="Hant" typeface="新細明體"/>
        <a:font script="Arab" typeface="Tahoma"/>
        <a:font script="Hebr" typeface="Levenim MT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Corbel"/>
        <a:ea typeface=""/>
        <a:cs typeface=""/>
        <a:font script="Jpan" typeface="HGｺﾞｼｯｸM"/>
        <a:font script="Hang" typeface="맑은 고딕"/>
        <a:font script="Hans" typeface="宋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Metro">
      <a:fillStyleLst>
        <a:solidFill>
          <a:schemeClr val="phClr"/>
        </a:solidFill>
        <a:gradFill rotWithShape="1">
          <a:gsLst>
            <a:gs pos="0">
              <a:schemeClr val="phClr">
                <a:tint val="25000"/>
                <a:satMod val="125000"/>
              </a:schemeClr>
            </a:gs>
            <a:gs pos="40000">
              <a:schemeClr val="phClr">
                <a:tint val="55000"/>
                <a:satMod val="130000"/>
              </a:schemeClr>
            </a:gs>
            <a:gs pos="50000">
              <a:schemeClr val="phClr">
                <a:tint val="59000"/>
                <a:satMod val="130000"/>
              </a:schemeClr>
            </a:gs>
            <a:gs pos="65000">
              <a:schemeClr val="phClr">
                <a:tint val="55000"/>
                <a:satMod val="130000"/>
              </a:schemeClr>
            </a:gs>
            <a:gs pos="100000">
              <a:schemeClr val="phClr">
                <a:tint val="20000"/>
                <a:satMod val="12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48000"/>
                <a:satMod val="138000"/>
              </a:schemeClr>
            </a:gs>
            <a:gs pos="25000">
              <a:schemeClr val="phClr">
                <a:tint val="85000"/>
              </a:schemeClr>
            </a:gs>
            <a:gs pos="40000">
              <a:schemeClr val="phClr">
                <a:tint val="92000"/>
              </a:schemeClr>
            </a:gs>
            <a:gs pos="50000">
              <a:schemeClr val="phClr">
                <a:tint val="93000"/>
              </a:schemeClr>
            </a:gs>
            <a:gs pos="60000">
              <a:schemeClr val="phClr">
                <a:tint val="92000"/>
              </a:schemeClr>
            </a:gs>
            <a:gs pos="75000">
              <a:schemeClr val="phClr">
                <a:tint val="83000"/>
                <a:satMod val="108000"/>
              </a:schemeClr>
            </a:gs>
            <a:gs pos="100000">
              <a:schemeClr val="phClr">
                <a:tint val="48000"/>
                <a:satMod val="150000"/>
              </a:schemeClr>
            </a:gs>
          </a:gsLst>
          <a:lin ang="5400000" scaled="0"/>
        </a:gradFill>
      </a:fillStyleLst>
      <a:lnStyleLst>
        <a:ln w="12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glow rad="63500">
              <a:schemeClr val="phClr">
                <a:alpha val="45000"/>
                <a:satMod val="120000"/>
              </a:schemeClr>
            </a:glow>
          </a:effectLst>
        </a:effectStyle>
        <a:effectStyle>
          <a:effectLst>
            <a:glow rad="63500">
              <a:schemeClr val="phClr">
                <a:alpha val="45000"/>
                <a:satMod val="120000"/>
              </a:schemeClr>
            </a:glo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>
            <a:bevelT w="0" h="0"/>
            <a:contourClr>
              <a:schemeClr val="phClr">
                <a:tint val="70000"/>
              </a:schemeClr>
            </a:contourClr>
          </a:sp3d>
        </a:effectStyle>
        <a:effectStyle>
          <a:effectLst>
            <a:glow rad="101500">
              <a:schemeClr val="phClr">
                <a:alpha val="42000"/>
                <a:satMod val="120000"/>
              </a:schemeClr>
            </a:glow>
          </a:effectLst>
          <a:scene3d>
            <a:camera prst="orthographicFront" fov="0">
              <a:rot lat="0" lon="0" rev="0"/>
            </a:camera>
            <a:lightRig rig="glow" dir="t">
              <a:rot lat="0" lon="0" rev="4800000"/>
            </a:lightRig>
          </a:scene3d>
          <a:sp3d prstMaterial="powder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bg1">
                <a:shade val="100000"/>
                <a:satMod val="150000"/>
              </a:schemeClr>
            </a:gs>
            <a:gs pos="65000">
              <a:schemeClr val="bg1">
                <a:shade val="90000"/>
                <a:satMod val="375000"/>
              </a:schemeClr>
            </a:gs>
            <a:gs pos="100000">
              <a:schemeClr val="phClr">
                <a:tint val="88000"/>
                <a:satMod val="40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0000"/>
                <a:satMod val="180000"/>
              </a:schemeClr>
              <a:schemeClr val="phClr">
                <a:tint val="90000"/>
                <a:satMod val="20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55</TotalTime>
  <Words>76</Words>
  <Application>Microsoft Office PowerPoint</Application>
  <PresentationFormat>On-screen Show (4:3)</PresentationFormat>
  <Paragraphs>6</Paragraphs>
  <Slides>77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77</vt:i4>
      </vt:variant>
    </vt:vector>
  </HeadingPairs>
  <TitlesOfParts>
    <vt:vector size="78" baseType="lpstr">
      <vt:lpstr>Metro</vt:lpstr>
      <vt:lpstr>Gems of India : The Havelis of Shekhawati in Rajasthan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Slide 26</vt:lpstr>
      <vt:lpstr>Slide 27</vt:lpstr>
      <vt:lpstr>Slide 28</vt:lpstr>
      <vt:lpstr>Slide 29</vt:lpstr>
      <vt:lpstr>Slide 30</vt:lpstr>
      <vt:lpstr>Slide 31</vt:lpstr>
      <vt:lpstr>Slide 32</vt:lpstr>
      <vt:lpstr>Slide 33</vt:lpstr>
      <vt:lpstr>Slide 34</vt:lpstr>
      <vt:lpstr>Slide 35</vt:lpstr>
      <vt:lpstr>Slide 36</vt:lpstr>
      <vt:lpstr>Slide 37</vt:lpstr>
      <vt:lpstr>Slide 38</vt:lpstr>
      <vt:lpstr>Slide 39</vt:lpstr>
      <vt:lpstr>Slide 40</vt:lpstr>
      <vt:lpstr>Slide 41</vt:lpstr>
      <vt:lpstr>Slide 42</vt:lpstr>
      <vt:lpstr>Slide 43</vt:lpstr>
      <vt:lpstr>Slide 44</vt:lpstr>
      <vt:lpstr>Slide 45</vt:lpstr>
      <vt:lpstr>Slide 46</vt:lpstr>
      <vt:lpstr>Slide 47</vt:lpstr>
      <vt:lpstr>Slide 48</vt:lpstr>
      <vt:lpstr>Slide 49</vt:lpstr>
      <vt:lpstr>Slide 50</vt:lpstr>
      <vt:lpstr>Slide 51</vt:lpstr>
      <vt:lpstr>Slide 52</vt:lpstr>
      <vt:lpstr>Slide 53</vt:lpstr>
      <vt:lpstr>Slide 54</vt:lpstr>
      <vt:lpstr>Slide 55</vt:lpstr>
      <vt:lpstr>Slide 56</vt:lpstr>
      <vt:lpstr>Slide 57</vt:lpstr>
      <vt:lpstr>Slide 58</vt:lpstr>
      <vt:lpstr>Slide 59</vt:lpstr>
      <vt:lpstr>Slide 60</vt:lpstr>
      <vt:lpstr>Slide 61</vt:lpstr>
      <vt:lpstr>Slide 62</vt:lpstr>
      <vt:lpstr>Slide 63</vt:lpstr>
      <vt:lpstr>Slide 64</vt:lpstr>
      <vt:lpstr>Slide 65</vt:lpstr>
      <vt:lpstr>Slide 66</vt:lpstr>
      <vt:lpstr>Slide 67</vt:lpstr>
      <vt:lpstr>Slide 68</vt:lpstr>
      <vt:lpstr>Slide 69</vt:lpstr>
      <vt:lpstr>Slide 70</vt:lpstr>
      <vt:lpstr>Slide 71</vt:lpstr>
      <vt:lpstr>Slide 72</vt:lpstr>
      <vt:lpstr>Slide 73</vt:lpstr>
      <vt:lpstr>Slide 74</vt:lpstr>
      <vt:lpstr>Slide 75</vt:lpstr>
      <vt:lpstr>Slide 76</vt:lpstr>
      <vt:lpstr>Slide 77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Gems of India : The Havelis of Shekhawati in Rajasthan</dc:title>
  <dc:creator>Amal</dc:creator>
  <cp:lastModifiedBy>Amal</cp:lastModifiedBy>
  <cp:revision>9</cp:revision>
  <dcterms:created xsi:type="dcterms:W3CDTF">2016-08-09T01:26:29Z</dcterms:created>
  <dcterms:modified xsi:type="dcterms:W3CDTF">2016-08-09T02:22:13Z</dcterms:modified>
</cp:coreProperties>
</file>