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229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65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s/slide254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slides/slide243.xml" ContentType="application/vnd.openxmlformats-officedocument.presentationml.slide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259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s/slide2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s/slide237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Override PartName="/ppt/slides/slide262.xml" ContentType="application/vnd.openxmlformats-officedocument.presentationml.slide+xml"/>
  <Override PartName="/ppt/slides/slide273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ppt/slides/slide2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s/slide240.xml" ContentType="application/vnd.openxmlformats-officedocument.presentationml.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slides/slide267.xml" ContentType="application/vnd.openxmlformats-officedocument.presentationml.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s/slide209.xml" ContentType="application/vnd.openxmlformats-officedocument.presentationml.slide+xml"/>
  <Override PartName="/ppt/slides/slide25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s/slide216.xml" ContentType="application/vnd.openxmlformats-officedocument.presentationml.slide+xml"/>
  <Override PartName="/ppt/slides/slide234.xml" ContentType="application/vnd.openxmlformats-officedocument.presentationml.slide+xml"/>
  <Override PartName="/ppt/slides/slide245.xml" ContentType="application/vnd.openxmlformats-officedocument.presentationml.slide+xml"/>
  <Override PartName="/ppt/slides/slide26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23.xml" ContentType="application/vnd.openxmlformats-officedocument.presentationml.slide+xml"/>
  <Override PartName="/ppt/slides/slide241.xml" ContentType="application/vnd.openxmlformats-officedocument.presentationml.slide+xml"/>
  <Override PartName="/ppt/slides/slide252.xml" ContentType="application/vnd.openxmlformats-officedocument.presentationml.slide+xml"/>
  <Override PartName="/ppt/slides/slide2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s/slide2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239.xml" ContentType="application/vnd.openxmlformats-officedocument.presentationml.slide+xml"/>
  <Override PartName="/ppt/slides/slide257.xml" ContentType="application/vnd.openxmlformats-officedocument.presentationml.slide+xml"/>
  <Override PartName="/ppt/slides/slide268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s/slide246.xml" ContentType="application/vnd.openxmlformats-officedocument.presentationml.slide+xml"/>
  <Override PartName="/ppt/slides/slide264.xml" ContentType="application/vnd.openxmlformats-officedocument.presentationml.slide+xml"/>
  <Override PartName="/ppt/slides/slide27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35.xml" ContentType="application/vnd.openxmlformats-officedocument.presentationml.slide+xml"/>
  <Override PartName="/ppt/slides/slide253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s/slide242.xml" ContentType="application/vnd.openxmlformats-officedocument.presentationml.slide+xml"/>
  <Override PartName="/ppt/slides/slide260.xml" ContentType="application/vnd.openxmlformats-officedocument.presentationml.slide+xml"/>
  <Override PartName="/ppt/slides/slide27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231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69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2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s/slide24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slides/slide272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2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250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slides/slide255.xml" ContentType="application/vnd.openxmlformats-officedocument.presentationml.slide+xml"/>
  <Override PartName="/ppt/slides/slide266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s/slide244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s/slide238.xml" ContentType="application/vnd.openxmlformats-officedocument.presentationml.slide+xml"/>
  <Override PartName="/ppt/slides/slide24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slides/slide227.xml" ContentType="application/vnd.openxmlformats-officedocument.presentationml.slide+xml"/>
  <Override PartName="/ppt/slides/slide274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58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7" r:id="rId75"/>
    <p:sldId id="338" r:id="rId76"/>
    <p:sldId id="331" r:id="rId77"/>
    <p:sldId id="332" r:id="rId78"/>
    <p:sldId id="344" r:id="rId79"/>
    <p:sldId id="333" r:id="rId80"/>
    <p:sldId id="334" r:id="rId81"/>
    <p:sldId id="335" r:id="rId82"/>
    <p:sldId id="340" r:id="rId83"/>
    <p:sldId id="343" r:id="rId84"/>
    <p:sldId id="341" r:id="rId85"/>
    <p:sldId id="339" r:id="rId86"/>
    <p:sldId id="345" r:id="rId87"/>
    <p:sldId id="342" r:id="rId88"/>
    <p:sldId id="346" r:id="rId89"/>
    <p:sldId id="347" r:id="rId90"/>
    <p:sldId id="348" r:id="rId91"/>
    <p:sldId id="349" r:id="rId92"/>
    <p:sldId id="350" r:id="rId93"/>
    <p:sldId id="351" r:id="rId94"/>
    <p:sldId id="352" r:id="rId95"/>
    <p:sldId id="353" r:id="rId96"/>
    <p:sldId id="355" r:id="rId97"/>
    <p:sldId id="356" r:id="rId98"/>
    <p:sldId id="357" r:id="rId99"/>
    <p:sldId id="336" r:id="rId100"/>
    <p:sldId id="420" r:id="rId101"/>
    <p:sldId id="426" r:id="rId102"/>
    <p:sldId id="421" r:id="rId103"/>
    <p:sldId id="422" r:id="rId104"/>
    <p:sldId id="423" r:id="rId105"/>
    <p:sldId id="424" r:id="rId106"/>
    <p:sldId id="425" r:id="rId107"/>
    <p:sldId id="427" r:id="rId108"/>
    <p:sldId id="428" r:id="rId109"/>
    <p:sldId id="429" r:id="rId110"/>
    <p:sldId id="430" r:id="rId111"/>
    <p:sldId id="431" r:id="rId112"/>
    <p:sldId id="432" r:id="rId113"/>
    <p:sldId id="433" r:id="rId114"/>
    <p:sldId id="434" r:id="rId115"/>
    <p:sldId id="435" r:id="rId116"/>
    <p:sldId id="441" r:id="rId117"/>
    <p:sldId id="354" r:id="rId118"/>
    <p:sldId id="436" r:id="rId119"/>
    <p:sldId id="437" r:id="rId120"/>
    <p:sldId id="449" r:id="rId121"/>
    <p:sldId id="438" r:id="rId122"/>
    <p:sldId id="439" r:id="rId123"/>
    <p:sldId id="440" r:id="rId124"/>
    <p:sldId id="442" r:id="rId125"/>
    <p:sldId id="443" r:id="rId126"/>
    <p:sldId id="444" r:id="rId127"/>
    <p:sldId id="445" r:id="rId128"/>
    <p:sldId id="446" r:id="rId129"/>
    <p:sldId id="447" r:id="rId130"/>
    <p:sldId id="448" r:id="rId131"/>
    <p:sldId id="450" r:id="rId132"/>
    <p:sldId id="451" r:id="rId133"/>
    <p:sldId id="452" r:id="rId134"/>
    <p:sldId id="453" r:id="rId135"/>
    <p:sldId id="454" r:id="rId136"/>
    <p:sldId id="455" r:id="rId137"/>
    <p:sldId id="456" r:id="rId138"/>
    <p:sldId id="359" r:id="rId139"/>
    <p:sldId id="360" r:id="rId140"/>
    <p:sldId id="361" r:id="rId141"/>
    <p:sldId id="362" r:id="rId142"/>
    <p:sldId id="363" r:id="rId143"/>
    <p:sldId id="364" r:id="rId144"/>
    <p:sldId id="365" r:id="rId145"/>
    <p:sldId id="366" r:id="rId146"/>
    <p:sldId id="367" r:id="rId147"/>
    <p:sldId id="368" r:id="rId148"/>
    <p:sldId id="369" r:id="rId149"/>
    <p:sldId id="370" r:id="rId150"/>
    <p:sldId id="371" r:id="rId151"/>
    <p:sldId id="372" r:id="rId152"/>
    <p:sldId id="373" r:id="rId153"/>
    <p:sldId id="374" r:id="rId154"/>
    <p:sldId id="375" r:id="rId155"/>
    <p:sldId id="376" r:id="rId156"/>
    <p:sldId id="377" r:id="rId157"/>
    <p:sldId id="378" r:id="rId158"/>
    <p:sldId id="379" r:id="rId159"/>
    <p:sldId id="380" r:id="rId160"/>
    <p:sldId id="381" r:id="rId161"/>
    <p:sldId id="382" r:id="rId162"/>
    <p:sldId id="383" r:id="rId163"/>
    <p:sldId id="384" r:id="rId164"/>
    <p:sldId id="385" r:id="rId165"/>
    <p:sldId id="386" r:id="rId166"/>
    <p:sldId id="387" r:id="rId167"/>
    <p:sldId id="388" r:id="rId168"/>
    <p:sldId id="389" r:id="rId169"/>
    <p:sldId id="390" r:id="rId170"/>
    <p:sldId id="391" r:id="rId171"/>
    <p:sldId id="392" r:id="rId172"/>
    <p:sldId id="393" r:id="rId173"/>
    <p:sldId id="394" r:id="rId174"/>
    <p:sldId id="395" r:id="rId175"/>
    <p:sldId id="396" r:id="rId176"/>
    <p:sldId id="397" r:id="rId177"/>
    <p:sldId id="398" r:id="rId178"/>
    <p:sldId id="399" r:id="rId179"/>
    <p:sldId id="400" r:id="rId180"/>
    <p:sldId id="401" r:id="rId181"/>
    <p:sldId id="402" r:id="rId182"/>
    <p:sldId id="403" r:id="rId183"/>
    <p:sldId id="404" r:id="rId184"/>
    <p:sldId id="405" r:id="rId185"/>
    <p:sldId id="406" r:id="rId186"/>
    <p:sldId id="407" r:id="rId187"/>
    <p:sldId id="408" r:id="rId188"/>
    <p:sldId id="409" r:id="rId189"/>
    <p:sldId id="410" r:id="rId190"/>
    <p:sldId id="411" r:id="rId191"/>
    <p:sldId id="412" r:id="rId192"/>
    <p:sldId id="413" r:id="rId193"/>
    <p:sldId id="414" r:id="rId194"/>
    <p:sldId id="415" r:id="rId195"/>
    <p:sldId id="416" r:id="rId196"/>
    <p:sldId id="417" r:id="rId197"/>
    <p:sldId id="418" r:id="rId198"/>
    <p:sldId id="469" r:id="rId199"/>
    <p:sldId id="470" r:id="rId200"/>
    <p:sldId id="471" r:id="rId201"/>
    <p:sldId id="472" r:id="rId202"/>
    <p:sldId id="473" r:id="rId203"/>
    <p:sldId id="474" r:id="rId204"/>
    <p:sldId id="475" r:id="rId205"/>
    <p:sldId id="476" r:id="rId206"/>
    <p:sldId id="477" r:id="rId207"/>
    <p:sldId id="478" r:id="rId208"/>
    <p:sldId id="479" r:id="rId209"/>
    <p:sldId id="480" r:id="rId210"/>
    <p:sldId id="481" r:id="rId211"/>
    <p:sldId id="482" r:id="rId212"/>
    <p:sldId id="483" r:id="rId213"/>
    <p:sldId id="484" r:id="rId214"/>
    <p:sldId id="485" r:id="rId215"/>
    <p:sldId id="486" r:id="rId216"/>
    <p:sldId id="487" r:id="rId217"/>
    <p:sldId id="488" r:id="rId218"/>
    <p:sldId id="489" r:id="rId219"/>
    <p:sldId id="490" r:id="rId220"/>
    <p:sldId id="491" r:id="rId221"/>
    <p:sldId id="492" r:id="rId222"/>
    <p:sldId id="493" r:id="rId223"/>
    <p:sldId id="494" r:id="rId224"/>
    <p:sldId id="496" r:id="rId225"/>
    <p:sldId id="495" r:id="rId226"/>
    <p:sldId id="497" r:id="rId227"/>
    <p:sldId id="498" r:id="rId228"/>
    <p:sldId id="499" r:id="rId229"/>
    <p:sldId id="500" r:id="rId230"/>
    <p:sldId id="501" r:id="rId231"/>
    <p:sldId id="502" r:id="rId232"/>
    <p:sldId id="503" r:id="rId233"/>
    <p:sldId id="504" r:id="rId234"/>
    <p:sldId id="505" r:id="rId235"/>
    <p:sldId id="506" r:id="rId236"/>
    <p:sldId id="507" r:id="rId237"/>
    <p:sldId id="508" r:id="rId238"/>
    <p:sldId id="509" r:id="rId239"/>
    <p:sldId id="510" r:id="rId240"/>
    <p:sldId id="511" r:id="rId241"/>
    <p:sldId id="512" r:id="rId242"/>
    <p:sldId id="513" r:id="rId243"/>
    <p:sldId id="514" r:id="rId244"/>
    <p:sldId id="515" r:id="rId245"/>
    <p:sldId id="516" r:id="rId246"/>
    <p:sldId id="517" r:id="rId247"/>
    <p:sldId id="518" r:id="rId248"/>
    <p:sldId id="519" r:id="rId249"/>
    <p:sldId id="520" r:id="rId250"/>
    <p:sldId id="521" r:id="rId251"/>
    <p:sldId id="522" r:id="rId252"/>
    <p:sldId id="523" r:id="rId253"/>
    <p:sldId id="524" r:id="rId254"/>
    <p:sldId id="525" r:id="rId255"/>
    <p:sldId id="526" r:id="rId256"/>
    <p:sldId id="527" r:id="rId257"/>
    <p:sldId id="528" r:id="rId258"/>
    <p:sldId id="529" r:id="rId259"/>
    <p:sldId id="530" r:id="rId260"/>
    <p:sldId id="531" r:id="rId261"/>
    <p:sldId id="532" r:id="rId262"/>
    <p:sldId id="533" r:id="rId263"/>
    <p:sldId id="534" r:id="rId264"/>
    <p:sldId id="535" r:id="rId265"/>
    <p:sldId id="536" r:id="rId266"/>
    <p:sldId id="537" r:id="rId267"/>
    <p:sldId id="538" r:id="rId268"/>
    <p:sldId id="539" r:id="rId269"/>
    <p:sldId id="540" r:id="rId270"/>
    <p:sldId id="541" r:id="rId271"/>
    <p:sldId id="542" r:id="rId272"/>
    <p:sldId id="543" r:id="rId273"/>
    <p:sldId id="544" r:id="rId274"/>
    <p:sldId id="545" r:id="rId275"/>
    <p:sldId id="546" r:id="rId2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720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theme" Target="theme/theme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tableStyles" Target="tableStyles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slide" Target="slides/slide243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65" Type="http://schemas.openxmlformats.org/officeDocument/2006/relationships/slide" Target="slides/slide264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slide" Target="slides/slide254.xml"/><Relationship Id="rId271" Type="http://schemas.openxmlformats.org/officeDocument/2006/relationships/slide" Target="slides/slide270.xml"/><Relationship Id="rId276" Type="http://schemas.openxmlformats.org/officeDocument/2006/relationships/slide" Target="slides/slide275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slide" Target="slides/slide265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77" Type="http://schemas.openxmlformats.org/officeDocument/2006/relationships/presProps" Target="presProp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72" Type="http://schemas.openxmlformats.org/officeDocument/2006/relationships/slide" Target="slides/slide27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viewProps" Target="viewProps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7C9B81F-C347-4BEF-BFDF-29C42F48304A}" type="datetimeFigureOut">
              <a:rPr lang="en-US" smtClean="0"/>
              <a:pPr/>
              <a:t>12/3/2015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1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1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1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1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1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1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1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1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1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1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1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1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1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1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1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1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1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1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1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1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1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1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1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1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1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1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1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1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1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1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1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1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1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1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1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1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1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1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1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1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1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1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1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1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1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1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1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1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1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1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1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1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1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1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1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1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1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jpeg"/><Relationship Id="rId1" Type="http://schemas.openxmlformats.org/officeDocument/2006/relationships/slideLayout" Target="../slideLayouts/slideLayout1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jpeg"/><Relationship Id="rId1" Type="http://schemas.openxmlformats.org/officeDocument/2006/relationships/slideLayout" Target="../slideLayouts/slideLayout1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1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jpeg"/><Relationship Id="rId1" Type="http://schemas.openxmlformats.org/officeDocument/2006/relationships/slideLayout" Target="../slideLayouts/slideLayout1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jpeg"/><Relationship Id="rId1" Type="http://schemas.openxmlformats.org/officeDocument/2006/relationships/slideLayout" Target="../slideLayouts/slideLayout1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Famous glass ware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Part Two</a:t>
            </a:r>
            <a:endParaRPr lang="fil-PH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6" name="Picture 5" descr="s-l400 (13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500117"/>
            <a:ext cx="4038600" cy="5570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40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5072.1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87" y="0"/>
            <a:ext cx="8725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40 (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304" y="0"/>
            <a:ext cx="695739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Picture 4" descr="2b7f95b5e7293ae5d3b7570e8c2bcfb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71" y="0"/>
            <a:ext cx="801665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5c1eba86ff6bacc7da756a050983b3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509" y="0"/>
            <a:ext cx="590498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220px-Baccara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544" y="0"/>
            <a:ext cx="554691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453b5d1fa9c705cd1eb35f6adfd4bc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0"/>
            <a:ext cx="4114800" cy="6858000"/>
          </a:xfrm>
          <a:prstGeom prst="rect">
            <a:avLst/>
          </a:prstGeom>
        </p:spPr>
      </p:pic>
      <p:pic>
        <p:nvPicPr>
          <p:cNvPr id="5" name="Picture 4" descr="1819_LG.jpg"/>
          <p:cNvPicPr>
            <a:picLocks noChangeAspect="1"/>
          </p:cNvPicPr>
          <p:nvPr/>
        </p:nvPicPr>
        <p:blipFill>
          <a:blip r:embed="rId3"/>
          <a:srcRect l="18889" r="18889"/>
          <a:stretch>
            <a:fillRect/>
          </a:stretch>
        </p:blipFill>
        <p:spPr>
          <a:xfrm>
            <a:off x="4343400" y="0"/>
            <a:ext cx="42672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9211e5b10e5de291f23f67b80fb41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0"/>
            <a:ext cx="4069081" cy="6858000"/>
          </a:xfrm>
          <a:prstGeom prst="rect">
            <a:avLst/>
          </a:prstGeom>
        </p:spPr>
      </p:pic>
      <p:pic>
        <p:nvPicPr>
          <p:cNvPr id="5" name="Picture 4" descr="BACC2ase.jpg"/>
          <p:cNvPicPr>
            <a:picLocks noChangeAspect="1"/>
          </p:cNvPicPr>
          <p:nvPr/>
        </p:nvPicPr>
        <p:blipFill>
          <a:blip r:embed="rId3"/>
          <a:srcRect l="15043" r="16581"/>
          <a:stretch>
            <a:fillRect/>
          </a:stretch>
        </p:blipFill>
        <p:spPr>
          <a:xfrm>
            <a:off x="4191000" y="0"/>
            <a:ext cx="473612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84261f19228639c335f231fd7fa472c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96609" cy="6515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73301_z_sat_23_a_14_177_gran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Picture 4" descr="37430298_o2.jpg"/>
          <p:cNvPicPr>
            <a:picLocks noChangeAspect="1"/>
          </p:cNvPicPr>
          <p:nvPr/>
        </p:nvPicPr>
        <p:blipFill>
          <a:blip r:embed="rId3"/>
          <a:srcRect l="17600" r="13600"/>
          <a:stretch>
            <a:fillRect/>
          </a:stretch>
        </p:blipFill>
        <p:spPr>
          <a:xfrm>
            <a:off x="5105400" y="0"/>
            <a:ext cx="40386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416077f916be4abf774809444cfc8fa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20930" cy="6858000"/>
          </a:xfrm>
          <a:prstGeom prst="rect">
            <a:avLst/>
          </a:prstGeom>
        </p:spPr>
      </p:pic>
      <p:pic>
        <p:nvPicPr>
          <p:cNvPr id="5" name="Picture 4" descr="a4b544e5bacfb1fe8901d86c3537d65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227" y="228600"/>
            <a:ext cx="4040061" cy="632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2802540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80661" cy="6858000"/>
          </a:xfrm>
          <a:prstGeom prst="rect">
            <a:avLst/>
          </a:prstGeom>
        </p:spPr>
      </p:pic>
      <p:pic>
        <p:nvPicPr>
          <p:cNvPr id="5" name="Picture 4" descr="a10ed5291a7fd30fb59fdfcac64370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147" y="838200"/>
            <a:ext cx="4092729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rabesquebow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7" y="-29095"/>
            <a:ext cx="7891463" cy="6887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732504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rabesquebow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7" y="-29095"/>
            <a:ext cx="7891463" cy="6887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baccarat_crystal_chandelierDY1304_10_LED_socket_110V.jpg_200x2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-1995"/>
            <a:ext cx="6629400" cy="69417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baccarat-exposition-cristal-france-petit-palai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229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0"/>
            <a:ext cx="5304692" cy="6896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baccara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4096987" cy="6858000"/>
          </a:xfrm>
          <a:prstGeom prst="rect">
            <a:avLst/>
          </a:prstGeom>
        </p:spPr>
      </p:pic>
      <p:pic>
        <p:nvPicPr>
          <p:cNvPr id="5" name="Picture 4" descr="baccarat-abysse-vase-200-red-2291-p.jpg"/>
          <p:cNvPicPr>
            <a:picLocks noChangeAspect="1"/>
          </p:cNvPicPr>
          <p:nvPr/>
        </p:nvPicPr>
        <p:blipFill>
          <a:blip r:embed="rId3"/>
          <a:srcRect l="17778" r="18889"/>
          <a:stretch>
            <a:fillRect/>
          </a:stretch>
        </p:blipFill>
        <p:spPr>
          <a:xfrm>
            <a:off x="4419600" y="0"/>
            <a:ext cx="43434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baccarat-crystal-lafayette-flute-champagne-glass-sign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mages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126" y="1066800"/>
            <a:ext cx="9215966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Baccarat250ans-0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19" y="0"/>
            <a:ext cx="827276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baccarat-crystal-glassware_detai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90106" cy="5610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baccarat-empire-tumbl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510" y="0"/>
            <a:ext cx="590498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baccaratmillefioripaperweigh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0"/>
            <a:ext cx="7203973" cy="6819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Baccarat-Harcourt_Our_Fire_silver_candlestick-LEFT_productp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0"/>
            <a:ext cx="2590800" cy="6858000"/>
          </a:xfrm>
          <a:prstGeom prst="rect">
            <a:avLst/>
          </a:prstGeom>
        </p:spPr>
      </p:pic>
      <p:pic>
        <p:nvPicPr>
          <p:cNvPr id="5" name="Picture 4" descr="baccarat-empire-decan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0"/>
            <a:ext cx="384799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be74003b34e38f8d4c2ee733d1d0ef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4584952" cy="6857999"/>
          </a:xfrm>
          <a:prstGeom prst="rect">
            <a:avLst/>
          </a:prstGeom>
        </p:spPr>
      </p:pic>
      <p:pic>
        <p:nvPicPr>
          <p:cNvPr id="5" name="Picture 4" descr="c0611c2d2ba977f669738ae4949977f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200" y="1"/>
            <a:ext cx="50038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9546_7725_Adorlee Wine Glass 5col r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l_170x135.814773977_3e2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0"/>
            <a:ext cx="8636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mages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2"/>
            <a:ext cx="9144000" cy="68491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5031740" cy="6858000"/>
          </a:xfrm>
          <a:prstGeom prst="rect">
            <a:avLst/>
          </a:prstGeom>
        </p:spPr>
      </p:pic>
      <p:pic>
        <p:nvPicPr>
          <p:cNvPr id="5" name="Picture 4" descr="s-l400 (20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mages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-38100"/>
            <a:ext cx="7881257" cy="6896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3516399" cy="6836229"/>
          </a:xfrm>
          <a:prstGeom prst="rect">
            <a:avLst/>
          </a:prstGeom>
        </p:spPr>
      </p:pic>
      <p:pic>
        <p:nvPicPr>
          <p:cNvPr id="5" name="Picture 4" descr="story-20150206101245-red_new_antique.777c8112551.w400copy.jpg"/>
          <p:cNvPicPr>
            <a:picLocks noChangeAspect="1"/>
          </p:cNvPicPr>
          <p:nvPr/>
        </p:nvPicPr>
        <p:blipFill>
          <a:blip r:embed="rId3"/>
          <a:srcRect l="32462" r="29692"/>
          <a:stretch>
            <a:fillRect/>
          </a:stretch>
        </p:blipFill>
        <p:spPr>
          <a:xfrm>
            <a:off x="4343400" y="0"/>
            <a:ext cx="421767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rd_veritas19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0562"/>
            <a:ext cx="9144000" cy="5476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MG_577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096866" cy="6893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MP-976.2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VaseHarcourtFoo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642937"/>
            <a:ext cx="8953500" cy="5572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tory-20150206101245-red_new_antique.777c8112551.w400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09600"/>
            <a:ext cx="9153524" cy="5632938"/>
          </a:xfrm>
          <a:prstGeom prst="rect">
            <a:avLst/>
          </a:prstGeom>
        </p:spPr>
      </p:pic>
      <p:pic>
        <p:nvPicPr>
          <p:cNvPr id="5" name="Picture 4" descr="140 (1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500" y="2540000"/>
            <a:ext cx="1651000" cy="177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7" name="Picture 6" descr="140 (1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279" y="0"/>
            <a:ext cx="533944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066800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Imperial glassware</a:t>
            </a:r>
            <a:endParaRPr lang="fil-PH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(KGrHqN,!gsE5tMu,cSQBOtBlWSfYg--60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365" y="0"/>
            <a:ext cx="558927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"/>
            <a:ext cx="9144000" cy="6537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35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79" y="-3556"/>
            <a:ext cx="8834621" cy="6861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35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64" y="0"/>
            <a:ext cx="692727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826" y="0"/>
            <a:ext cx="745434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25" y="0"/>
            <a:ext cx="78549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T2eC16J,!y8E9s2figOUBRD(fkS4,w--60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16" y="27432"/>
            <a:ext cx="8262784" cy="6830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3-094-01.1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3-H46-01.1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0070.4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48" y="0"/>
            <a:ext cx="746290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76a9a2a57fec92f926a5071390da94d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00-2369.6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00698.6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741.1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97" y="0"/>
            <a:ext cx="832060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1130.1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15" y="0"/>
            <a:ext cx="824997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340.6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0"/>
            <a:ext cx="3867912" cy="6858000"/>
          </a:xfrm>
          <a:prstGeom prst="rect">
            <a:avLst/>
          </a:prstGeom>
        </p:spPr>
      </p:pic>
      <p:pic>
        <p:nvPicPr>
          <p:cNvPr id="5" name="Picture 4" descr="1340.7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0"/>
            <a:ext cx="422452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690.0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96268c1e62f10d8ec50ef2f4e5a72de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38659" cy="6862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30516.1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534" y="0"/>
            <a:ext cx="736893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30816.6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04" y="0"/>
            <a:ext cx="729999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avl-26.1L.png"/>
          <p:cNvPicPr>
            <a:picLocks noChangeAspect="1"/>
          </p:cNvPicPr>
          <p:nvPr/>
        </p:nvPicPr>
        <p:blipFill>
          <a:blip r:embed="rId2"/>
          <a:srcRect l="19082" r="29388"/>
          <a:stretch>
            <a:fillRect/>
          </a:stretch>
        </p:blipFill>
        <p:spPr>
          <a:xfrm>
            <a:off x="228600" y="-62627"/>
            <a:ext cx="3505200" cy="6802279"/>
          </a:xfrm>
          <a:prstGeom prst="rect">
            <a:avLst/>
          </a:prstGeom>
        </p:spPr>
      </p:pic>
      <p:pic>
        <p:nvPicPr>
          <p:cNvPr id="5" name="Picture 4" descr="il_570xN.240958987.jpg"/>
          <p:cNvPicPr>
            <a:picLocks noChangeAspect="1"/>
          </p:cNvPicPr>
          <p:nvPr/>
        </p:nvPicPr>
        <p:blipFill>
          <a:blip r:embed="rId3"/>
          <a:srcRect l="13333" r="20000"/>
          <a:stretch>
            <a:fillRect/>
          </a:stretch>
        </p:blipFill>
        <p:spPr>
          <a:xfrm>
            <a:off x="38862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on2762.1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04800"/>
            <a:ext cx="9256012" cy="6173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335" y="0"/>
            <a:ext cx="60064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on2762.2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81000"/>
            <a:ext cx="9141768" cy="6097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l_570xN.1952078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54" y="0"/>
            <a:ext cx="915470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l_570xN.2056535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252855" cy="6476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l_570xN.2377941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2" y="0"/>
            <a:ext cx="8945216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Picture 4" descr="il_570xN.23859859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330" y="0"/>
            <a:ext cx="6325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l_570xN.3232171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005" y="0"/>
            <a:ext cx="601798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l_570xN.421753727_7kc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11"/>
            <a:ext cx="9144000" cy="6866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l_570xN.440898589_nep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478" y="-26737"/>
            <a:ext cx="7590522" cy="68847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l_570xN.447239622_cna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64" y="-7219"/>
            <a:ext cx="7764236" cy="68652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l_570xN.495628408_9gw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831" y="0"/>
            <a:ext cx="732033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38"/>
            <a:ext cx="7467600" cy="68515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l_570xN.580792832_3cc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54" y="0"/>
            <a:ext cx="915470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l_570xN.674959831_r2w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974" y="0"/>
            <a:ext cx="687005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l_570xN.768686980_6gp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" y="0"/>
            <a:ext cx="913332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l_fullxfull.512743139_f68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mg-improsegrbowl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08" y="-2456"/>
            <a:ext cx="8683692" cy="6860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mperial_glass_ohio_robin_red_carnival_mug_P0000411357S0001T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826" y="0"/>
            <a:ext cx="745434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mperial NUCUT Rose Marie Pressed Glass bowl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1505"/>
            <a:ext cx="9144000" cy="5634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mperial NUCUT Rose Marie Pressed Glass bow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965" y="0"/>
            <a:ext cx="739407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mperialCaneBlueBowl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RE-LOGO-IMPERIAL-MARIGOLD-CARNIVAL-GLASS-TWINS-PATTERN-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Picture 4" descr="s-l400 (22).jpg"/>
          <p:cNvPicPr>
            <a:picLocks noChangeAspect="1"/>
          </p:cNvPicPr>
          <p:nvPr/>
        </p:nvPicPr>
        <p:blipFill>
          <a:blip r:embed="rId3"/>
          <a:srcRect l="12572" r="-5246"/>
          <a:stretch>
            <a:fillRect/>
          </a:stretch>
        </p:blipFill>
        <p:spPr>
          <a:xfrm>
            <a:off x="5105400" y="0"/>
            <a:ext cx="43434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JA003180.1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-1"/>
            <a:ext cx="8671810" cy="6869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mperial-glass-cape-cod-clear-pattern-salad-plate-8-wide-3-7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327" y="0"/>
            <a:ext cx="640934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RE-LOGO-IMPERIAL-MARIGOLD-CARNIVAL-GLASS-TWINS-PATTERN-LARGE_57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RE-LOGO-IMPERIAL-MARIGOLD-CARNIVAL-GLASS-TWINS-PATTERN-LARGE_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RE-LOGO-IMPERIAL-MARIGOLD-CARNIVAL-GLASS-TWINS-PATTERN-LARGE-_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RL-03132.1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RLM000466.1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RLM000466.5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941" y="0"/>
            <a:ext cx="641411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RLM000474.1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RLM000565.2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RLM000565.1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1000 (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243" y="0"/>
            <a:ext cx="730351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1000 (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1000 (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46" y="0"/>
            <a:ext cx="825270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1000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"/>
            <a:ext cx="9144000" cy="6848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th (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t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2401"/>
            <a:ext cx="9133540" cy="6560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tuart-crystal-glass-pattern-imperial-large-tumbler-1st-quality--1717-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872" y="0"/>
            <a:ext cx="544425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4" name="Rectangle 3"/>
          <p:cNvSpPr/>
          <p:nvPr/>
        </p:nvSpPr>
        <p:spPr>
          <a:xfrm>
            <a:off x="533400" y="2209800"/>
            <a:ext cx="7620000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Northwood glassware</a:t>
            </a:r>
            <a:endParaRPr lang="fil-PH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(KGrHqN,!lEFIlvSWbbKBSJ73sEzjQ--60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071" y="2666"/>
            <a:ext cx="7013129" cy="68553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Picture 4" descr="s-l4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51892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0" y="762000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Waterford  crystal ware</a:t>
            </a:r>
            <a:endParaRPr lang="fil-PH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Picture 4" descr="s-l400 (2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93" y="0"/>
            <a:ext cx="836341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1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59" y="381000"/>
            <a:ext cx="9166918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1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403" y="0"/>
            <a:ext cx="7125194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1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11578" y="-1142999"/>
            <a:ext cx="6720841" cy="9144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923" y="0"/>
            <a:ext cx="698015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35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60" y="0"/>
            <a:ext cx="566928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35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35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640" y="39624"/>
            <a:ext cx="7357960" cy="6818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35 (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429" y="0"/>
            <a:ext cx="683514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35 (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055" y="0"/>
            <a:ext cx="704589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Picture 4" descr="s-l400 (2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70" y="-23962"/>
            <a:ext cx="4357370" cy="6881962"/>
          </a:xfrm>
          <a:prstGeom prst="rect">
            <a:avLst/>
          </a:prstGeom>
        </p:spPr>
      </p:pic>
      <p:pic>
        <p:nvPicPr>
          <p:cNvPr id="6" name="Picture 5" descr="s-l400 (3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0"/>
            <a:ext cx="4953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35 (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120"/>
            <a:ext cx="9144000" cy="6461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-1"/>
            <a:ext cx="6835140" cy="68810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287" y="0"/>
            <a:ext cx="68294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T2eC16ZHJIkE9qU3k6ZOBQCH++mjnQ--60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6280"/>
            <a:ext cx="9144000" cy="5425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bc5a257cb8fa65b97fd8c2b197155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593" y="0"/>
            <a:ext cx="694481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c48d90d1926c5e90b71697ab11b2d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dca9f3694d8b19980619abc03140a5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54420" cy="6858000"/>
          </a:xfrm>
          <a:prstGeom prst="rect">
            <a:avLst/>
          </a:prstGeom>
        </p:spPr>
      </p:pic>
      <p:pic>
        <p:nvPicPr>
          <p:cNvPr id="5" name="Picture 4" descr="6c97bdc366a9400fd1f15f354864516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990" y="0"/>
            <a:ext cx="522601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LhRHmcQvwR4Haa0fK3bYg-small.jpg"/>
          <p:cNvPicPr>
            <a:picLocks noChangeAspect="1"/>
          </p:cNvPicPr>
          <p:nvPr/>
        </p:nvPicPr>
        <p:blipFill>
          <a:blip r:embed="rId2"/>
          <a:srcRect t="10714" b="21429"/>
          <a:stretch>
            <a:fillRect/>
          </a:stretch>
        </p:blipFill>
        <p:spPr>
          <a:xfrm>
            <a:off x="0" y="0"/>
            <a:ext cx="9144000" cy="63899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2e34546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1" y="0"/>
            <a:ext cx="6847480" cy="6868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2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4b39a7782327edc8ed0c6659e7b099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4c72e5caa36b152a566aec19a8e922b7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779" y="0"/>
            <a:ext cx="700644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5c9a6f0056b1aba0739a37bc442f96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5" y="-19374"/>
            <a:ext cx="9118315" cy="68773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5d86eeed940a9e59fea9e1254d882d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11" y="0"/>
            <a:ext cx="763437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6dbc62b7461fda230c7a34900a6cac2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1" y="1"/>
            <a:ext cx="6224750" cy="6884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Picture 4" descr="29a04cc4393ce839a84fdd5e0164302a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8" y="0"/>
            <a:ext cx="908344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38e4235c58bff5c409eb875d53fe7bd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843" y="-6458"/>
            <a:ext cx="5785757" cy="68644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53c2947ddb86c15840697a82665468f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53f546db5814b868595ce45b4203b3b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69" y="-12916"/>
            <a:ext cx="7909931" cy="6870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58a78664b8880c366eab94439e2f5e3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779" y="0"/>
            <a:ext cx="700644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2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1550"/>
            <a:ext cx="9144000" cy="491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69c598c8906b10cedfcb1327052f0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658" y="0"/>
            <a:ext cx="6016684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72e5dfca3461f31e9f49518f3827df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4036130" cy="6857999"/>
          </a:xfrm>
          <a:prstGeom prst="rect">
            <a:avLst/>
          </a:prstGeom>
        </p:spPr>
      </p:pic>
      <p:pic>
        <p:nvPicPr>
          <p:cNvPr id="5" name="Picture 4" descr="0141P VA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070" y="0"/>
            <a:ext cx="514093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85f864e0dfc507562f7b042d313cb47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815" y="0"/>
            <a:ext cx="680037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90df3549457d7f2d4257ad4df7cdff7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407" y="0"/>
            <a:ext cx="688718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95d0d24b413265fba091a98d122d4e6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719" y="0"/>
            <a:ext cx="767055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098TP RD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664" y="33528"/>
            <a:ext cx="5376672" cy="6790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141BW BA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09276" cy="55073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58-03a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98610" cy="6866128"/>
          </a:xfrm>
          <a:prstGeom prst="rect">
            <a:avLst/>
          </a:prstGeom>
        </p:spPr>
      </p:pic>
      <p:pic>
        <p:nvPicPr>
          <p:cNvPr id="5" name="Picture 4" descr="727b4a4ce934f9b1ddfdb10ffc262776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457200"/>
            <a:ext cx="4876800" cy="617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00144.1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99" y="0"/>
            <a:ext cx="803500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149BW A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" y="838200"/>
            <a:ext cx="91392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26).jpg"/>
          <p:cNvPicPr>
            <a:picLocks noChangeAspect="1"/>
          </p:cNvPicPr>
          <p:nvPr/>
        </p:nvPicPr>
        <p:blipFill>
          <a:blip r:embed="rId2"/>
          <a:srcRect t="52624"/>
          <a:stretch>
            <a:fillRect/>
          </a:stretch>
        </p:blipFill>
        <p:spPr>
          <a:xfrm>
            <a:off x="-62075" y="228600"/>
            <a:ext cx="9206447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149BW GO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126" y="685800"/>
            <a:ext cx="9240252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294" y="0"/>
            <a:ext cx="672941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655f1f78fd4df48dba0d86ba2bd24dc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024" y="0"/>
            <a:ext cx="647395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915ec83e2edac582a2fe30b11c86327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Picture 4" descr="2068 AM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" y="150479"/>
            <a:ext cx="9141321" cy="65551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2539b76d5a0e1e8422fd7f6d74186da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7818f565d5cf8e78b918e339ec7c8be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69" y="0"/>
            <a:ext cx="7895062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9174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07164" cy="662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6041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797" y="0"/>
            <a:ext cx="688240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630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660" y="0"/>
            <a:ext cx="656267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2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424" y="0"/>
            <a:ext cx="718115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 dirty="0"/>
          </a:p>
        </p:txBody>
      </p:sp>
      <p:pic>
        <p:nvPicPr>
          <p:cNvPr id="4" name="Picture 3" descr="35159c4b4448c1adccb7ebc45d098200.jpg"/>
          <p:cNvPicPr>
            <a:picLocks noChangeAspect="1"/>
          </p:cNvPicPr>
          <p:nvPr/>
        </p:nvPicPr>
        <p:blipFill>
          <a:blip r:embed="rId2"/>
          <a:srcRect l="6450" r="8409"/>
          <a:stretch>
            <a:fillRect/>
          </a:stretch>
        </p:blipFill>
        <p:spPr>
          <a:xfrm>
            <a:off x="-228600" y="0"/>
            <a:ext cx="5029200" cy="6858000"/>
          </a:xfrm>
          <a:prstGeom prst="rect">
            <a:avLst/>
          </a:prstGeom>
        </p:spPr>
      </p:pic>
      <p:pic>
        <p:nvPicPr>
          <p:cNvPr id="5" name="Picture 4" descr="071109x2e06.1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216" y="0"/>
            <a:ext cx="513278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275376,xcitefun-beautiful-jug-glass-water-set-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51" y="0"/>
            <a:ext cx="8667298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617504d0a69b261cb925c51a39e1f86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54420" cy="6858000"/>
          </a:xfrm>
          <a:prstGeom prst="rect">
            <a:avLst/>
          </a:prstGeom>
        </p:spPr>
      </p:pic>
      <p:pic>
        <p:nvPicPr>
          <p:cNvPr id="5" name="Picture 4" descr="300753dbd18c04c55f92aeca01401ab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971" y="0"/>
            <a:ext cx="438207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673522_orig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" y="0"/>
            <a:ext cx="913828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3617970_1_l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061" y="0"/>
            <a:ext cx="650987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5052012-5.1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5926918_ori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7397033_detai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26" y="0"/>
            <a:ext cx="721894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cjL7vPmAzIkT5WLUpTIfw-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866800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77" y="0"/>
            <a:ext cx="850604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2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9947408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64" y="0"/>
            <a:ext cx="785267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g06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96" y="0"/>
            <a:ext cx="8168808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hrysanthemum-Sprig-pitch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0"/>
            <a:ext cx="61722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006294_483042318455850_182882206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x354-q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300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289" y="0"/>
            <a:ext cx="678942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Picture 4" descr="s-l3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225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90" y="-75523"/>
            <a:ext cx="7839410" cy="6933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2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692" y="0"/>
            <a:ext cx="688861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300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73" y="0"/>
            <a:ext cx="748145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2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0"/>
            <a:ext cx="7200397" cy="6822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Nat -V - Ebay Photo-s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077" y="0"/>
            <a:ext cx="690584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SC01192-250x2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6204288651139343aaa322965ec62a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42" y="0"/>
            <a:ext cx="765931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mages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688" y="0"/>
            <a:ext cx="667062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fd8e07a9f00cb4892b33c34613da047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974" y="0"/>
            <a:ext cx="6870052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mages (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390" y="0"/>
            <a:ext cx="707522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3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036" y="0"/>
            <a:ext cx="705192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3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890"/>
            <a:ext cx="9144000" cy="6332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3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294"/>
            <a:ext cx="3962400" cy="6851010"/>
          </a:xfrm>
          <a:prstGeom prst="rect">
            <a:avLst/>
          </a:prstGeom>
        </p:spPr>
      </p:pic>
      <p:pic>
        <p:nvPicPr>
          <p:cNvPr id="5" name="Picture 4" descr="s-l400 (3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288" y="533400"/>
            <a:ext cx="5184712" cy="55600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3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Picture 4" descr="s-l400 (47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685800"/>
            <a:ext cx="4038600" cy="538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3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3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380999"/>
            <a:ext cx="9003058" cy="5987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3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3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81100" y="-38100"/>
            <a:ext cx="6858000" cy="693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4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Picture 4" descr="s-l400 (4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4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5820"/>
            <a:ext cx="9144000" cy="5166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4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620"/>
            <a:ext cx="9144000" cy="6080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4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12" y="0"/>
            <a:ext cx="811597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4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4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620"/>
            <a:ext cx="9144000" cy="6080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4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76850" cy="6858000"/>
          </a:xfrm>
          <a:prstGeom prst="rect">
            <a:avLst/>
          </a:prstGeom>
        </p:spPr>
      </p:pic>
      <p:pic>
        <p:nvPicPr>
          <p:cNvPr id="5" name="Picture 4" descr="s-l400 (53).jpg"/>
          <p:cNvPicPr>
            <a:picLocks noChangeAspect="1"/>
          </p:cNvPicPr>
          <p:nvPr/>
        </p:nvPicPr>
        <p:blipFill>
          <a:blip r:embed="rId3"/>
          <a:srcRect l="12670"/>
          <a:stretch>
            <a:fillRect/>
          </a:stretch>
        </p:blipFill>
        <p:spPr>
          <a:xfrm>
            <a:off x="5196599" y="0"/>
            <a:ext cx="404265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4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91" y="-29718"/>
            <a:ext cx="7739009" cy="6887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5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5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747" y="-1"/>
            <a:ext cx="6326506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5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13" y="-6858"/>
            <a:ext cx="8221387" cy="6864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5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5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47" y="-40386"/>
            <a:ext cx="8787753" cy="68983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5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7219"/>
            <a:ext cx="9144000" cy="5623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5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4749166" cy="6858000"/>
          </a:xfrm>
          <a:prstGeom prst="rect">
            <a:avLst/>
          </a:prstGeom>
        </p:spPr>
      </p:pic>
      <p:pic>
        <p:nvPicPr>
          <p:cNvPr id="5" name="Picture 4" descr="s-l400 (63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415904" y="1129903"/>
            <a:ext cx="6880596" cy="45755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6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018" y="0"/>
            <a:ext cx="699796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6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Picture 4" descr="s-l400 (6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186" y="1219200"/>
            <a:ext cx="4071814" cy="3970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1600 (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46" y="381000"/>
            <a:ext cx="9163292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16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905"/>
            <a:ext cx="9144000" cy="6092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6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1600 (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23" y="0"/>
            <a:ext cx="847975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6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6" y="34290"/>
            <a:ext cx="8271164" cy="6823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1600 (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813" y="0"/>
            <a:ext cx="725037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2"/>
            <a:ext cx="4728210" cy="6852478"/>
          </a:xfrm>
          <a:prstGeom prst="rect">
            <a:avLst/>
          </a:prstGeom>
        </p:spPr>
      </p:pic>
      <p:pic>
        <p:nvPicPr>
          <p:cNvPr id="5" name="Picture 4" descr="s-l400 (11).jpg"/>
          <p:cNvPicPr>
            <a:picLocks noChangeAspect="1"/>
          </p:cNvPicPr>
          <p:nvPr/>
        </p:nvPicPr>
        <p:blipFill>
          <a:blip r:embed="rId3"/>
          <a:srcRect l="29268" r="22764"/>
          <a:stretch>
            <a:fillRect/>
          </a:stretch>
        </p:blipFill>
        <p:spPr>
          <a:xfrm>
            <a:off x="4648200" y="0"/>
            <a:ext cx="44958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16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905"/>
            <a:ext cx="9144000" cy="6092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066800"/>
            <a:ext cx="7851648" cy="1066800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Steuben art crystal ware</a:t>
            </a:r>
            <a:endParaRPr lang="fil-PH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04799"/>
            <a:ext cx="9252448" cy="6176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57" y="0"/>
            <a:ext cx="816428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290"/>
            <a:ext cx="9144000" cy="6926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357" y="0"/>
            <a:ext cx="570928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952" y="-1225"/>
            <a:ext cx="5333048" cy="6859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0"/>
            <a:ext cx="5162550" cy="688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0"/>
            <a:ext cx="6380798" cy="68795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6875188"/>
          </a:xfrm>
          <a:prstGeom prst="rect">
            <a:avLst/>
          </a:prstGeom>
        </p:spPr>
      </p:pic>
      <p:pic>
        <p:nvPicPr>
          <p:cNvPr id="5" name="Picture 4" descr="s-l400 (13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62407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2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2910"/>
            <a:ext cx="9144000" cy="6012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 dirty="0"/>
          </a:p>
        </p:txBody>
      </p:sp>
      <p:pic>
        <p:nvPicPr>
          <p:cNvPr id="4" name="Picture 3" descr="s-l400 (21).jpg"/>
          <p:cNvPicPr>
            <a:picLocks noChangeAspect="1"/>
          </p:cNvPicPr>
          <p:nvPr/>
        </p:nvPicPr>
        <p:blipFill>
          <a:blip r:embed="rId2"/>
          <a:srcRect l="21500" t="20000" r="23000" b="28000"/>
          <a:stretch>
            <a:fillRect/>
          </a:stretch>
        </p:blipFill>
        <p:spPr>
          <a:xfrm>
            <a:off x="0" y="0"/>
            <a:ext cx="919675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79442" cy="5920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1600 (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260" y="0"/>
            <a:ext cx="574548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5143500" cy="6858000"/>
          </a:xfrm>
          <a:prstGeom prst="rect">
            <a:avLst/>
          </a:prstGeom>
        </p:spPr>
      </p:pic>
      <p:pic>
        <p:nvPicPr>
          <p:cNvPr id="5" name="Picture 4" descr="s-l400 (2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0"/>
            <a:ext cx="2590800" cy="6863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620"/>
            <a:ext cx="9144000" cy="6080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600" y="0"/>
            <a:ext cx="63607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3581400" cy="6920579"/>
          </a:xfrm>
          <a:prstGeom prst="rect">
            <a:avLst/>
          </a:prstGeom>
        </p:spPr>
      </p:pic>
      <p:pic>
        <p:nvPicPr>
          <p:cNvPr id="5" name="Picture 4" descr="s-l16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0"/>
            <a:ext cx="439756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1600 (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966" y="0"/>
            <a:ext cx="511606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1600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142" y="0"/>
            <a:ext cx="457771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6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16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 dirty="0"/>
          </a:p>
        </p:txBody>
      </p:sp>
      <p:pic>
        <p:nvPicPr>
          <p:cNvPr id="5" name="Picture 4" descr="s-l1600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914400"/>
            <a:ext cx="7851648" cy="1143000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Baccarat crystal ware</a:t>
            </a:r>
            <a:endParaRPr lang="fil-PH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af19fba7c5bfd0b97fa403333dd74c7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04508" cy="6858000"/>
          </a:xfrm>
          <a:prstGeom prst="rect">
            <a:avLst/>
          </a:prstGeom>
        </p:spPr>
      </p:pic>
      <p:pic>
        <p:nvPicPr>
          <p:cNvPr id="5" name="Picture 4" descr="3f826aef168d11bba5cbdbb2ebab4e5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639818" cy="6823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b8c036e8906d0c9e16e40a9ddd357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2c41e41513f58185f1bbc23fd0c430d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6c73bc89fe5b5e9274328030001ba18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788" y="-45289"/>
            <a:ext cx="4878324" cy="6903289"/>
          </a:xfrm>
          <a:prstGeom prst="rect">
            <a:avLst/>
          </a:prstGeom>
        </p:spPr>
      </p:pic>
      <p:pic>
        <p:nvPicPr>
          <p:cNvPr id="5" name="Picture 4" descr="220px-Baccara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216" y="533400"/>
            <a:ext cx="4467784" cy="5523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7-Gift-guide-tabletop-crystal-tumblers-500x3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0244_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" y="533400"/>
            <a:ext cx="9135414" cy="579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453b5d1fa9c705cd1eb35f6adfd4bc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0"/>
            <a:ext cx="4216496" cy="6858000"/>
          </a:xfrm>
          <a:prstGeom prst="rect">
            <a:avLst/>
          </a:prstGeom>
        </p:spPr>
      </p:pic>
      <p:pic>
        <p:nvPicPr>
          <p:cNvPr id="6" name="Picture 5" descr="1819_LG.jpg"/>
          <p:cNvPicPr>
            <a:picLocks noChangeAspect="1"/>
          </p:cNvPicPr>
          <p:nvPr/>
        </p:nvPicPr>
        <p:blipFill>
          <a:blip r:embed="rId3"/>
          <a:srcRect l="21111" r="20000"/>
          <a:stretch>
            <a:fillRect/>
          </a:stretch>
        </p:blipFill>
        <p:spPr>
          <a:xfrm>
            <a:off x="4648200" y="0"/>
            <a:ext cx="40386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 dirty="0"/>
          </a:p>
        </p:txBody>
      </p:sp>
      <p:pic>
        <p:nvPicPr>
          <p:cNvPr id="4" name="Picture 3" descr="119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6751"/>
            <a:ext cx="9144000" cy="55844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297" y="0"/>
            <a:ext cx="666940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229</TotalTime>
  <Words>17</Words>
  <Application>Microsoft Office PowerPoint</Application>
  <PresentationFormat>On-screen Show (4:3)</PresentationFormat>
  <Paragraphs>6</Paragraphs>
  <Slides>275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275</vt:i4>
      </vt:variant>
    </vt:vector>
  </HeadingPairs>
  <TitlesOfParts>
    <vt:vector size="276" baseType="lpstr">
      <vt:lpstr>Flow</vt:lpstr>
      <vt:lpstr>Famous glass ware Part Two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Steuben art crystal ware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Baccarat crystal ware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Imperial glassware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  <vt:lpstr>Slide 197</vt:lpstr>
      <vt:lpstr>Slide 198</vt:lpstr>
      <vt:lpstr>Slide 199</vt:lpstr>
      <vt:lpstr>Slide 200</vt:lpstr>
      <vt:lpstr>Slide 201</vt:lpstr>
      <vt:lpstr>Slide 202</vt:lpstr>
      <vt:lpstr>Slide 203</vt:lpstr>
      <vt:lpstr>Slide 204</vt:lpstr>
      <vt:lpstr>Slide 205</vt:lpstr>
      <vt:lpstr>Slide 206</vt:lpstr>
      <vt:lpstr>Slide 207</vt:lpstr>
      <vt:lpstr>Slide 208</vt:lpstr>
      <vt:lpstr>Slide 209</vt:lpstr>
      <vt:lpstr>Slide 210</vt:lpstr>
      <vt:lpstr>Slide 211</vt:lpstr>
      <vt:lpstr>Slide 212</vt:lpstr>
      <vt:lpstr>Slide 213</vt:lpstr>
      <vt:lpstr>Slide 214</vt:lpstr>
      <vt:lpstr>Slide 215</vt:lpstr>
      <vt:lpstr>Slide 216</vt:lpstr>
      <vt:lpstr>Slide 217</vt:lpstr>
      <vt:lpstr>Slide 218</vt:lpstr>
      <vt:lpstr>Slide 219</vt:lpstr>
      <vt:lpstr>Slide 220</vt:lpstr>
      <vt:lpstr>Slide 221</vt:lpstr>
      <vt:lpstr>Slide 222</vt:lpstr>
      <vt:lpstr>Slide 223</vt:lpstr>
      <vt:lpstr>Slide 224</vt:lpstr>
      <vt:lpstr>Slide 225</vt:lpstr>
      <vt:lpstr>Slide 226</vt:lpstr>
      <vt:lpstr>Slide 227</vt:lpstr>
      <vt:lpstr>Slide 228</vt:lpstr>
      <vt:lpstr>Slide 229</vt:lpstr>
      <vt:lpstr>Slide 230</vt:lpstr>
      <vt:lpstr>Slide 231</vt:lpstr>
      <vt:lpstr>Slide 232</vt:lpstr>
      <vt:lpstr>Slide 233</vt:lpstr>
      <vt:lpstr>Slide 234</vt:lpstr>
      <vt:lpstr>Slide 235</vt:lpstr>
      <vt:lpstr>Slide 236</vt:lpstr>
      <vt:lpstr>Slide 237</vt:lpstr>
      <vt:lpstr>Slide 238</vt:lpstr>
      <vt:lpstr>Slide 239</vt:lpstr>
      <vt:lpstr>Slide 240</vt:lpstr>
      <vt:lpstr>Slide 241</vt:lpstr>
      <vt:lpstr>Slide 242</vt:lpstr>
      <vt:lpstr>Slide 243</vt:lpstr>
      <vt:lpstr>Slide 244</vt:lpstr>
      <vt:lpstr>Slide 245</vt:lpstr>
      <vt:lpstr>Slide 246</vt:lpstr>
      <vt:lpstr>Slide 247</vt:lpstr>
      <vt:lpstr>Slide 248</vt:lpstr>
      <vt:lpstr>Slide 249</vt:lpstr>
      <vt:lpstr>Slide 250</vt:lpstr>
      <vt:lpstr>Slide 251</vt:lpstr>
      <vt:lpstr>Slide 252</vt:lpstr>
      <vt:lpstr>Slide 253</vt:lpstr>
      <vt:lpstr>Slide 254</vt:lpstr>
      <vt:lpstr>Slide 255</vt:lpstr>
      <vt:lpstr>Slide 256</vt:lpstr>
      <vt:lpstr>Slide 257</vt:lpstr>
      <vt:lpstr>Slide 258</vt:lpstr>
      <vt:lpstr>Slide 259</vt:lpstr>
      <vt:lpstr>Slide 260</vt:lpstr>
      <vt:lpstr>Slide 261</vt:lpstr>
      <vt:lpstr>Slide 262</vt:lpstr>
      <vt:lpstr>Slide 263</vt:lpstr>
      <vt:lpstr>Slide 264</vt:lpstr>
      <vt:lpstr>Slide 265</vt:lpstr>
      <vt:lpstr>Slide 266</vt:lpstr>
      <vt:lpstr>Slide 267</vt:lpstr>
      <vt:lpstr>Slide 268</vt:lpstr>
      <vt:lpstr>Slide 269</vt:lpstr>
      <vt:lpstr>Slide 270</vt:lpstr>
      <vt:lpstr>Slide 271</vt:lpstr>
      <vt:lpstr>Slide 272</vt:lpstr>
      <vt:lpstr>Slide 273</vt:lpstr>
      <vt:lpstr>Slide 274</vt:lpstr>
      <vt:lpstr>Slide 275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Famous glassware Part two</dc:title>
  <dc:creator>Amal</dc:creator>
  <cp:lastModifiedBy>Amal</cp:lastModifiedBy>
  <cp:revision>32</cp:revision>
  <dcterms:created xsi:type="dcterms:W3CDTF">2015-12-02T05:31:44Z</dcterms:created>
  <dcterms:modified xsi:type="dcterms:W3CDTF">2015-12-03T03:21:20Z</dcterms:modified>
</cp:coreProperties>
</file>