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slides/slide229.xml" ContentType="application/vnd.openxmlformats-officedocument.presentationml.slide+xml"/>
  <Override PartName="/ppt/slides/slide276.xml" ContentType="application/vnd.openxmlformats-officedocument.presentationml.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s/slide218.xml" ContentType="application/vnd.openxmlformats-officedocument.presentationml.slide+xml"/>
  <Override PartName="/ppt/slides/slide265.xml" ContentType="application/vnd.openxmlformats-officedocument.presentationml.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s/slide207.xml" ContentType="application/vnd.openxmlformats-officedocument.presentationml.slide+xml"/>
  <Override PartName="/ppt/slides/slide254.xml" ContentType="application/vnd.openxmlformats-officedocument.presentationml.slid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232.xml" ContentType="application/vnd.openxmlformats-officedocument.presentationml.slide+xml"/>
  <Override PartName="/ppt/slides/slide243.xml" ContentType="application/vnd.openxmlformats-officedocument.presentationml.slide+xml"/>
  <Override PartName="/ppt/slides/slide290.xml" ContentType="application/vnd.openxmlformats-officedocument.presentationml.slide+xml"/>
  <Override PartName="/ppt/slides/slide169.xml" ContentType="application/vnd.openxmlformats-officedocument.presentationml.slide+xml"/>
  <Override PartName="/ppt/slides/slide221.xml" ContentType="application/vnd.openxmlformats-officedocument.presentationml.slide+xml"/>
  <Override PartName="/ppt/tableStyles.xml" ContentType="application/vnd.openxmlformats-officedocument.presentationml.tableStyles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slides/slide194.xml" ContentType="application/vnd.openxmlformats-officedocument.presentationml.slide+xml"/>
  <Override PartName="/ppt/slides/slide210.xml" ContentType="application/vnd.openxmlformats-officedocument.presentationml.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slides/slide183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slides/slide172.xml" ContentType="application/vnd.openxmlformats-officedocument.presentationml.slide+xml"/>
  <Override PartName="/ppt/slides/slide259.xml" ContentType="application/vnd.openxmlformats-officedocument.presentationml.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s/slide248.xml" ContentType="application/vnd.openxmlformats-officedocument.presentationml.slide+xml"/>
  <Override PartName="/ppt/slides/slide295.xml" ContentType="application/vnd.openxmlformats-officedocument.presentationml.slide+xml"/>
  <Override PartName="/ppt/slides/slide30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55.xml" ContentType="application/vnd.openxmlformats-officedocument.presentationml.slide+xml"/>
  <Override PartName="/ppt/slides/slide237.xml" ContentType="application/vnd.openxmlformats-officedocument.presentationml.slide+xml"/>
  <Override PartName="/ppt/slides/slide284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215.xml" ContentType="application/vnd.openxmlformats-officedocument.presentationml.slide+xml"/>
  <Override PartName="/ppt/slides/slide226.xml" ContentType="application/vnd.openxmlformats-officedocument.presentationml.slide+xml"/>
  <Override PartName="/ppt/slides/slide262.xml" ContentType="application/vnd.openxmlformats-officedocument.presentationml.slide+xml"/>
  <Override PartName="/ppt/slides/slide273.xml" ContentType="application/vnd.openxmlformats-officedocument.presentationml.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199.xml" ContentType="application/vnd.openxmlformats-officedocument.presentationml.slide+xml"/>
  <Override PartName="/ppt/slides/slide204.xml" ContentType="application/vnd.openxmlformats-officedocument.presentationml.slide+xml"/>
  <Override PartName="/ppt/slides/slide2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188.xml" ContentType="application/vnd.openxmlformats-officedocument.presentationml.slide+xml"/>
  <Override PartName="/ppt/slides/slide240.xml" ContentType="application/vnd.openxmlformats-officedocument.presentationml.slide+xml"/>
  <Override PartName="/ppt/slides/slide119.xml" ContentType="application/vnd.openxmlformats-officedocument.presentationml.slide+xml"/>
  <Override PartName="/ppt/slides/slide166.xml" ContentType="application/vnd.openxmlformats-officedocument.presentationml.slide+xml"/>
  <Override PartName="/ppt/slides/slide177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slides/slide191.xml" ContentType="application/vnd.openxmlformats-officedocument.presentationml.slide+xml"/>
  <Override PartName="/ppt/slides/slide278.xml" ContentType="application/vnd.openxmlformats-officedocument.presentationml.slide+xml"/>
  <Override PartName="/ppt/slides/slide289.xml" ContentType="application/vnd.openxmlformats-officedocument.presentationml.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80.xml" ContentType="application/vnd.openxmlformats-officedocument.presentationml.slide+xml"/>
  <Override PartName="/ppt/slides/slide267.xml" ContentType="application/vnd.openxmlformats-officedocument.presentationml.slide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s/slide209.xml" ContentType="application/vnd.openxmlformats-officedocument.presentationml.slide+xml"/>
  <Override PartName="/ppt/slides/slide256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Override PartName="/ppt/slides/slide234.xml" ContentType="application/vnd.openxmlformats-officedocument.presentationml.slide+xml"/>
  <Override PartName="/ppt/slides/slide245.xml" ContentType="application/vnd.openxmlformats-officedocument.presentationml.slide+xml"/>
  <Override PartName="/ppt/slides/slide281.xml" ContentType="application/vnd.openxmlformats-officedocument.presentationml.slide+xml"/>
  <Override PartName="/ppt/slides/slide292.xml" ContentType="application/vnd.openxmlformats-officedocument.presentationml.slide+xml"/>
  <Override PartName="/ppt/slides/slide41.xml" ContentType="application/vnd.openxmlformats-officedocument.presentationml.slide+xml"/>
  <Override PartName="/ppt/slides/slide223.xml" ContentType="application/vnd.openxmlformats-officedocument.presentationml.slide+xml"/>
  <Override PartName="/ppt/slides/slide270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s/slide196.xml" ContentType="application/vnd.openxmlformats-officedocument.presentationml.slide+xml"/>
  <Override PartName="/ppt/slides/slide212.xml" ContentType="application/vnd.openxmlformats-officedocument.presentationml.slide+xml"/>
  <Override PartName="/ppt/slides/slide138.xml" ContentType="application/vnd.openxmlformats-officedocument.presentationml.slide+xml"/>
  <Override PartName="/ppt/slides/slide185.xml" ContentType="application/vnd.openxmlformats-officedocument.presentationml.slide+xml"/>
  <Override PartName="/ppt/slides/slide201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slides/slide174.xml" ContentType="application/vnd.openxmlformats-officedocument.presentationml.slide+xml"/>
  <Override PartName="/ppt/slides/slide192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s/slide163.xml" ContentType="application/vnd.openxmlformats-officedocument.presentationml.slide+xml"/>
  <Override PartName="/ppt/slides/slide181.xml" ContentType="application/vnd.openxmlformats-officedocument.presentationml.slide+xml"/>
  <Override PartName="/ppt/slides/slide279.xml" ContentType="application/vnd.openxmlformats-officedocument.presentationml.slide+xml"/>
  <Override PartName="/ppt/slides/slide297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170.xml" ContentType="application/vnd.openxmlformats-officedocument.presentationml.slide+xml"/>
  <Override PartName="/ppt/slides/slide239.xml" ContentType="application/vnd.openxmlformats-officedocument.presentationml.slide+xml"/>
  <Override PartName="/ppt/slides/slide257.xml" ContentType="application/vnd.openxmlformats-officedocument.presentationml.slide+xml"/>
  <Override PartName="/ppt/slides/slide268.xml" ContentType="application/vnd.openxmlformats-officedocument.presentationml.slide+xml"/>
  <Override PartName="/ppt/slides/slide286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s/slide217.xml" ContentType="application/vnd.openxmlformats-officedocument.presentationml.slide+xml"/>
  <Override PartName="/ppt/slides/slide228.xml" ContentType="application/vnd.openxmlformats-officedocument.presentationml.slide+xml"/>
  <Override PartName="/ppt/slides/slide246.xml" ContentType="application/vnd.openxmlformats-officedocument.presentationml.slide+xml"/>
  <Override PartName="/ppt/slides/slide264.xml" ContentType="application/vnd.openxmlformats-officedocument.presentationml.slide+xml"/>
  <Override PartName="/ppt/slides/slide275.xml" ContentType="application/vnd.openxmlformats-officedocument.presentationml.slide+xml"/>
  <Override PartName="/ppt/slides/slide293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s/slide206.xml" ContentType="application/vnd.openxmlformats-officedocument.presentationml.slide+xml"/>
  <Override PartName="/ppt/slides/slide235.xml" ContentType="application/vnd.openxmlformats-officedocument.presentationml.slide+xml"/>
  <Override PartName="/ppt/slides/slide253.xml" ContentType="application/vnd.openxmlformats-officedocument.presentationml.slide+xml"/>
  <Override PartName="/ppt/slides/slide2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s/slide213.xml" ContentType="application/vnd.openxmlformats-officedocument.presentationml.slide+xml"/>
  <Override PartName="/ppt/slides/slide224.xml" ContentType="application/vnd.openxmlformats-officedocument.presentationml.slide+xml"/>
  <Override PartName="/ppt/slides/slide242.xml" ContentType="application/vnd.openxmlformats-officedocument.presentationml.slide+xml"/>
  <Override PartName="/ppt/slides/slide260.xml" ContentType="application/vnd.openxmlformats-officedocument.presentationml.slide+xml"/>
  <Override PartName="/ppt/slides/slide27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68.xml" ContentType="application/vnd.openxmlformats-officedocument.presentationml.slide+xml"/>
  <Override PartName="/ppt/slides/slide179.xml" ContentType="application/vnd.openxmlformats-officedocument.presentationml.slide+xml"/>
  <Override PartName="/ppt/slides/slide197.xml" ContentType="application/vnd.openxmlformats-officedocument.presentationml.slide+xml"/>
  <Override PartName="/ppt/slides/slide202.xml" ContentType="application/vnd.openxmlformats-officedocument.presentationml.slide+xml"/>
  <Override PartName="/ppt/slides/slide231.xml" ContentType="application/vnd.openxmlformats-officedocument.presentationml.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Override PartName="/ppt/slides/slide186.xml" ContentType="application/vnd.openxmlformats-officedocument.presentationml.slide+xml"/>
  <Override PartName="/ppt/slides/slide220.xml" ContentType="application/vnd.openxmlformats-officedocument.presentationml.slide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slides/slide164.xml" ContentType="application/vnd.openxmlformats-officedocument.presentationml.slide+xml"/>
  <Override PartName="/ppt/slides/slide175.xml" ContentType="application/vnd.openxmlformats-officedocument.presentationml.slide+xml"/>
  <Override PartName="/ppt/slides/slide193.xml" ContentType="application/vnd.openxmlformats-officedocument.presentationml.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slides/slide171.xml" ContentType="application/vnd.openxmlformats-officedocument.presentationml.slide+xml"/>
  <Override PartName="/ppt/slides/slide182.xml" ContentType="application/vnd.openxmlformats-officedocument.presentationml.slide+xml"/>
  <Override PartName="/ppt/slides/slide269.xml" ContentType="application/vnd.openxmlformats-officedocument.presentationml.slide+xml"/>
  <Override PartName="/ppt/slides/slide287.xml" ContentType="application/vnd.openxmlformats-officedocument.presentationml.slide+xml"/>
  <Override PartName="/ppt/slides/slide298.xml" ContentType="application/vnd.openxmlformats-officedocument.presentationml.slid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slides/slide258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s/slide236.xml" ContentType="application/vnd.openxmlformats-officedocument.presentationml.slide+xml"/>
  <Override PartName="/ppt/slides/slide247.xml" ContentType="application/vnd.openxmlformats-officedocument.presentationml.slide+xml"/>
  <Override PartName="/ppt/slides/slide283.xml" ContentType="application/vnd.openxmlformats-officedocument.presentationml.slide+xml"/>
  <Override PartName="/ppt/slides/slide29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slides/slide225.xml" ContentType="application/vnd.openxmlformats-officedocument.presentationml.slide+xml"/>
  <Override PartName="/ppt/slides/slide272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214.xml" ContentType="application/vnd.openxmlformats-officedocument.presentationml.slide+xml"/>
  <Override PartName="/ppt/slides/slide2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s/slide187.xml" ContentType="application/vnd.openxmlformats-officedocument.presentationml.slide+xml"/>
  <Override PartName="/ppt/slides/slide198.xml" ContentType="application/vnd.openxmlformats-officedocument.presentationml.slide+xml"/>
  <Override PartName="/ppt/slides/slide203.xml" ContentType="application/vnd.openxmlformats-officedocument.presentationml.slide+xml"/>
  <Override PartName="/ppt/slides/slide250.xml" ContentType="application/vnd.openxmlformats-officedocument.presentationml.slide+xml"/>
  <Override PartName="/ppt/slides/slide129.xml" ContentType="application/vnd.openxmlformats-officedocument.presentationml.slide+xml"/>
  <Override PartName="/ppt/slides/slide176.xml" ContentType="application/vnd.openxmlformats-officedocument.presentationml.slide+xml"/>
  <Override PartName="/ppt/slides/slide118.xml" ContentType="application/vnd.openxmlformats-officedocument.presentationml.slide+xml"/>
  <Override PartName="/ppt/slides/slide165.xml" ContentType="application/vnd.openxmlformats-officedocument.presentationml.slide+xml"/>
  <Override PartName="/ppt/slides/slide299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slides/slide190.xml" ContentType="application/vnd.openxmlformats-officedocument.presentationml.slide+xml"/>
  <Override PartName="/ppt/slides/slide288.xml" ContentType="application/vnd.openxmlformats-officedocument.presentationml.slide+xml"/>
  <Override PartName="/ppt/viewProps.xml" ContentType="application/vnd.openxmlformats-officedocument.presentationml.viewProps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slides/slide27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slides/slide208.xml" ContentType="application/vnd.openxmlformats-officedocument.presentationml.slide+xml"/>
  <Override PartName="/ppt/slides/slide219.xml" ContentType="application/vnd.openxmlformats-officedocument.presentationml.slide+xml"/>
  <Override PartName="/ppt/slides/slide255.xml" ContentType="application/vnd.openxmlformats-officedocument.presentationml.slide+xml"/>
  <Override PartName="/ppt/slides/slide266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s/slide244.xml" ContentType="application/vnd.openxmlformats-officedocument.presentationml.slide+xml"/>
  <Override PartName="/ppt/slides/slide291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51.xml" ContentType="application/vnd.openxmlformats-officedocument.presentationml.slide+xml"/>
  <Override PartName="/ppt/slides/slide233.xml" ContentType="application/vnd.openxmlformats-officedocument.presentationml.slide+xml"/>
  <Override PartName="/ppt/slides/slide280.xml" ContentType="application/vnd.openxmlformats-officedocument.presentationml.sl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slides/slide211.xml" ContentType="application/vnd.openxmlformats-officedocument.presentationml.slide+xml"/>
  <Override PartName="/ppt/slides/slide222.xml" ContentType="application/vnd.openxmlformats-officedocument.presentationml.slide+xml"/>
  <Override PartName="/ppt/slides/slide148.xml" ContentType="application/vnd.openxmlformats-officedocument.presentationml.slide+xml"/>
  <Override PartName="/ppt/slides/slide195.xml" ContentType="application/vnd.openxmlformats-officedocument.presentationml.slide+xml"/>
  <Override PartName="/ppt/slides/slide200.xml" ContentType="application/vnd.openxmlformats-officedocument.presentationml.slide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slides/slide173.xml" ContentType="application/vnd.openxmlformats-officedocument.presentationml.slide+xml"/>
  <Override PartName="/ppt/slides/slide184.xml" ContentType="application/vnd.openxmlformats-officedocument.presentationml.slide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s/slide238.xml" ContentType="application/vnd.openxmlformats-officedocument.presentationml.slide+xml"/>
  <Override PartName="/ppt/slides/slide249.xml" ContentType="application/vnd.openxmlformats-officedocument.presentationml.slide+xml"/>
  <Override PartName="/ppt/slides/slide285.xml" ContentType="application/vnd.openxmlformats-officedocument.presentationml.slide+xml"/>
  <Override PartName="/ppt/slides/slide29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slides/slide227.xml" ContentType="application/vnd.openxmlformats-officedocument.presentationml.slide+xml"/>
  <Override PartName="/ppt/slides/slide274.xml" ContentType="application/vnd.openxmlformats-officedocument.presentationml.slide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slides/slide216.xml" ContentType="application/vnd.openxmlformats-officedocument.presentationml.slide+xml"/>
  <Override PartName="/ppt/slides/slide263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slides/slide189.xml" ContentType="application/vnd.openxmlformats-officedocument.presentationml.slide+xml"/>
  <Override PartName="/ppt/slides/slide205.xml" ContentType="application/vnd.openxmlformats-officedocument.presentationml.slide+xml"/>
  <Override PartName="/ppt/slides/slide241.xml" ContentType="application/vnd.openxmlformats-officedocument.presentationml.slide+xml"/>
  <Override PartName="/ppt/slides/slide252.xml" ContentType="application/vnd.openxmlformats-officedocument.presentationml.slide+xml"/>
  <Override PartName="/ppt/slides/slide12.xml" ContentType="application/vnd.openxmlformats-officedocument.presentationml.slide+xml"/>
  <Override PartName="/ppt/slides/slide178.xml" ContentType="application/vnd.openxmlformats-officedocument.presentationml.slide+xml"/>
  <Override PartName="/ppt/slides/slide230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67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81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2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326" r:id="rId38"/>
    <p:sldId id="283" r:id="rId39"/>
    <p:sldId id="315" r:id="rId40"/>
    <p:sldId id="293" r:id="rId41"/>
    <p:sldId id="294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7" r:id="rId73"/>
    <p:sldId id="328" r:id="rId74"/>
    <p:sldId id="329" r:id="rId75"/>
    <p:sldId id="330" r:id="rId76"/>
    <p:sldId id="331" r:id="rId77"/>
    <p:sldId id="332" r:id="rId78"/>
    <p:sldId id="333" r:id="rId79"/>
    <p:sldId id="336" r:id="rId80"/>
    <p:sldId id="337" r:id="rId81"/>
    <p:sldId id="338" r:id="rId82"/>
    <p:sldId id="339" r:id="rId83"/>
    <p:sldId id="340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49" r:id="rId92"/>
    <p:sldId id="350" r:id="rId93"/>
    <p:sldId id="351" r:id="rId94"/>
    <p:sldId id="352" r:id="rId95"/>
    <p:sldId id="353" r:id="rId96"/>
    <p:sldId id="355" r:id="rId97"/>
    <p:sldId id="356" r:id="rId98"/>
    <p:sldId id="357" r:id="rId99"/>
    <p:sldId id="358" r:id="rId100"/>
    <p:sldId id="359" r:id="rId101"/>
    <p:sldId id="360" r:id="rId102"/>
    <p:sldId id="362" r:id="rId103"/>
    <p:sldId id="363" r:id="rId104"/>
    <p:sldId id="365" r:id="rId105"/>
    <p:sldId id="366" r:id="rId106"/>
    <p:sldId id="367" r:id="rId107"/>
    <p:sldId id="368" r:id="rId108"/>
    <p:sldId id="372" r:id="rId109"/>
    <p:sldId id="341" r:id="rId110"/>
    <p:sldId id="334" r:id="rId111"/>
    <p:sldId id="361" r:id="rId112"/>
    <p:sldId id="354" r:id="rId113"/>
    <p:sldId id="335" r:id="rId114"/>
    <p:sldId id="401" r:id="rId115"/>
    <p:sldId id="364" r:id="rId116"/>
    <p:sldId id="369" r:id="rId117"/>
    <p:sldId id="370" r:id="rId118"/>
    <p:sldId id="371" r:id="rId119"/>
    <p:sldId id="373" r:id="rId120"/>
    <p:sldId id="374" r:id="rId121"/>
    <p:sldId id="375" r:id="rId122"/>
    <p:sldId id="376" r:id="rId123"/>
    <p:sldId id="384" r:id="rId124"/>
    <p:sldId id="377" r:id="rId125"/>
    <p:sldId id="394" r:id="rId126"/>
    <p:sldId id="378" r:id="rId127"/>
    <p:sldId id="379" r:id="rId128"/>
    <p:sldId id="380" r:id="rId129"/>
    <p:sldId id="381" r:id="rId130"/>
    <p:sldId id="382" r:id="rId131"/>
    <p:sldId id="383" r:id="rId132"/>
    <p:sldId id="385" r:id="rId133"/>
    <p:sldId id="386" r:id="rId134"/>
    <p:sldId id="387" r:id="rId135"/>
    <p:sldId id="388" r:id="rId136"/>
    <p:sldId id="389" r:id="rId137"/>
    <p:sldId id="390" r:id="rId138"/>
    <p:sldId id="391" r:id="rId139"/>
    <p:sldId id="392" r:id="rId140"/>
    <p:sldId id="393" r:id="rId141"/>
    <p:sldId id="395" r:id="rId142"/>
    <p:sldId id="396" r:id="rId143"/>
    <p:sldId id="397" r:id="rId144"/>
    <p:sldId id="398" r:id="rId145"/>
    <p:sldId id="399" r:id="rId146"/>
    <p:sldId id="400" r:id="rId147"/>
    <p:sldId id="402" r:id="rId148"/>
    <p:sldId id="403" r:id="rId149"/>
    <p:sldId id="404" r:id="rId150"/>
    <p:sldId id="405" r:id="rId151"/>
    <p:sldId id="406" r:id="rId152"/>
    <p:sldId id="407" r:id="rId153"/>
    <p:sldId id="408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09" r:id="rId167"/>
    <p:sldId id="431" r:id="rId168"/>
    <p:sldId id="422" r:id="rId169"/>
    <p:sldId id="423" r:id="rId170"/>
    <p:sldId id="424" r:id="rId171"/>
    <p:sldId id="476" r:id="rId172"/>
    <p:sldId id="448" r:id="rId173"/>
    <p:sldId id="456" r:id="rId174"/>
    <p:sldId id="472" r:id="rId175"/>
    <p:sldId id="425" r:id="rId176"/>
    <p:sldId id="426" r:id="rId177"/>
    <p:sldId id="427" r:id="rId178"/>
    <p:sldId id="428" r:id="rId179"/>
    <p:sldId id="429" r:id="rId180"/>
    <p:sldId id="430" r:id="rId181"/>
    <p:sldId id="432" r:id="rId182"/>
    <p:sldId id="433" r:id="rId183"/>
    <p:sldId id="434" r:id="rId184"/>
    <p:sldId id="435" r:id="rId185"/>
    <p:sldId id="436" r:id="rId186"/>
    <p:sldId id="437" r:id="rId187"/>
    <p:sldId id="438" r:id="rId188"/>
    <p:sldId id="439" r:id="rId189"/>
    <p:sldId id="440" r:id="rId190"/>
    <p:sldId id="441" r:id="rId191"/>
    <p:sldId id="442" r:id="rId192"/>
    <p:sldId id="443" r:id="rId193"/>
    <p:sldId id="444" r:id="rId194"/>
    <p:sldId id="445" r:id="rId195"/>
    <p:sldId id="446" r:id="rId196"/>
    <p:sldId id="447" r:id="rId197"/>
    <p:sldId id="449" r:id="rId198"/>
    <p:sldId id="450" r:id="rId199"/>
    <p:sldId id="451" r:id="rId200"/>
    <p:sldId id="452" r:id="rId201"/>
    <p:sldId id="453" r:id="rId202"/>
    <p:sldId id="454" r:id="rId203"/>
    <p:sldId id="455" r:id="rId204"/>
    <p:sldId id="457" r:id="rId205"/>
    <p:sldId id="458" r:id="rId206"/>
    <p:sldId id="459" r:id="rId207"/>
    <p:sldId id="460" r:id="rId208"/>
    <p:sldId id="461" r:id="rId209"/>
    <p:sldId id="462" r:id="rId210"/>
    <p:sldId id="463" r:id="rId211"/>
    <p:sldId id="464" r:id="rId212"/>
    <p:sldId id="465" r:id="rId213"/>
    <p:sldId id="466" r:id="rId214"/>
    <p:sldId id="467" r:id="rId215"/>
    <p:sldId id="468" r:id="rId216"/>
    <p:sldId id="469" r:id="rId217"/>
    <p:sldId id="470" r:id="rId218"/>
    <p:sldId id="471" r:id="rId219"/>
    <p:sldId id="473" r:id="rId220"/>
    <p:sldId id="474" r:id="rId221"/>
    <p:sldId id="475" r:id="rId222"/>
    <p:sldId id="478" r:id="rId223"/>
    <p:sldId id="479" r:id="rId224"/>
    <p:sldId id="480" r:id="rId225"/>
    <p:sldId id="481" r:id="rId226"/>
    <p:sldId id="482" r:id="rId227"/>
    <p:sldId id="483" r:id="rId228"/>
    <p:sldId id="521" r:id="rId229"/>
    <p:sldId id="487" r:id="rId230"/>
    <p:sldId id="484" r:id="rId231"/>
    <p:sldId id="485" r:id="rId232"/>
    <p:sldId id="486" r:id="rId233"/>
    <p:sldId id="488" r:id="rId234"/>
    <p:sldId id="489" r:id="rId235"/>
    <p:sldId id="490" r:id="rId236"/>
    <p:sldId id="491" r:id="rId237"/>
    <p:sldId id="492" r:id="rId238"/>
    <p:sldId id="493" r:id="rId239"/>
    <p:sldId id="494" r:id="rId240"/>
    <p:sldId id="495" r:id="rId241"/>
    <p:sldId id="496" r:id="rId242"/>
    <p:sldId id="497" r:id="rId243"/>
    <p:sldId id="498" r:id="rId244"/>
    <p:sldId id="499" r:id="rId245"/>
    <p:sldId id="501" r:id="rId246"/>
    <p:sldId id="500" r:id="rId247"/>
    <p:sldId id="502" r:id="rId248"/>
    <p:sldId id="503" r:id="rId249"/>
    <p:sldId id="504" r:id="rId250"/>
    <p:sldId id="505" r:id="rId251"/>
    <p:sldId id="506" r:id="rId252"/>
    <p:sldId id="507" r:id="rId253"/>
    <p:sldId id="508" r:id="rId254"/>
    <p:sldId id="509" r:id="rId255"/>
    <p:sldId id="510" r:id="rId256"/>
    <p:sldId id="511" r:id="rId257"/>
    <p:sldId id="512" r:id="rId258"/>
    <p:sldId id="513" r:id="rId259"/>
    <p:sldId id="514" r:id="rId260"/>
    <p:sldId id="515" r:id="rId261"/>
    <p:sldId id="516" r:id="rId262"/>
    <p:sldId id="517" r:id="rId263"/>
    <p:sldId id="518" r:id="rId264"/>
    <p:sldId id="519" r:id="rId265"/>
    <p:sldId id="520" r:id="rId266"/>
    <p:sldId id="522" r:id="rId267"/>
    <p:sldId id="523" r:id="rId268"/>
    <p:sldId id="524" r:id="rId269"/>
    <p:sldId id="525" r:id="rId270"/>
    <p:sldId id="526" r:id="rId271"/>
    <p:sldId id="527" r:id="rId272"/>
    <p:sldId id="528" r:id="rId273"/>
    <p:sldId id="529" r:id="rId274"/>
    <p:sldId id="530" r:id="rId275"/>
    <p:sldId id="531" r:id="rId276"/>
    <p:sldId id="532" r:id="rId277"/>
    <p:sldId id="533" r:id="rId278"/>
    <p:sldId id="534" r:id="rId279"/>
    <p:sldId id="535" r:id="rId280"/>
    <p:sldId id="536" r:id="rId281"/>
    <p:sldId id="537" r:id="rId282"/>
    <p:sldId id="538" r:id="rId283"/>
    <p:sldId id="539" r:id="rId284"/>
    <p:sldId id="540" r:id="rId285"/>
    <p:sldId id="541" r:id="rId286"/>
    <p:sldId id="542" r:id="rId287"/>
    <p:sldId id="543" r:id="rId288"/>
    <p:sldId id="544" r:id="rId289"/>
    <p:sldId id="545" r:id="rId290"/>
    <p:sldId id="546" r:id="rId291"/>
    <p:sldId id="547" r:id="rId292"/>
    <p:sldId id="548" r:id="rId293"/>
    <p:sldId id="550" r:id="rId294"/>
    <p:sldId id="551" r:id="rId295"/>
    <p:sldId id="552" r:id="rId296"/>
    <p:sldId id="553" r:id="rId297"/>
    <p:sldId id="554" r:id="rId298"/>
    <p:sldId id="555" r:id="rId299"/>
    <p:sldId id="556" r:id="rId300"/>
    <p:sldId id="557" r:id="rId3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1586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303" Type="http://schemas.openxmlformats.org/officeDocument/2006/relationships/viewProps" Target="view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26" Type="http://schemas.openxmlformats.org/officeDocument/2006/relationships/slide" Target="slides/slide225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68" Type="http://schemas.openxmlformats.org/officeDocument/2006/relationships/slide" Target="slides/slide267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16" Type="http://schemas.openxmlformats.org/officeDocument/2006/relationships/slide" Target="slides/slide215.xml"/><Relationship Id="rId237" Type="http://schemas.openxmlformats.org/officeDocument/2006/relationships/slide" Target="slides/slide236.xml"/><Relationship Id="rId258" Type="http://schemas.openxmlformats.org/officeDocument/2006/relationships/slide" Target="slides/slide257.xml"/><Relationship Id="rId279" Type="http://schemas.openxmlformats.org/officeDocument/2006/relationships/slide" Target="slides/slide278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theme" Target="theme/theme1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27" Type="http://schemas.openxmlformats.org/officeDocument/2006/relationships/slide" Target="slides/slide226.xml"/><Relationship Id="rId248" Type="http://schemas.openxmlformats.org/officeDocument/2006/relationships/slide" Target="slides/slide247.xml"/><Relationship Id="rId269" Type="http://schemas.openxmlformats.org/officeDocument/2006/relationships/slide" Target="slides/slide268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217" Type="http://schemas.openxmlformats.org/officeDocument/2006/relationships/slide" Target="slides/slide216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291" Type="http://schemas.openxmlformats.org/officeDocument/2006/relationships/slide" Target="slides/slide290.xml"/><Relationship Id="rId305" Type="http://schemas.openxmlformats.org/officeDocument/2006/relationships/tableStyles" Target="tableStyles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28" Type="http://schemas.openxmlformats.org/officeDocument/2006/relationships/slide" Target="slides/slide227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281" Type="http://schemas.openxmlformats.org/officeDocument/2006/relationships/slide" Target="slides/slide280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18" Type="http://schemas.openxmlformats.org/officeDocument/2006/relationships/slide" Target="slides/slide217.xml"/><Relationship Id="rId239" Type="http://schemas.openxmlformats.org/officeDocument/2006/relationships/slide" Target="slides/slide238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0" Type="http://schemas.openxmlformats.org/officeDocument/2006/relationships/slide" Target="slides/slide249.xml"/><Relationship Id="rId255" Type="http://schemas.openxmlformats.org/officeDocument/2006/relationships/slide" Target="slides/slide254.xml"/><Relationship Id="rId271" Type="http://schemas.openxmlformats.org/officeDocument/2006/relationships/slide" Target="slides/slide270.xml"/><Relationship Id="rId276" Type="http://schemas.openxmlformats.org/officeDocument/2006/relationships/slide" Target="slides/slide275.xml"/><Relationship Id="rId292" Type="http://schemas.openxmlformats.org/officeDocument/2006/relationships/slide" Target="slides/slide291.xml"/><Relationship Id="rId297" Type="http://schemas.openxmlformats.org/officeDocument/2006/relationships/slide" Target="slides/slide296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slide" Target="slides/slide207.xml"/><Relationship Id="rId229" Type="http://schemas.openxmlformats.org/officeDocument/2006/relationships/slide" Target="slides/slide228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0" Type="http://schemas.openxmlformats.org/officeDocument/2006/relationships/slide" Target="slides/slide239.xml"/><Relationship Id="rId245" Type="http://schemas.openxmlformats.org/officeDocument/2006/relationships/slide" Target="slides/slide244.xml"/><Relationship Id="rId261" Type="http://schemas.openxmlformats.org/officeDocument/2006/relationships/slide" Target="slides/slide260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282" Type="http://schemas.openxmlformats.org/officeDocument/2006/relationships/slide" Target="slides/slide28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219" Type="http://schemas.openxmlformats.org/officeDocument/2006/relationships/slide" Target="slides/slide21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0" Type="http://schemas.openxmlformats.org/officeDocument/2006/relationships/slide" Target="slides/slide229.xml"/><Relationship Id="rId235" Type="http://schemas.openxmlformats.org/officeDocument/2006/relationships/slide" Target="slides/slide234.xml"/><Relationship Id="rId251" Type="http://schemas.openxmlformats.org/officeDocument/2006/relationships/slide" Target="slides/slide250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2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0" Type="http://schemas.openxmlformats.org/officeDocument/2006/relationships/slide" Target="slides/slide219.xml"/><Relationship Id="rId225" Type="http://schemas.openxmlformats.org/officeDocument/2006/relationships/slide" Target="slides/slide224.xml"/><Relationship Id="rId241" Type="http://schemas.openxmlformats.org/officeDocument/2006/relationships/slide" Target="slides/slide240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slide" Target="slides/slide20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9B81F-C347-4BEF-BFDF-29C42F48304A}" type="datetimeFigureOut">
              <a:rPr lang="en-US" smtClean="0"/>
              <a:pPr/>
              <a:t>12/4/2015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7C9B81F-C347-4BEF-BFDF-29C42F48304A}" type="datetimeFigureOut">
              <a:rPr lang="en-US" smtClean="0"/>
              <a:pPr/>
              <a:t>12/4/2015</a:t>
            </a:fld>
            <a:endParaRPr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pPr algn="l" eaLnBrk="1" latinLnBrk="0" hangingPunct="1"/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42AED99-7FB4-404E-8A97-64753DCE42EC}" type="slidenum">
              <a:rPr kumimoji="0" lang="en-US" smtClean="0"/>
              <a:pPr/>
              <a:t>‹#›</a:t>
            </a:fld>
            <a:endParaRPr kumimoji="0" lang="en-US" dirty="0">
              <a:solidFill>
                <a:schemeClr val="tx2">
                  <a:shade val="90000"/>
                </a:schemeClr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.xml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1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1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1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1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1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1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1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jpeg"/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1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1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1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1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1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1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1.xml"/></Relationships>
</file>

<file path=ppt/slides/_rels/slide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1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1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1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1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1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1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1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1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1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1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1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1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3.jpeg"/><Relationship Id="rId1" Type="http://schemas.openxmlformats.org/officeDocument/2006/relationships/slideLayout" Target="../slideLayouts/slideLayout1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4.jpeg"/><Relationship Id="rId1" Type="http://schemas.openxmlformats.org/officeDocument/2006/relationships/slideLayout" Target="../slideLayouts/slideLayout1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jpeg"/><Relationship Id="rId1" Type="http://schemas.openxmlformats.org/officeDocument/2006/relationships/slideLayout" Target="../slideLayouts/slideLayout1.xml"/></Relationships>
</file>

<file path=ppt/slides/_rels/slide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jpeg"/><Relationship Id="rId2" Type="http://schemas.openxmlformats.org/officeDocument/2006/relationships/image" Target="../media/image216.jpeg"/><Relationship Id="rId1" Type="http://schemas.openxmlformats.org/officeDocument/2006/relationships/slideLayout" Target="../slideLayouts/slideLayout1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jpeg"/><Relationship Id="rId1" Type="http://schemas.openxmlformats.org/officeDocument/2006/relationships/slideLayout" Target="../slideLayouts/slideLayout1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1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jpeg"/><Relationship Id="rId1" Type="http://schemas.openxmlformats.org/officeDocument/2006/relationships/slideLayout" Target="../slideLayouts/slideLayout1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2.jpeg"/><Relationship Id="rId1" Type="http://schemas.openxmlformats.org/officeDocument/2006/relationships/slideLayout" Target="../slideLayouts/slideLayout1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jpeg"/><Relationship Id="rId2" Type="http://schemas.openxmlformats.org/officeDocument/2006/relationships/image" Target="../media/image223.jpeg"/><Relationship Id="rId1" Type="http://schemas.openxmlformats.org/officeDocument/2006/relationships/slideLayout" Target="../slideLayouts/slideLayout1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jpeg"/><Relationship Id="rId1" Type="http://schemas.openxmlformats.org/officeDocument/2006/relationships/slideLayout" Target="../slideLayouts/slideLayout1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jpeg"/><Relationship Id="rId1" Type="http://schemas.openxmlformats.org/officeDocument/2006/relationships/slideLayout" Target="../slideLayouts/slideLayout1.xml"/></Relationships>
</file>

<file path=ppt/slides/_rels/slide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1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9.jpeg"/><Relationship Id="rId1" Type="http://schemas.openxmlformats.org/officeDocument/2006/relationships/slideLayout" Target="../slideLayouts/slideLayout1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1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1.jpeg"/><Relationship Id="rId1" Type="http://schemas.openxmlformats.org/officeDocument/2006/relationships/slideLayout" Target="../slideLayouts/slideLayout1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2.jpeg"/><Relationship Id="rId1" Type="http://schemas.openxmlformats.org/officeDocument/2006/relationships/slideLayout" Target="../slideLayouts/slideLayout1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5.jpeg"/><Relationship Id="rId1" Type="http://schemas.openxmlformats.org/officeDocument/2006/relationships/slideLayout" Target="../slideLayouts/slideLayout1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6.jpeg"/><Relationship Id="rId1" Type="http://schemas.openxmlformats.org/officeDocument/2006/relationships/slideLayout" Target="../slideLayouts/slideLayout1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png"/><Relationship Id="rId1" Type="http://schemas.openxmlformats.org/officeDocument/2006/relationships/slideLayout" Target="../slideLayouts/slideLayout1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8.jpeg"/><Relationship Id="rId1" Type="http://schemas.openxmlformats.org/officeDocument/2006/relationships/slideLayout" Target="../slideLayouts/slideLayout1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9.jpeg"/><Relationship Id="rId1" Type="http://schemas.openxmlformats.org/officeDocument/2006/relationships/slideLayout" Target="../slideLayouts/slideLayout1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1.xml"/></Relationships>
</file>

<file path=ppt/slides/_rels/slide2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1.jpeg"/><Relationship Id="rId1" Type="http://schemas.openxmlformats.org/officeDocument/2006/relationships/slideLayout" Target="../slideLayouts/slideLayout1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1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5.jpeg"/><Relationship Id="rId1" Type="http://schemas.openxmlformats.org/officeDocument/2006/relationships/slideLayout" Target="../slideLayouts/slideLayout1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6.jpeg"/><Relationship Id="rId1" Type="http://schemas.openxmlformats.org/officeDocument/2006/relationships/slideLayout" Target="../slideLayouts/slideLayout1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8.jpeg"/><Relationship Id="rId2" Type="http://schemas.openxmlformats.org/officeDocument/2006/relationships/image" Target="../media/image247.jpeg"/><Relationship Id="rId1" Type="http://schemas.openxmlformats.org/officeDocument/2006/relationships/slideLayout" Target="../slideLayouts/slideLayout1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9.jpeg"/><Relationship Id="rId1" Type="http://schemas.openxmlformats.org/officeDocument/2006/relationships/slideLayout" Target="../slideLayouts/slideLayout1.xml"/></Relationships>
</file>

<file path=ppt/slides/_rels/slide2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0.jpeg"/><Relationship Id="rId1" Type="http://schemas.openxmlformats.org/officeDocument/2006/relationships/slideLayout" Target="../slideLayouts/slideLayout1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8.jpeg"/><Relationship Id="rId1" Type="http://schemas.openxmlformats.org/officeDocument/2006/relationships/slideLayout" Target="../slideLayouts/slideLayout1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2.jpeg"/><Relationship Id="rId1" Type="http://schemas.openxmlformats.org/officeDocument/2006/relationships/slideLayout" Target="../slideLayouts/slideLayout1.xml"/></Relationships>
</file>

<file path=ppt/slides/_rels/slide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4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1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5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1.jpeg"/><Relationship Id="rId2" Type="http://schemas.openxmlformats.org/officeDocument/2006/relationships/image" Target="../media/image256.jpeg"/><Relationship Id="rId1" Type="http://schemas.openxmlformats.org/officeDocument/2006/relationships/slideLayout" Target="../slideLayouts/slideLayout1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7.jpeg"/><Relationship Id="rId1" Type="http://schemas.openxmlformats.org/officeDocument/2006/relationships/slideLayout" Target="../slideLayouts/slideLayout1.xml"/></Relationships>
</file>

<file path=ppt/slides/_rels/slide2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9.jpeg"/><Relationship Id="rId2" Type="http://schemas.openxmlformats.org/officeDocument/2006/relationships/image" Target="../media/image258.jpeg"/><Relationship Id="rId1" Type="http://schemas.openxmlformats.org/officeDocument/2006/relationships/slideLayout" Target="../slideLayouts/slideLayout1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0.jpeg"/><Relationship Id="rId1" Type="http://schemas.openxmlformats.org/officeDocument/2006/relationships/slideLayout" Target="../slideLayouts/slideLayout1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1.jpeg"/><Relationship Id="rId1" Type="http://schemas.openxmlformats.org/officeDocument/2006/relationships/slideLayout" Target="../slideLayouts/slideLayout1.xml"/></Relationships>
</file>

<file path=ppt/slides/_rels/slide2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jpeg"/><Relationship Id="rId2" Type="http://schemas.openxmlformats.org/officeDocument/2006/relationships/image" Target="../media/image262.jpeg"/><Relationship Id="rId1" Type="http://schemas.openxmlformats.org/officeDocument/2006/relationships/slideLayout" Target="../slideLayouts/slideLayout1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4.jpeg"/><Relationship Id="rId1" Type="http://schemas.openxmlformats.org/officeDocument/2006/relationships/slideLayout" Target="../slideLayouts/slideLayout1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1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6.jpeg"/><Relationship Id="rId1" Type="http://schemas.openxmlformats.org/officeDocument/2006/relationships/slideLayout" Target="../slideLayouts/slideLayout1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7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8.jpeg"/><Relationship Id="rId1" Type="http://schemas.openxmlformats.org/officeDocument/2006/relationships/slideLayout" Target="../slideLayouts/slideLayout1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9.jpeg"/><Relationship Id="rId1" Type="http://schemas.openxmlformats.org/officeDocument/2006/relationships/slideLayout" Target="../slideLayouts/slideLayout1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0.jpeg"/><Relationship Id="rId1" Type="http://schemas.openxmlformats.org/officeDocument/2006/relationships/slideLayout" Target="../slideLayouts/slideLayout1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1.jpeg"/><Relationship Id="rId1" Type="http://schemas.openxmlformats.org/officeDocument/2006/relationships/slideLayout" Target="../slideLayouts/slideLayout1.xml"/></Relationships>
</file>

<file path=ppt/slides/_rels/slide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2.jpeg"/><Relationship Id="rId1" Type="http://schemas.openxmlformats.org/officeDocument/2006/relationships/slideLayout" Target="../slideLayouts/slideLayout1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3.jpeg"/><Relationship Id="rId1" Type="http://schemas.openxmlformats.org/officeDocument/2006/relationships/slideLayout" Target="../slideLayouts/slideLayout1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4.jpeg"/><Relationship Id="rId1" Type="http://schemas.openxmlformats.org/officeDocument/2006/relationships/slideLayout" Target="../slideLayouts/slideLayout1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3.jpeg"/><Relationship Id="rId1" Type="http://schemas.openxmlformats.org/officeDocument/2006/relationships/slideLayout" Target="../slideLayouts/slideLayout1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5.jpeg"/><Relationship Id="rId1" Type="http://schemas.openxmlformats.org/officeDocument/2006/relationships/slideLayout" Target="../slideLayouts/slideLayout1.xml"/></Relationships>
</file>

<file path=ppt/slides/_rels/slide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jpeg"/><Relationship Id="rId1" Type="http://schemas.openxmlformats.org/officeDocument/2006/relationships/slideLayout" Target="../slideLayouts/slideLayout1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1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9.jpeg"/><Relationship Id="rId1" Type="http://schemas.openxmlformats.org/officeDocument/2006/relationships/slideLayout" Target="../slideLayouts/slideLayout1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0.jpeg"/><Relationship Id="rId1" Type="http://schemas.openxmlformats.org/officeDocument/2006/relationships/slideLayout" Target="../slideLayouts/slideLayout1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jpeg"/><Relationship Id="rId1" Type="http://schemas.openxmlformats.org/officeDocument/2006/relationships/slideLayout" Target="../slideLayouts/slideLayout1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2.jpeg"/><Relationship Id="rId1" Type="http://schemas.openxmlformats.org/officeDocument/2006/relationships/slideLayout" Target="../slideLayouts/slideLayout1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3.jpeg"/><Relationship Id="rId1" Type="http://schemas.openxmlformats.org/officeDocument/2006/relationships/slideLayout" Target="../slideLayouts/slideLayout1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5.jpeg"/><Relationship Id="rId2" Type="http://schemas.openxmlformats.org/officeDocument/2006/relationships/image" Target="../media/image284.jpeg"/><Relationship Id="rId1" Type="http://schemas.openxmlformats.org/officeDocument/2006/relationships/slideLayout" Target="../slideLayouts/slideLayout1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6.jpeg"/><Relationship Id="rId1" Type="http://schemas.openxmlformats.org/officeDocument/2006/relationships/slideLayout" Target="../slideLayouts/slideLayout1.xml"/></Relationships>
</file>

<file path=ppt/slides/_rels/slide2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8.jpeg"/><Relationship Id="rId2" Type="http://schemas.openxmlformats.org/officeDocument/2006/relationships/image" Target="../media/image28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9.jpeg"/><Relationship Id="rId1" Type="http://schemas.openxmlformats.org/officeDocument/2006/relationships/slideLayout" Target="../slideLayouts/slideLayout1.xml"/></Relationships>
</file>

<file path=ppt/slides/_rels/slide2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1.jpeg"/><Relationship Id="rId2" Type="http://schemas.openxmlformats.org/officeDocument/2006/relationships/image" Target="../media/image290.jpeg"/><Relationship Id="rId1" Type="http://schemas.openxmlformats.org/officeDocument/2006/relationships/slideLayout" Target="../slideLayouts/slideLayout1.xml"/></Relationships>
</file>

<file path=ppt/slides/_rels/slide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2.jpeg"/><Relationship Id="rId1" Type="http://schemas.openxmlformats.org/officeDocument/2006/relationships/slideLayout" Target="../slideLayouts/slideLayout1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4.jpeg"/><Relationship Id="rId2" Type="http://schemas.openxmlformats.org/officeDocument/2006/relationships/image" Target="../media/image293.jpeg"/><Relationship Id="rId1" Type="http://schemas.openxmlformats.org/officeDocument/2006/relationships/slideLayout" Target="../slideLayouts/slideLayout1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5.jpeg"/><Relationship Id="rId1" Type="http://schemas.openxmlformats.org/officeDocument/2006/relationships/slideLayout" Target="../slideLayouts/slideLayout1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7.jpeg"/><Relationship Id="rId2" Type="http://schemas.openxmlformats.org/officeDocument/2006/relationships/image" Target="../media/image296.jpeg"/><Relationship Id="rId1" Type="http://schemas.openxmlformats.org/officeDocument/2006/relationships/slideLayout" Target="../slideLayouts/slideLayout1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9.jpeg"/><Relationship Id="rId2" Type="http://schemas.openxmlformats.org/officeDocument/2006/relationships/image" Target="../media/image298.jpeg"/><Relationship Id="rId1" Type="http://schemas.openxmlformats.org/officeDocument/2006/relationships/slideLayout" Target="../slideLayouts/slideLayout1.xml"/></Relationships>
</file>

<file path=ppt/slides/_rels/slide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jpeg"/><Relationship Id="rId1" Type="http://schemas.openxmlformats.org/officeDocument/2006/relationships/slideLayout" Target="../slideLayouts/slideLayout1.xml"/></Relationships>
</file>

<file path=ppt/slides/_rels/slide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1.jpeg"/><Relationship Id="rId1" Type="http://schemas.openxmlformats.org/officeDocument/2006/relationships/slideLayout" Target="../slideLayouts/slideLayout1.xml"/></Relationships>
</file>

<file path=ppt/slides/_rels/slide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3.jpeg"/><Relationship Id="rId1" Type="http://schemas.openxmlformats.org/officeDocument/2006/relationships/slideLayout" Target="../slideLayouts/slideLayout1.xml"/></Relationships>
</file>

<file path=ppt/slides/_rels/slide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1.xml"/></Relationships>
</file>

<file path=ppt/slides/_rels/slide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1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6.jpeg"/><Relationship Id="rId1" Type="http://schemas.openxmlformats.org/officeDocument/2006/relationships/slideLayout" Target="../slideLayouts/slideLayout1.xml"/></Relationships>
</file>

<file path=ppt/slides/_rels/slide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7.jpeg"/><Relationship Id="rId1" Type="http://schemas.openxmlformats.org/officeDocument/2006/relationships/slideLayout" Target="../slideLayouts/slideLayout1.xml"/></Relationships>
</file>

<file path=ppt/slides/_rels/slide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8.jpeg"/><Relationship Id="rId1" Type="http://schemas.openxmlformats.org/officeDocument/2006/relationships/slideLayout" Target="../slideLayouts/slideLayout1.xml"/></Relationships>
</file>

<file path=ppt/slides/_rels/slide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9.jpeg"/><Relationship Id="rId1" Type="http://schemas.openxmlformats.org/officeDocument/2006/relationships/slideLayout" Target="../slideLayouts/slideLayout1.xml"/></Relationships>
</file>

<file path=ppt/slides/_rels/slide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jpeg"/><Relationship Id="rId1" Type="http://schemas.openxmlformats.org/officeDocument/2006/relationships/slideLayout" Target="../slideLayouts/slideLayout1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jpeg"/><Relationship Id="rId2" Type="http://schemas.openxmlformats.org/officeDocument/2006/relationships/image" Target="../media/image311.jpeg"/><Relationship Id="rId1" Type="http://schemas.openxmlformats.org/officeDocument/2006/relationships/slideLayout" Target="../slideLayouts/slideLayout1.xml"/></Relationships>
</file>

<file path=ppt/slides/_rels/slide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4.jpeg"/><Relationship Id="rId1" Type="http://schemas.openxmlformats.org/officeDocument/2006/relationships/slideLayout" Target="../slideLayouts/slideLayout1.xml"/></Relationships>
</file>

<file path=ppt/slides/_rels/slide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3.jpeg"/><Relationship Id="rId1" Type="http://schemas.openxmlformats.org/officeDocument/2006/relationships/slideLayout" Target="../slideLayouts/slideLayout1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5.jpeg"/><Relationship Id="rId1" Type="http://schemas.openxmlformats.org/officeDocument/2006/relationships/slideLayout" Target="../slideLayouts/slideLayout1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6.jpeg"/><Relationship Id="rId1" Type="http://schemas.openxmlformats.org/officeDocument/2006/relationships/slideLayout" Target="../slideLayouts/slideLayout1.xml"/></Relationships>
</file>

<file path=ppt/slides/_rels/slide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8.jpeg"/><Relationship Id="rId2" Type="http://schemas.openxmlformats.org/officeDocument/2006/relationships/image" Target="../media/image317.jpeg"/><Relationship Id="rId1" Type="http://schemas.openxmlformats.org/officeDocument/2006/relationships/slideLayout" Target="../slideLayouts/slideLayout1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9.jpeg"/><Relationship Id="rId1" Type="http://schemas.openxmlformats.org/officeDocument/2006/relationships/slideLayout" Target="../slideLayouts/slideLayout1.xml"/></Relationships>
</file>

<file path=ppt/slides/_rels/slide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0.jpeg"/><Relationship Id="rId1" Type="http://schemas.openxmlformats.org/officeDocument/2006/relationships/slideLayout" Target="../slideLayouts/slideLayout1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1.jpeg"/><Relationship Id="rId1" Type="http://schemas.openxmlformats.org/officeDocument/2006/relationships/slideLayout" Target="../slideLayouts/slideLayout1.xml"/></Relationships>
</file>

<file path=ppt/slides/_rels/slide2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2.jpeg"/><Relationship Id="rId1" Type="http://schemas.openxmlformats.org/officeDocument/2006/relationships/slideLayout" Target="../slideLayouts/slideLayout1.xml"/></Relationships>
</file>

<file path=ppt/slides/_rels/slide2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2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rgbClr val="FFFF00"/>
                </a:solidFill>
              </a:rPr>
              <a:t>Famous glass wares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Part three</a:t>
            </a:r>
            <a:endParaRPr lang="fil-PH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eedf6c4b17f3e11c951e7af22851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7919" y="0"/>
            <a:ext cx="644815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owl_florentine_poppy_hazel_atlas_glass_company_green_depression_soup_852188e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32"/>
            <a:ext cx="9144000" cy="6803136"/>
          </a:xfrm>
          <a:prstGeom prst="rect">
            <a:avLst/>
          </a:prstGeom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-29852"/>
            <a:ext cx="5181599" cy="6917702"/>
          </a:xfrm>
          <a:prstGeom prst="rect">
            <a:avLst/>
          </a:prstGeom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d32728c2b765be46bf21505f7e84fd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781800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laming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9183"/>
            <a:ext cx="8229600" cy="6819634"/>
          </a:xfrm>
          <a:prstGeom prst="rect">
            <a:avLst/>
          </a:prstGeom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reen-thumbprint-glass-candy-dish-60s-70s-vintage-hazel-atlas-glassware-1stopretroshop-u111040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-25400"/>
            <a:ext cx="525780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SRASET.2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5981" y="84832"/>
            <a:ext cx="9259981" cy="6773168"/>
          </a:xfrm>
          <a:prstGeom prst="rect">
            <a:avLst/>
          </a:prstGeom>
        </p:spPr>
      </p:pic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zel Atlas Bow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2000"/>
            <a:ext cx="9144000" cy="5257799"/>
          </a:xfrm>
          <a:prstGeom prst="rect">
            <a:avLst/>
          </a:prstGeom>
        </p:spPr>
      </p:pic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zel atlas pink bowl 2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0019" y="470154"/>
            <a:ext cx="9164019" cy="5930645"/>
          </a:xfrm>
          <a:prstGeom prst="rect">
            <a:avLst/>
          </a:prstGeom>
        </p:spPr>
      </p:pic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zel-atlas-pheasants-bes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4206" y="0"/>
            <a:ext cx="87555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0s-moroccan-amethyst-swirl-glasses-4-vintage-hazel-atlas-tumblers-1stopretroshop-k31449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ba827a5cf14bb7b7c2703388bcba0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644" y="60158"/>
            <a:ext cx="9225643" cy="6797842"/>
          </a:xfrm>
          <a:prstGeom prst="rect">
            <a:avLst/>
          </a:prstGeom>
        </p:spPr>
      </p:pic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F,!o0FCyLJ2j7OBQ34F5DKWw--60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20" y="0"/>
            <a:ext cx="51663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1822465de4695d4ff7fd1a1307ee99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29339"/>
            <a:ext cx="9144000" cy="6199322"/>
          </a:xfrm>
          <a:prstGeom prst="rect">
            <a:avLst/>
          </a:prstGeom>
        </p:spPr>
      </p:pic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704555598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83" y="228600"/>
            <a:ext cx="9149583" cy="6324600"/>
          </a:xfrm>
          <a:prstGeom prst="rect">
            <a:avLst/>
          </a:prstGeom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J,!qgE-zCs0okbBP+zunjkl!--60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826" y="0"/>
            <a:ext cx="745434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x354-q8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ay-glasses-inde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390" y="0"/>
            <a:ext cx="51452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zel_atlas_swanky_swigs_iced_tea_and_on_the_rocks_glassware_880bb7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1" cy="6858000"/>
          </a:xfrm>
          <a:prstGeom prst="rect">
            <a:avLst/>
          </a:prstGeom>
        </p:spPr>
      </p:pic>
      <p:pic>
        <p:nvPicPr>
          <p:cNvPr id="5" name="Picture 4" descr="HWdkZhKfPa5hX9Qc0m6XAw-small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0" y="1143000"/>
            <a:ext cx="4095750" cy="4095750"/>
          </a:xfrm>
          <a:prstGeom prst="rect">
            <a:avLst/>
          </a:prstGeom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zel_atlas_swanky_swigs_iced_tea_and_on_the_rocks_glassware_6265c6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zel-atlas-glass-tom-and-jerry-punch-cups-bf2c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1" y="0"/>
            <a:ext cx="7785846" cy="6846175"/>
          </a:xfrm>
          <a:prstGeom prst="rect">
            <a:avLst/>
          </a:prstGeom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hazel-florent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511" y="0"/>
            <a:ext cx="712497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b832fbfb5549a1ad5c6cc4864a9e2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648" y="238125"/>
            <a:ext cx="9157648" cy="6391275"/>
          </a:xfrm>
          <a:prstGeom prst="rect">
            <a:avLst/>
          </a:prstGeom>
        </p:spPr>
      </p:pic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214x170.574012957_jyo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-81897"/>
            <a:ext cx="8736106" cy="6939897"/>
          </a:xfrm>
          <a:prstGeom prst="rect">
            <a:avLst/>
          </a:prstGeom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214x170.790983776_km6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-21364"/>
            <a:ext cx="8659906" cy="6879364"/>
          </a:xfrm>
          <a:prstGeom prst="rect">
            <a:avLst/>
          </a:prstGeom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214x170.791815034_a0m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0"/>
            <a:ext cx="86330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3" y="0"/>
            <a:ext cx="8759537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430xN.1341567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1080165_9184269_ori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364" y="0"/>
            <a:ext cx="789527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2170905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fullxfull.782827221_gey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_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4156"/>
            <a:ext cx="9144000" cy="6866312"/>
          </a:xfrm>
          <a:prstGeom prst="rect">
            <a:avLst/>
          </a:prstGeom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136" y="0"/>
            <a:ext cx="71697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o2OtpBJMsJT.lBGiSIhdA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1923" y="1066800"/>
            <a:ext cx="9245923" cy="4648199"/>
          </a:xfrm>
          <a:prstGeom prst="rect">
            <a:avLst/>
          </a:prstGeom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65" y="381000"/>
            <a:ext cx="9110869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6769" y="0"/>
            <a:ext cx="633046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40" y="27979"/>
            <a:ext cx="8875560" cy="6830021"/>
          </a:xfrm>
          <a:prstGeom prst="rect">
            <a:avLst/>
          </a:prstGeom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4388" y="-42445"/>
            <a:ext cx="7119012" cy="6900445"/>
          </a:xfrm>
          <a:prstGeom prst="rect">
            <a:avLst/>
          </a:prstGeom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12"/>
            <a:ext cx="9144000" cy="6849173"/>
          </a:xfrm>
          <a:prstGeom prst="rect">
            <a:avLst/>
          </a:prstGeom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KC-03450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"/>
            <a:ext cx="91440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roccan-amethyst-glass-cups-and-saucers-midcentury-vintage-hazel-atlas-glass-1stopretroshop-s730196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useum_Royal_Lace_pitcher_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340" y="0"/>
            <a:ext cx="59893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9OwCAQh26iu.hixGWWOgg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rayetchings6.jpg"/>
          <p:cNvPicPr>
            <a:picLocks noChangeAspect="1"/>
          </p:cNvPicPr>
          <p:nvPr/>
        </p:nvPicPr>
        <p:blipFill>
          <a:blip r:embed="rId2"/>
          <a:srcRect t="10000" r="700"/>
          <a:stretch>
            <a:fillRect/>
          </a:stretch>
        </p:blipFill>
        <p:spPr>
          <a:xfrm>
            <a:off x="1" y="0"/>
            <a:ext cx="9144000" cy="2743200"/>
          </a:xfrm>
          <a:prstGeom prst="rect">
            <a:avLst/>
          </a:prstGeom>
        </p:spPr>
      </p:pic>
      <p:pic>
        <p:nvPicPr>
          <p:cNvPr id="5" name="Picture 4" descr="9f2f1aa056c1f59eb7832d2ba8266ea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" y="2667000"/>
            <a:ext cx="6868583" cy="4191000"/>
          </a:xfrm>
          <a:prstGeom prst="rect">
            <a:avLst/>
          </a:prstGeom>
        </p:spPr>
      </p:pic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0000005569S0002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9243"/>
            <a:ext cx="5638800" cy="6839514"/>
          </a:xfrm>
          <a:prstGeom prst="rect">
            <a:avLst/>
          </a:prstGeom>
        </p:spPr>
      </p:pic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2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999" y="0"/>
            <a:ext cx="69342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tumblr_nc0mrvJ4Jb1qaa9ndo1_5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0"/>
            <a:ext cx="516255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intage glasses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intage-depression-glass-checkerboard-windmill-marigold-carnival-glass-plate-Laurel-Leaf-Farm-item-no-s55181-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0"/>
            <a:ext cx="4569793" cy="6861312"/>
          </a:xfrm>
          <a:prstGeom prst="rect">
            <a:avLst/>
          </a:prstGeom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intage-glass-punch-set-Hazel-Atlas-glass-Lexington-punch-bowl-cups-Laurel-Leaf-Farm-item-no-u92627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x354-q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1143000"/>
            <a:ext cx="7851648" cy="9906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Westmoreland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FHJDEE7yz-!e,bBPBHkf5gzg--60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d8800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2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7800" y="0"/>
            <a:ext cx="61950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T2eC16VHJGQFFhvhl+LiBSSNvZJ)sQ--6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ea0acfc9bb77f8aceaee4dd900df0b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18" y="-51661"/>
            <a:ext cx="7412182" cy="6909661"/>
          </a:xfrm>
          <a:prstGeom prst="rect">
            <a:avLst/>
          </a:prstGeom>
        </p:spPr>
      </p:pic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d08fc9951639c2f5b17911c61eb43b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070444" cy="6933552"/>
          </a:xfrm>
          <a:prstGeom prst="rect">
            <a:avLst/>
          </a:prstGeom>
        </p:spPr>
      </p:pic>
      <p:pic>
        <p:nvPicPr>
          <p:cNvPr id="5" name="Picture 4" descr="9b4929bae286139da1caac3677653de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5515" y="0"/>
            <a:ext cx="5048485" cy="6930971"/>
          </a:xfrm>
          <a:prstGeom prst="rect">
            <a:avLst/>
          </a:prstGeom>
        </p:spPr>
      </p:pic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d250ee15dc495f7394e50d16fc4a2a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073" y="0"/>
            <a:ext cx="75278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e6a2d1bd8fbb5b93fee63f737fceb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3e05d563305037cba3a5028381f1367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9" y="0"/>
            <a:ext cx="8571689" cy="6828295"/>
          </a:xfrm>
          <a:prstGeom prst="rect">
            <a:avLst/>
          </a:prstGeom>
        </p:spPr>
      </p:pic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224" y="0"/>
            <a:ext cx="55435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c771d016477ff53df44079a7905aa0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018" y="-33903"/>
            <a:ext cx="5004582" cy="689190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6c13201440a140cee2c090706fe0c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2548" y="0"/>
            <a:ext cx="5678904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d3c4b676c0367da24273443353b9e1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-29059"/>
            <a:ext cx="5334000" cy="6916118"/>
          </a:xfrm>
          <a:prstGeom prst="rect">
            <a:avLst/>
          </a:prstGeom>
        </p:spPr>
      </p:pic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6eb00895b1edab1d973d3e30d2438a6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872" y="-20020"/>
            <a:ext cx="7445928" cy="6878019"/>
          </a:xfrm>
          <a:prstGeom prst="rect">
            <a:avLst/>
          </a:prstGeom>
        </p:spPr>
      </p:pic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fc0bc2bf3f139acbbdb807ea41307c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75" y="0"/>
            <a:ext cx="79728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b571ca05542e74a67e5a70f221120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d424e2cfb01e254667cd6f58414c89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340" y="0"/>
            <a:ext cx="57393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b4929bae286139da1caac3677653de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333" y="0"/>
            <a:ext cx="499533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-16055_Hen_On_Nest_Red_Glass_Dis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0"/>
            <a:ext cx="5943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7a1e53f732d256a324d2bc891827ea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607" y="0"/>
            <a:ext cx="7818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10 BW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0679" y="2309"/>
            <a:ext cx="8079921" cy="6855691"/>
          </a:xfrm>
          <a:prstGeom prst="rect">
            <a:avLst/>
          </a:prstGeom>
        </p:spPr>
      </p:pic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10 CO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991" y="0"/>
            <a:ext cx="765401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60_345_resiz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d8582ef1e56e2d0da36b73de7150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4420" cy="6858000"/>
          </a:xfrm>
          <a:prstGeom prst="rect">
            <a:avLst/>
          </a:prstGeom>
        </p:spPr>
      </p:pic>
      <p:pic>
        <p:nvPicPr>
          <p:cNvPr id="5" name="Picture 4" descr="37b144184b05d96d58b85e034a722bc8.jpg"/>
          <p:cNvPicPr>
            <a:picLocks noChangeAspect="1"/>
          </p:cNvPicPr>
          <p:nvPr/>
        </p:nvPicPr>
        <p:blipFill>
          <a:blip r:embed="rId3"/>
          <a:srcRect r="23240"/>
          <a:stretch>
            <a:fillRect/>
          </a:stretch>
        </p:blipFill>
        <p:spPr>
          <a:xfrm>
            <a:off x="5166946" y="-35560"/>
            <a:ext cx="3977054" cy="6893560"/>
          </a:xfrm>
          <a:prstGeom prst="rect">
            <a:avLst/>
          </a:prstGeom>
        </p:spPr>
      </p:pic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Sg0Vh-EBbAaDWLJymeObu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4596" y="-5080"/>
            <a:ext cx="5939204" cy="6863080"/>
          </a:xfrm>
          <a:prstGeom prst="rect">
            <a:avLst/>
          </a:prstGeom>
        </p:spPr>
      </p:pic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27856eca833c63fbdeb7b6346dbd22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10" y="-518"/>
            <a:ext cx="8076590" cy="6858517"/>
          </a:xfrm>
          <a:prstGeom prst="rect">
            <a:avLst/>
          </a:prstGeom>
        </p:spPr>
      </p:pic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06970348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KTFUFfZh0hbXF52dXc-RHw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0"/>
            <a:ext cx="9107714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036_1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5930" y="0"/>
            <a:ext cx="56921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1VowS-vPU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750"/>
            <a:ext cx="9144000" cy="6286500"/>
          </a:xfrm>
          <a:prstGeom prst="rect">
            <a:avLst/>
          </a:prstGeom>
        </p:spPr>
      </p:pic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2ed9e8d9c68e219799e8c66dc9c64ff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5394960" cy="6858000"/>
          </a:xfrm>
          <a:prstGeom prst="rect">
            <a:avLst/>
          </a:prstGeom>
        </p:spPr>
      </p:pic>
      <p:pic>
        <p:nvPicPr>
          <p:cNvPr id="5" name="Picture 4" descr="92e7b03825cf1d15e0978b72c2e7cd7c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0"/>
            <a:ext cx="30277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63c4d4bfaf4eed23909dbdc18a53c2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457"/>
            <a:ext cx="9144000" cy="608308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849eb81f6fb030f75ea592649fcb0ed.jpg"/>
          <p:cNvPicPr>
            <a:picLocks noChangeAspect="1"/>
          </p:cNvPicPr>
          <p:nvPr/>
        </p:nvPicPr>
        <p:blipFill>
          <a:blip r:embed="rId2"/>
          <a:srcRect t="9322" b="5932"/>
          <a:stretch>
            <a:fillRect/>
          </a:stretch>
        </p:blipFill>
        <p:spPr>
          <a:xfrm>
            <a:off x="570738" y="0"/>
            <a:ext cx="809244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7a0a31322fe4997b84d668b33ef409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37824" cy="6857999"/>
          </a:xfrm>
          <a:prstGeom prst="rect">
            <a:avLst/>
          </a:prstGeom>
        </p:spPr>
      </p:pic>
      <p:pic>
        <p:nvPicPr>
          <p:cNvPr id="5" name="Picture 4" descr="143d4602257bdd79accbc69b9613873d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916" y="0"/>
            <a:ext cx="410408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605" y="-11430"/>
            <a:ext cx="7455195" cy="6869430"/>
          </a:xfrm>
          <a:prstGeom prst="rect">
            <a:avLst/>
          </a:prstGeom>
        </p:spPr>
      </p:pic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41B B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50" y="0"/>
            <a:ext cx="80997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141CS BA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9" y="1066800"/>
            <a:ext cx="9102222" cy="4724400"/>
          </a:xfrm>
          <a:prstGeom prst="rect">
            <a:avLst/>
          </a:prstGeom>
        </p:spPr>
      </p:pic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303 RD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12ebaa84bd0571bde7d27f64f265d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45d03c9523d989221acac62001417e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470"/>
            <a:ext cx="4114800" cy="6845530"/>
          </a:xfrm>
          <a:prstGeom prst="rect">
            <a:avLst/>
          </a:prstGeom>
        </p:spPr>
      </p:pic>
      <p:pic>
        <p:nvPicPr>
          <p:cNvPr id="6" name="Picture 5" descr="1875B BO (1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618" y="914400"/>
            <a:ext cx="5120382" cy="4709160"/>
          </a:xfrm>
          <a:prstGeom prst="rect">
            <a:avLst/>
          </a:prstGeom>
        </p:spPr>
      </p:pic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60_345_resize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555B PP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3488531" cy="6858000"/>
          </a:xfrm>
          <a:prstGeom prst="rect">
            <a:avLst/>
          </a:prstGeom>
        </p:spPr>
      </p:pic>
      <p:pic>
        <p:nvPicPr>
          <p:cNvPr id="5" name="Picture 4" descr="559f20a2793d5_209534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96a86402abd4a75bc84abefd8b925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10" y="0"/>
            <a:ext cx="8748582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59" y="381000"/>
            <a:ext cx="9121082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875B BO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566" y="0"/>
            <a:ext cx="745686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875SP FO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44" y="0"/>
            <a:ext cx="80619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97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740" y="0"/>
            <a:ext cx="75705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010 PKX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127" y="0"/>
            <a:ext cx="922712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122e25125e41f3a34fb94d4b7e07c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75" y="0"/>
            <a:ext cx="79728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390f1d85569659497b15ba59d777b6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831307" cy="6858000"/>
          </a:xfrm>
          <a:prstGeom prst="rect">
            <a:avLst/>
          </a:prstGeom>
        </p:spPr>
      </p:pic>
      <p:pic>
        <p:nvPicPr>
          <p:cNvPr id="5" name="Picture 4" descr="9648b9f632586d5ac27a4b0afbaaa58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0997" y="0"/>
            <a:ext cx="47462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8129aa497088f6d4d569ce508159bf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5648" y="0"/>
            <a:ext cx="66327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62078c0255d179c96358b61b7443a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395"/>
            <a:ext cx="4724400" cy="6866395"/>
          </a:xfrm>
          <a:prstGeom prst="rect">
            <a:avLst/>
          </a:prstGeom>
        </p:spPr>
      </p:pic>
      <p:pic>
        <p:nvPicPr>
          <p:cNvPr id="5" name="Picture 4" descr="772333a22183c9d85e214b6c464468b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4302" y="1066800"/>
            <a:ext cx="4438407" cy="4419600"/>
          </a:xfrm>
          <a:prstGeom prst="rect">
            <a:avLst/>
          </a:prstGeom>
        </p:spPr>
      </p:pic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163574_1_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52400"/>
            <a:ext cx="9219658" cy="6499859"/>
          </a:xfrm>
          <a:prstGeom prst="rect">
            <a:avLst/>
          </a:prstGeom>
        </p:spPr>
      </p:pic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1211548_indiana-carnival-glass-blue-harvest-grape-punch-bowl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1279" y="-35718"/>
            <a:ext cx="7580721" cy="6893718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0668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Cambridge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01031_bavarian-glass-demitasse-tea-set-w-silver-overlay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572"/>
            <a:ext cx="9144000" cy="6850856"/>
          </a:xfrm>
          <a:prstGeom prst="rect">
            <a:avLst/>
          </a:prstGeom>
        </p:spPr>
      </p:pic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3700950000-westmoreland-blue-carnival-glass-lidded-dish-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0276" cy="6838406"/>
          </a:xfrm>
          <a:prstGeom prst="rect">
            <a:avLst/>
          </a:prstGeom>
        </p:spPr>
      </p:pic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4100950000-westmoreland-20blue-20glass-20hand-20painted-20vase-20-207-22-20tall-1-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9107" y="0"/>
            <a:ext cx="598578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293193791_50ce2f713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205717902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0999"/>
            <a:ext cx="9155458" cy="6088379"/>
          </a:xfrm>
          <a:prstGeom prst="rect">
            <a:avLst/>
          </a:prstGeom>
        </p:spPr>
      </p:pic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206118956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4442" y="0"/>
            <a:ext cx="663511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71233996746_1_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bramble-berry-pattern-vintage-milk-glass-pitcher-Westmoreland-glass-Laurel-Leaf-Farm-item-no-u111076-2.jpg"/>
          <p:cNvPicPr>
            <a:picLocks noChangeAspect="1"/>
          </p:cNvPicPr>
          <p:nvPr/>
        </p:nvPicPr>
        <p:blipFill>
          <a:blip r:embed="rId3"/>
          <a:srcRect l="15556"/>
          <a:stretch>
            <a:fillRect/>
          </a:stretch>
        </p:blipFill>
        <p:spPr>
          <a:xfrm>
            <a:off x="4800600" y="0"/>
            <a:ext cx="43434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3148004948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504274116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"/>
            <a:ext cx="9144000" cy="6835140"/>
          </a:xfrm>
          <a:prstGeom prst="rect">
            <a:avLst/>
          </a:prstGeom>
        </p:spPr>
      </p:pic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067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1209" y="0"/>
            <a:ext cx="57415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1280811012536ffd6eafa223e4d96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876549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258c15f5974498aca04b6807d25f6e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7492"/>
            <a:ext cx="9144000" cy="7012983"/>
          </a:xfrm>
          <a:prstGeom prst="rect">
            <a:avLst/>
          </a:prstGeom>
        </p:spPr>
      </p:pic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d2f47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1783" y="45718"/>
            <a:ext cx="9205783" cy="6812281"/>
          </a:xfrm>
          <a:prstGeom prst="rect">
            <a:avLst/>
          </a:prstGeom>
        </p:spPr>
      </p:pic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b170a9f93d5a05c6f20478e6a9de41c6.jpg"/>
          <p:cNvPicPr>
            <a:picLocks noChangeAspect="1"/>
          </p:cNvPicPr>
          <p:nvPr/>
        </p:nvPicPr>
        <p:blipFill>
          <a:blip r:embed="rId2"/>
          <a:srcRect l="22091" r="10282"/>
          <a:stretch>
            <a:fillRect/>
          </a:stretch>
        </p:blipFill>
        <p:spPr>
          <a:xfrm>
            <a:off x="0" y="0"/>
            <a:ext cx="4800600" cy="6858000"/>
          </a:xfrm>
          <a:prstGeom prst="rect">
            <a:avLst/>
          </a:prstGeom>
        </p:spPr>
      </p:pic>
      <p:pic>
        <p:nvPicPr>
          <p:cNvPr id="5" name="Picture 4" descr="compote2.jpg"/>
          <p:cNvPicPr>
            <a:picLocks noChangeAspect="1"/>
          </p:cNvPicPr>
          <p:nvPr/>
        </p:nvPicPr>
        <p:blipFill>
          <a:blip r:embed="rId3"/>
          <a:srcRect l="13680" r="9249"/>
          <a:stretch>
            <a:fillRect/>
          </a:stretch>
        </p:blipFill>
        <p:spPr>
          <a:xfrm>
            <a:off x="4800600" y="-60960"/>
            <a:ext cx="4343400" cy="6949440"/>
          </a:xfrm>
          <a:prstGeom prst="rect">
            <a:avLst/>
          </a:prstGeom>
        </p:spPr>
      </p:pic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fe2add2e73520d1ae3780a89eafa11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79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13b79d122cef4a7fdb20b03f8415d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69976" cy="6838626"/>
          </a:xfrm>
          <a:prstGeom prst="rect">
            <a:avLst/>
          </a:prstGeom>
        </p:spPr>
      </p:pic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905b0faf2636600e01a95d1b9bf43f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219200"/>
            <a:ext cx="3800179" cy="4362450"/>
          </a:xfrm>
          <a:prstGeom prst="rect">
            <a:avLst/>
          </a:prstGeom>
        </p:spPr>
      </p:pic>
      <p:pic>
        <p:nvPicPr>
          <p:cNvPr id="5" name="Picture 4" descr="e057bde6377f111f9da9c14fdb59db9f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219200"/>
            <a:ext cx="4953000" cy="4386343"/>
          </a:xfrm>
          <a:prstGeom prst="rect">
            <a:avLst/>
          </a:prstGeom>
        </p:spPr>
      </p:pic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d3355e33a8ae16c0cbcfc1d55da700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0"/>
            <a:ext cx="67437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G5s.2oNm0WWkxtIkvoPyBg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hqdefault.jpg"/>
          <p:cNvPicPr>
            <a:picLocks noChangeAspect="1"/>
          </p:cNvPicPr>
          <p:nvPr/>
        </p:nvPicPr>
        <p:blipFill>
          <a:blip r:embed="rId2"/>
          <a:srcRect t="3333" b="5556"/>
          <a:stretch>
            <a:fillRect/>
          </a:stretch>
        </p:blipFill>
        <p:spPr>
          <a:xfrm>
            <a:off x="0" y="266700"/>
            <a:ext cx="9199756" cy="6286500"/>
          </a:xfrm>
          <a:prstGeom prst="rect">
            <a:avLst/>
          </a:prstGeom>
        </p:spPr>
      </p:pic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fullxfull.35116818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0"/>
            <a:ext cx="676656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4" y="0"/>
            <a:ext cx="73977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29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3284" y="0"/>
            <a:ext cx="787743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ori_993-34429-BX_G_GLASS_BLUENUT-WESTMORELAND-GLASS-NUT-DISH-IAU0020GLASS_BLUENUTAN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859" y="0"/>
            <a:ext cx="758628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images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722" y="0"/>
            <a:ext cx="713855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s-l3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3400"/>
            <a:ext cx="9168190" cy="5775960"/>
          </a:xfrm>
          <a:prstGeom prst="rect">
            <a:avLst/>
          </a:prstGeom>
        </p:spPr>
      </p:pic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o.png"/>
          <p:cNvPicPr>
            <a:picLocks noChangeAspect="1"/>
          </p:cNvPicPr>
          <p:nvPr/>
        </p:nvPicPr>
        <p:blipFill>
          <a:blip r:embed="rId2"/>
          <a:srcRect r="1846"/>
          <a:stretch>
            <a:fillRect/>
          </a:stretch>
        </p:blipFill>
        <p:spPr>
          <a:xfrm>
            <a:off x="1090693" y="0"/>
            <a:ext cx="68341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3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679" y="2794"/>
            <a:ext cx="7165721" cy="6855206"/>
          </a:xfrm>
          <a:prstGeom prst="rect">
            <a:avLst/>
          </a:prstGeom>
        </p:spPr>
      </p:pic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300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078" y="0"/>
            <a:ext cx="702184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5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0"/>
            <a:ext cx="822959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0668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Indiana glass ware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3991a3adc730beb6e603a50ee706d1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ZHJBwE7yt-GuPiBP!zE!c+sg--60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0480"/>
            <a:ext cx="9144000" cy="691896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013a6d335822aa8d2ded5ef29d1bb2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686"/>
            <a:ext cx="4033234" cy="6867686"/>
          </a:xfrm>
          <a:prstGeom prst="rect">
            <a:avLst/>
          </a:prstGeom>
        </p:spPr>
      </p:pic>
      <p:pic>
        <p:nvPicPr>
          <p:cNvPr id="5" name="Picture 4" descr="32059978613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050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EOKjME4iD7dkHEBOMeodgh3Q--0_35 (1).JPG"/>
          <p:cNvPicPr>
            <a:picLocks noChangeAspect="1"/>
          </p:cNvPicPr>
          <p:nvPr/>
        </p:nvPicPr>
        <p:blipFill>
          <a:blip r:embed="rId2"/>
          <a:srcRect l="6337" r="7478"/>
          <a:stretch>
            <a:fillRect/>
          </a:stretch>
        </p:blipFill>
        <p:spPr>
          <a:xfrm>
            <a:off x="0" y="0"/>
            <a:ext cx="5181600" cy="6858000"/>
          </a:xfrm>
          <a:prstGeom prst="rect">
            <a:avLst/>
          </a:prstGeom>
        </p:spPr>
      </p:pic>
      <p:pic>
        <p:nvPicPr>
          <p:cNvPr id="5" name="Picture 4" descr="$(KGrHqN,!hME9EJJpZSvBPi1cT,M1!--60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7776" y="381000"/>
            <a:ext cx="4114800" cy="5486400"/>
          </a:xfrm>
          <a:prstGeom prst="rect">
            <a:avLst/>
          </a:prstGeom>
        </p:spPr>
      </p:pic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IOKosFG8kPDcbjBRvhZf6!o!--60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VHJDUE63ZSCfoVBPj,TR0eWw--60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9144001" cy="6857998"/>
          </a:xfrm>
          <a:prstGeom prst="rect">
            <a:avLst/>
          </a:prstGeom>
        </p:spPr>
      </p:pic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1.JPG"/>
          <p:cNvPicPr>
            <a:picLocks noChangeAspect="1"/>
          </p:cNvPicPr>
          <p:nvPr/>
        </p:nvPicPr>
        <p:blipFill>
          <a:blip r:embed="rId2"/>
          <a:srcRect l="4444"/>
          <a:stretch>
            <a:fillRect/>
          </a:stretch>
        </p:blipFill>
        <p:spPr>
          <a:xfrm>
            <a:off x="-609600" y="0"/>
            <a:ext cx="4914900" cy="6858000"/>
          </a:xfrm>
          <a:prstGeom prst="rect">
            <a:avLst/>
          </a:prstGeom>
        </p:spPr>
      </p:pic>
      <p:pic>
        <p:nvPicPr>
          <p:cNvPr id="6" name="Picture 5" descr="$_35 (2).JPG"/>
          <p:cNvPicPr>
            <a:picLocks noChangeAspect="1"/>
          </p:cNvPicPr>
          <p:nvPr/>
        </p:nvPicPr>
        <p:blipFill>
          <a:blip r:embed="rId3"/>
          <a:srcRect l="18467" r="10744"/>
          <a:stretch>
            <a:fillRect/>
          </a:stretch>
        </p:blipFill>
        <p:spPr>
          <a:xfrm>
            <a:off x="3886200" y="0"/>
            <a:ext cx="5257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  <p:pic>
        <p:nvPicPr>
          <p:cNvPr id="5" name="Picture 4" descr="$_35 (1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3500" y="685800"/>
            <a:ext cx="40005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281" y="0"/>
            <a:ext cx="742743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6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-1"/>
            <a:ext cx="6499860" cy="6914745"/>
          </a:xfrm>
          <a:prstGeom prst="rect">
            <a:avLst/>
          </a:prstGeom>
        </p:spPr>
      </p:pic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4267200" cy="4267200"/>
          </a:xfrm>
          <a:prstGeom prst="rect">
            <a:avLst/>
          </a:prstGeom>
        </p:spPr>
      </p:pic>
      <p:pic>
        <p:nvPicPr>
          <p:cNvPr id="5" name="Picture 4" descr="$_35 (5).JPG"/>
          <p:cNvPicPr>
            <a:picLocks noChangeAspect="1"/>
          </p:cNvPicPr>
          <p:nvPr/>
        </p:nvPicPr>
        <p:blipFill>
          <a:blip r:embed="rId3"/>
          <a:srcRect l="16287" r="20046"/>
          <a:stretch>
            <a:fillRect/>
          </a:stretch>
        </p:blipFill>
        <p:spPr>
          <a:xfrm>
            <a:off x="4056131" y="-67812"/>
            <a:ext cx="5087869" cy="6925812"/>
          </a:xfrm>
          <a:prstGeom prst="rect">
            <a:avLst/>
          </a:prstGeom>
        </p:spPr>
      </p:pic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0374_pd1945399_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9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75839"/>
            <a:ext cx="4876800" cy="6933839"/>
          </a:xfrm>
          <a:prstGeom prst="rect">
            <a:avLst/>
          </a:prstGeom>
        </p:spPr>
      </p:pic>
      <p:pic>
        <p:nvPicPr>
          <p:cNvPr id="5" name="Picture 4" descr="$_35 (10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57700" y="0"/>
            <a:ext cx="46863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2).JPG"/>
          <p:cNvPicPr>
            <a:picLocks noChangeAspect="1"/>
          </p:cNvPicPr>
          <p:nvPr/>
        </p:nvPicPr>
        <p:blipFill>
          <a:blip r:embed="rId2"/>
          <a:srcRect l="13998"/>
          <a:stretch>
            <a:fillRect/>
          </a:stretch>
        </p:blipFill>
        <p:spPr>
          <a:xfrm>
            <a:off x="0" y="0"/>
            <a:ext cx="4419600" cy="6882493"/>
          </a:xfrm>
          <a:prstGeom prst="rect">
            <a:avLst/>
          </a:prstGeom>
        </p:spPr>
      </p:pic>
      <p:pic>
        <p:nvPicPr>
          <p:cNvPr id="6" name="Picture 5" descr="02e859c3a221808587bc26c85bab0498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299" y="0"/>
            <a:ext cx="507670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3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5).JPG"/>
          <p:cNvPicPr>
            <a:picLocks noChangeAspect="1"/>
          </p:cNvPicPr>
          <p:nvPr/>
        </p:nvPicPr>
        <p:blipFill>
          <a:blip r:embed="rId2"/>
          <a:srcRect r="2222"/>
          <a:stretch>
            <a:fillRect/>
          </a:stretch>
        </p:blipFill>
        <p:spPr>
          <a:xfrm>
            <a:off x="0" y="0"/>
            <a:ext cx="5029200" cy="6858000"/>
          </a:xfrm>
          <a:prstGeom prst="rect">
            <a:avLst/>
          </a:prstGeom>
        </p:spPr>
      </p:pic>
      <p:pic>
        <p:nvPicPr>
          <p:cNvPr id="6" name="Picture 5" descr="52e91f8163914ee093cb24b950df830d.jpg"/>
          <p:cNvPicPr>
            <a:picLocks noChangeAspect="1"/>
          </p:cNvPicPr>
          <p:nvPr/>
        </p:nvPicPr>
        <p:blipFill>
          <a:blip r:embed="rId3"/>
          <a:srcRect l="14148" r="15113"/>
          <a:stretch>
            <a:fillRect/>
          </a:stretch>
        </p:blipFill>
        <p:spPr>
          <a:xfrm>
            <a:off x="4953000" y="0"/>
            <a:ext cx="4191000" cy="6105525"/>
          </a:xfrm>
          <a:prstGeom prst="rect">
            <a:avLst/>
          </a:prstGeom>
        </p:spPr>
      </p:pic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4" name="Picture 3" descr="$_35 (16).JPG"/>
          <p:cNvPicPr>
            <a:picLocks noChangeAspect="1"/>
          </p:cNvPicPr>
          <p:nvPr/>
        </p:nvPicPr>
        <p:blipFill>
          <a:blip r:embed="rId2"/>
          <a:srcRect b="18000"/>
          <a:stretch>
            <a:fillRect/>
          </a:stretch>
        </p:blipFill>
        <p:spPr>
          <a:xfrm>
            <a:off x="1" y="360046"/>
            <a:ext cx="9078950" cy="5583554"/>
          </a:xfrm>
          <a:prstGeom prst="rect">
            <a:avLst/>
          </a:prstGeom>
        </p:spPr>
      </p:pic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7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2880"/>
            <a:ext cx="9144000" cy="6492240"/>
          </a:xfrm>
          <a:prstGeom prst="rect">
            <a:avLst/>
          </a:prstGeom>
        </p:spPr>
      </p:pic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8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146" y="0"/>
            <a:ext cx="73217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7432"/>
            <a:ext cx="8305800" cy="686612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01658_s1_i1.jpg"/>
          <p:cNvPicPr>
            <a:picLocks noChangeAspect="1"/>
          </p:cNvPicPr>
          <p:nvPr/>
        </p:nvPicPr>
        <p:blipFill>
          <a:blip r:embed="rId2"/>
          <a:srcRect l="24706" r="21176"/>
          <a:stretch>
            <a:fillRect/>
          </a:stretch>
        </p:blipFill>
        <p:spPr>
          <a:xfrm>
            <a:off x="1" y="0"/>
            <a:ext cx="5003202" cy="6858000"/>
          </a:xfrm>
          <a:prstGeom prst="rect">
            <a:avLst/>
          </a:prstGeom>
        </p:spPr>
      </p:pic>
      <p:pic>
        <p:nvPicPr>
          <p:cNvPr id="5" name="Picture 4" descr="Adam-Handled-Tumbler-1-287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481" y="0"/>
            <a:ext cx="472864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a9ba483f96c1e65665ecdb03fcd13cf.image.1000x47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52728"/>
            <a:ext cx="9144000" cy="4352544"/>
          </a:xfrm>
          <a:prstGeom prst="rect">
            <a:avLst/>
          </a:prstGeom>
        </p:spPr>
      </p:pic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-Indiana-Tiara-Pressed-Glass-Sandwich-Clear-Hexagona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9403" y="0"/>
            <a:ext cx="71251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d25b51f51050d4401b9da48076c887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2874"/>
            <a:ext cx="9143999" cy="6192252"/>
          </a:xfrm>
          <a:prstGeom prst="rect">
            <a:avLst/>
          </a:prstGeom>
        </p:spPr>
      </p:pic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ca111ba8ac8edc71daac8e3292464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5df2cbb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347" y="579118"/>
            <a:ext cx="9217347" cy="5745481"/>
          </a:xfrm>
          <a:prstGeom prst="rect">
            <a:avLst/>
          </a:prstGeom>
        </p:spPr>
      </p:pic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7f2f18b291e72326dec8cc7586847d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6350"/>
            <a:ext cx="7010400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1BylVCl-WL._SX466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7917"/>
            <a:ext cx="9143999" cy="6122163"/>
          </a:xfrm>
          <a:prstGeom prst="rect">
            <a:avLst/>
          </a:prstGeom>
        </p:spPr>
      </p:pic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2e91f8163914ee093cb24b950df830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4638" y="-26217"/>
            <a:ext cx="6680161" cy="6884217"/>
          </a:xfrm>
          <a:prstGeom prst="rect">
            <a:avLst/>
          </a:prstGeom>
        </p:spPr>
      </p:pic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7b2ed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0"/>
            <a:ext cx="8390867" cy="6977352"/>
          </a:xfrm>
          <a:prstGeom prst="rect">
            <a:avLst/>
          </a:prstGeom>
        </p:spPr>
      </p:pic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1a5a6768217b36dc5d7872e53e0e3d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610"/>
            <a:ext cx="9144000" cy="658678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102010Cambridgewildflowersugc.2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6484"/>
            <a:ext cx="9144000" cy="5965031"/>
          </a:xfrm>
          <a:prstGeom prst="rect">
            <a:avLst/>
          </a:prstGeom>
        </p:spPr>
      </p:pic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1Ka32B19mL._SX355_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04" y="-12236"/>
            <a:ext cx="7302196" cy="6870235"/>
          </a:xfrm>
          <a:prstGeom prst="rect">
            <a:avLst/>
          </a:prstGeom>
        </p:spPr>
      </p:pic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53beda977432d92fc357a0ab3a5ce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02e4a3c11bbfb2208928c0e0611f48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1" y="0"/>
            <a:ext cx="7315199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791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400fa5d0717f5177c7fa91cd9eb9dcb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737" y="0"/>
            <a:ext cx="592852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9484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1344" y="0"/>
            <a:ext cx="56213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5120-400x360-Carnivalglassvalu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0"/>
            <a:ext cx="7620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--120000--91458_product_943332498_thumb_larg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6737"/>
            <a:ext cx="5321047" cy="6874737"/>
          </a:xfrm>
          <a:prstGeom prst="rect">
            <a:avLst/>
          </a:prstGeom>
        </p:spPr>
      </p:pic>
      <p:pic>
        <p:nvPicPr>
          <p:cNvPr id="5" name="Picture 4" descr="17053588863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 dirty="0"/>
          </a:p>
        </p:txBody>
      </p:sp>
      <p:pic>
        <p:nvPicPr>
          <p:cNvPr id="5" name="Picture 4" descr="591233e338e492be84fa0fdcf9999a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683022" cy="6881247"/>
          </a:xfrm>
          <a:prstGeom prst="rect">
            <a:avLst/>
          </a:prstGeom>
        </p:spPr>
      </p:pic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66274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62550" cy="6883400"/>
          </a:xfrm>
          <a:prstGeom prst="rect">
            <a:avLst/>
          </a:prstGeom>
        </p:spPr>
      </p:pic>
      <p:pic>
        <p:nvPicPr>
          <p:cNvPr id="5" name="Picture 4" descr="5494303223_e4765ddbd3_z.jpg"/>
          <p:cNvPicPr>
            <a:picLocks noChangeAspect="1"/>
          </p:cNvPicPr>
          <p:nvPr/>
        </p:nvPicPr>
        <p:blipFill>
          <a:blip r:embed="rId3"/>
          <a:srcRect l="22892" r="20482"/>
          <a:stretch>
            <a:fillRect/>
          </a:stretch>
        </p:blipFill>
        <p:spPr>
          <a:xfrm>
            <a:off x="5029200" y="762000"/>
            <a:ext cx="4114800" cy="5457217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6c2_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245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4a902b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"/>
            <a:ext cx="9144000" cy="6835141"/>
          </a:xfrm>
          <a:prstGeom prst="rect">
            <a:avLst/>
          </a:prstGeom>
        </p:spPr>
      </p:pic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9e4bf96d177fbb8e58d12c0c1efc56e.jpg"/>
          <p:cNvPicPr>
            <a:picLocks noChangeAspect="1"/>
          </p:cNvPicPr>
          <p:nvPr/>
        </p:nvPicPr>
        <p:blipFill>
          <a:blip r:embed="rId2"/>
          <a:srcRect l="16602"/>
          <a:stretch>
            <a:fillRect/>
          </a:stretch>
        </p:blipFill>
        <p:spPr>
          <a:xfrm>
            <a:off x="0" y="-71357"/>
            <a:ext cx="4343400" cy="6929357"/>
          </a:xfrm>
          <a:prstGeom prst="rect">
            <a:avLst/>
          </a:prstGeom>
        </p:spPr>
      </p:pic>
      <p:pic>
        <p:nvPicPr>
          <p:cNvPr id="5" name="Picture 4" descr="a32f_35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1450" y="-25400"/>
            <a:ext cx="5162550" cy="6883400"/>
          </a:xfrm>
          <a:prstGeom prst="rect">
            <a:avLst/>
          </a:prstGeom>
        </p:spPr>
      </p:pic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a13c252e2f8842b5c684c7be943f74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468" y="53275"/>
            <a:ext cx="7833732" cy="6804725"/>
          </a:xfrm>
          <a:prstGeom prst="rect">
            <a:avLst/>
          </a:prstGeom>
        </p:spPr>
      </p:pic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7d69cc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382039" cy="6858000"/>
          </a:xfrm>
          <a:prstGeom prst="rect">
            <a:avLst/>
          </a:prstGeom>
        </p:spPr>
      </p:pic>
      <p:pic>
        <p:nvPicPr>
          <p:cNvPr id="5" name="Picture 4" descr="bv379.1L.jpg"/>
          <p:cNvPicPr>
            <a:picLocks noChangeAspect="1"/>
          </p:cNvPicPr>
          <p:nvPr/>
        </p:nvPicPr>
        <p:blipFill>
          <a:blip r:embed="rId3"/>
          <a:srcRect l="25926"/>
          <a:stretch>
            <a:fillRect/>
          </a:stretch>
        </p:blipFill>
        <p:spPr>
          <a:xfrm>
            <a:off x="5334000" y="0"/>
            <a:ext cx="3810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28EBC89.jpg"/>
          <p:cNvPicPr>
            <a:picLocks noChangeAspect="1"/>
          </p:cNvPicPr>
          <p:nvPr/>
        </p:nvPicPr>
        <p:blipFill>
          <a:blip r:embed="rId2"/>
          <a:srcRect t="14000" b="14000"/>
          <a:stretch>
            <a:fillRect/>
          </a:stretch>
        </p:blipFill>
        <p:spPr>
          <a:xfrm>
            <a:off x="0" y="0"/>
            <a:ext cx="9334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ec29b3587c9309437de5751abd3a6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219700" cy="6858000"/>
          </a:xfrm>
          <a:prstGeom prst="rect">
            <a:avLst/>
          </a:prstGeom>
        </p:spPr>
      </p:pic>
      <p:pic>
        <p:nvPicPr>
          <p:cNvPr id="5" name="Picture 4" descr="carnivalglass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33671" y="914400"/>
            <a:ext cx="4092272" cy="4876800"/>
          </a:xfrm>
          <a:prstGeom prst="rect">
            <a:avLst/>
          </a:prstGeom>
        </p:spPr>
      </p:pic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688aad6cefb920dbd24010b01454f38.jpg"/>
          <p:cNvPicPr>
            <a:picLocks noChangeAspect="1"/>
          </p:cNvPicPr>
          <p:nvPr/>
        </p:nvPicPr>
        <p:blipFill>
          <a:blip r:embed="rId2"/>
          <a:srcRect l="8811"/>
          <a:stretch>
            <a:fillRect/>
          </a:stretch>
        </p:blipFill>
        <p:spPr>
          <a:xfrm>
            <a:off x="0" y="0"/>
            <a:ext cx="4732021" cy="6858000"/>
          </a:xfrm>
          <a:prstGeom prst="rect">
            <a:avLst/>
          </a:prstGeom>
        </p:spPr>
      </p:pic>
      <p:pic>
        <p:nvPicPr>
          <p:cNvPr id="5" name="Picture 4" descr="cdac961abf7c648cebfff716d8df2cb1.jpg"/>
          <p:cNvPicPr>
            <a:picLocks noChangeAspect="1"/>
          </p:cNvPicPr>
          <p:nvPr/>
        </p:nvPicPr>
        <p:blipFill>
          <a:blip r:embed="rId3"/>
          <a:srcRect l="6413" r="10399"/>
          <a:stretch>
            <a:fillRect/>
          </a:stretch>
        </p:blipFill>
        <p:spPr>
          <a:xfrm>
            <a:off x="4267200" y="0"/>
            <a:ext cx="48768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398085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5799"/>
            <a:ext cx="9144000" cy="5522119"/>
          </a:xfrm>
          <a:prstGeom prst="rect">
            <a:avLst/>
          </a:prstGeom>
        </p:spPr>
      </p:pic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rnival13.jpg.w300h2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277" y="0"/>
            <a:ext cx="8005446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c57b0044ee1762129126463bd2ea78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354" y="0"/>
            <a:ext cx="823764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dam-Handled-Tumbler-1-287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1" y="-63579"/>
            <a:ext cx="4772481" cy="6921579"/>
          </a:xfrm>
          <a:prstGeom prst="rect">
            <a:avLst/>
          </a:prstGeom>
        </p:spPr>
      </p:pic>
      <p:pic>
        <p:nvPicPr>
          <p:cNvPr id="5" name="Picture 4" descr="b01879a16d19c7d694e6836307de36c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5196" y="457200"/>
            <a:ext cx="4338804" cy="5791200"/>
          </a:xfrm>
          <a:prstGeom prst="rect">
            <a:avLst/>
          </a:prstGeom>
        </p:spPr>
      </p:pic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S1_55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937" y="700087"/>
            <a:ext cx="9167937" cy="5472113"/>
          </a:xfrm>
          <a:prstGeom prst="rect">
            <a:avLst/>
          </a:prstGeom>
        </p:spPr>
      </p:pic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3d3f64d5c7dbfb7aad12c92fb04d97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2474"/>
            <a:ext cx="9144000" cy="6393051"/>
          </a:xfrm>
          <a:prstGeom prst="rect">
            <a:avLst/>
          </a:prstGeom>
        </p:spPr>
      </p:pic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5af118f4a9290d88a06cf62be7f73b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entonrubyoldiamonopticju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043" y="0"/>
            <a:ext cx="556591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214x170.790561034_euzv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39168"/>
            <a:ext cx="8583706" cy="6818832"/>
          </a:xfrm>
          <a:prstGeom prst="rect">
            <a:avLst/>
          </a:prstGeom>
        </p:spPr>
      </p:pic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214x170.377451354_q9ng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0"/>
            <a:ext cx="863301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66ea75831092940016dd989af7f7a81.jpg"/>
          <p:cNvPicPr>
            <a:picLocks noChangeAspect="1"/>
          </p:cNvPicPr>
          <p:nvPr/>
        </p:nvPicPr>
        <p:blipFill>
          <a:blip r:embed="rId2"/>
          <a:srcRect t="19780" b="25275"/>
          <a:stretch>
            <a:fillRect/>
          </a:stretch>
        </p:blipFill>
        <p:spPr>
          <a:xfrm>
            <a:off x="0" y="785446"/>
            <a:ext cx="9110472" cy="5005754"/>
          </a:xfrm>
          <a:prstGeom prst="rect">
            <a:avLst/>
          </a:prstGeom>
        </p:spPr>
      </p:pic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214x170.878136366_3cm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94" y="0"/>
            <a:ext cx="85837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fullxfull.388313485_j9a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23611" cy="6858000"/>
          </a:xfrm>
          <a:prstGeom prst="rect">
            <a:avLst/>
          </a:prstGeom>
        </p:spPr>
      </p:pic>
      <p:pic>
        <p:nvPicPr>
          <p:cNvPr id="5" name="Picture 4" descr="il_340x270.544382210_d1wv.jpg"/>
          <p:cNvPicPr>
            <a:picLocks noChangeAspect="1"/>
          </p:cNvPicPr>
          <p:nvPr/>
        </p:nvPicPr>
        <p:blipFill>
          <a:blip r:embed="rId3"/>
          <a:srcRect l="24118" r="21176"/>
          <a:stretch>
            <a:fillRect/>
          </a:stretch>
        </p:blipFill>
        <p:spPr>
          <a:xfrm>
            <a:off x="5366173" y="609600"/>
            <a:ext cx="3777827" cy="5483942"/>
          </a:xfrm>
          <a:prstGeom prst="rect">
            <a:avLst/>
          </a:prstGeom>
        </p:spPr>
      </p:pic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520576276_tlcq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3596" y="0"/>
            <a:ext cx="737680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ntique-glass-serving-dishes-bowls-brilliant-star-pattern-vintage-glassware-Laurel-Leaf-Farm-item-no-u812107-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382182446_80z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8845" y="0"/>
            <a:ext cx="598630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4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3124" y="0"/>
            <a:ext cx="7397751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17" y="0"/>
            <a:ext cx="871896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x354-q8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vintage-blue-glass-water-glasses-or-wine-goblets-Park-Lane-Colony-Indiana-glass-Laurel-Leaf-Farm-item-no-s72356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  <p:pic>
        <p:nvPicPr>
          <p:cNvPr id="5" name="Picture 4" descr="pocs1117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6760" y="533400"/>
            <a:ext cx="4686300" cy="5715000"/>
          </a:xfrm>
          <a:prstGeom prst="rect">
            <a:avLst/>
          </a:prstGeom>
        </p:spPr>
      </p:pic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ebblelea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ndiana_glass_diamond_point_ruby_candle_bowl_P0000041947S0061T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0"/>
            <a:ext cx="6705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Luau-Indiana-Glas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60" y="154305"/>
            <a:ext cx="9146660" cy="6551295"/>
          </a:xfrm>
          <a:prstGeom prst="rect">
            <a:avLst/>
          </a:prstGeom>
        </p:spPr>
      </p:pic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ndiana-glass-sandwich-clear-pattern-bread-butter-plate-7-25-22-round-0-70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2107" y="0"/>
            <a:ext cx="741978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thumbholl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4881" y="0"/>
            <a:ext cx="697423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T2eC16NHJHwE9n8ig+s,BQGS)pMG(Q--60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594860" cy="6858000"/>
          </a:xfrm>
          <a:prstGeom prst="rect">
            <a:avLst/>
          </a:prstGeom>
        </p:spPr>
      </p:pic>
      <p:pic>
        <p:nvPicPr>
          <p:cNvPr id="5" name="Picture 4" descr="$_35 (3)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832" y="0"/>
            <a:ext cx="475792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ppleblossom-Green-Sugar-1-2832-e130870099945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67" y="137160"/>
            <a:ext cx="9122833" cy="6568440"/>
          </a:xfrm>
          <a:prstGeom prst="rect">
            <a:avLst/>
          </a:prstGeom>
        </p:spPr>
      </p:pic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x354-q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9c18003738584a1ec0aead1fcb60cd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8119"/>
            <a:ext cx="9144000" cy="674176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01879a16d19c7d694e6836307de36c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38057" cy="6858000"/>
          </a:xfrm>
          <a:prstGeom prst="rect">
            <a:avLst/>
          </a:prstGeom>
        </p:spPr>
      </p:pic>
      <p:pic>
        <p:nvPicPr>
          <p:cNvPr id="5" name="Picture 4" descr="CLEAR-GLASS-FLOWER-FROG-HERON-CRANE-BY-CAMBRIDG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3864" y="0"/>
            <a:ext cx="4389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lossom-Time-Creamer-3171-e13086161824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1003" y="30480"/>
            <a:ext cx="9185003" cy="682752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4a3c0c3b19cb3d29db18f27fe45377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5cdb8691b80e0274a51849a4c0c7b46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821" y="0"/>
            <a:ext cx="739035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1321ff1b27b81fe09aad27f792a1da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15240"/>
            <a:ext cx="8553450" cy="684276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g1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6826c50656f7f8da4f3b7e92b14cb0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8600"/>
            <a:ext cx="9217944" cy="6349861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g00019927-crop-c0-5__0-5-676x38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897" y="838200"/>
            <a:ext cx="9217794" cy="51816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4f1c7243efc11a464d03d593c84d5f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MBRIDGE-1855.6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941" y="-9931"/>
            <a:ext cx="7152459" cy="686793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mbridge_Glass_Ball_Decanter_Set_Amber_Clear_Stopper_4_Mushroom_Tumblers_2-Qt_Jug_5_Piec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aprice-Sugar-1-3278-1024x74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2691"/>
            <a:ext cx="9144000" cy="665261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Chantilly-3900-8.5in-Plate-1-2960-e130879137753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1185" y="0"/>
            <a:ext cx="670162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4794d263a4ab5690b5f0da98e653cdf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38100"/>
            <a:ext cx="7010400" cy="67818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caf9eb0d6d221a616afb45e39947ec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54420" cy="6858000"/>
          </a:xfrm>
          <a:prstGeom prst="rect">
            <a:avLst/>
          </a:prstGeom>
        </p:spPr>
      </p:pic>
      <p:pic>
        <p:nvPicPr>
          <p:cNvPr id="5" name="Picture 4" descr="DSC_0070_edited-1.5818204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5105399" y="0"/>
            <a:ext cx="4038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DSC02803-592x33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3866" y="838200"/>
            <a:ext cx="9211732" cy="5181599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tch-732-Green-CHS-3-2534-e13093958242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66974" cy="608076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fc130fb446150869c5b77c42a957559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0"/>
            <a:ext cx="7493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374464345_ncvf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37" y="0"/>
            <a:ext cx="7400723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nchor-Hocking-Sandwich-Crystal-8-Plate-8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550" y="0"/>
            <a:ext cx="74869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c46d6f76be116d944e325ca3dcb02f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276906" cy="6761135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47bf986196afccea3e1eeb5f517c61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" y="6458"/>
            <a:ext cx="8084820" cy="6851542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300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174" y="0"/>
            <a:ext cx="850165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zmniBK.NBK230wwPZ9iUuw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-l300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232"/>
            <a:ext cx="4560570" cy="6875232"/>
          </a:xfrm>
          <a:prstGeom prst="rect">
            <a:avLst/>
          </a:prstGeom>
        </p:spPr>
      </p:pic>
      <p:pic>
        <p:nvPicPr>
          <p:cNvPr id="5" name="Picture 4" descr="rubinatumbler037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500" y="0"/>
            <a:ext cx="466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x354-q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shrunken_bow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6948" y="0"/>
            <a:ext cx="707010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ose-Point-Saucer-3-3144-300x211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223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ose-Point-3400-Bon-Bon-Small-Square-Bowl-1-3293-e13341912918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425" y="-10288"/>
            <a:ext cx="7760775" cy="686828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3002" y="0"/>
            <a:ext cx="7237995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ortia_Stem_resized_17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0"/>
            <a:ext cx="5501070" cy="6858000"/>
          </a:xfrm>
          <a:prstGeom prst="rect">
            <a:avLst/>
          </a:prstGeom>
        </p:spPr>
      </p:pic>
      <p:pic>
        <p:nvPicPr>
          <p:cNvPr id="5" name="Picture 4" descr="l004a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0"/>
            <a:ext cx="3200400" cy="6864626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Roselyn-Ruffled-Bowl-1-26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762000"/>
            <a:ext cx="9102586" cy="5358378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G_00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6"/>
            <a:ext cx="9144000" cy="6531428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G_0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0"/>
            <a:ext cx="9159240" cy="6542314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fullxfull.692866568_tt9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fullxfull.389729788_degh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RL-3552.2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059" y="0"/>
            <a:ext cx="7649882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MoonFingerBow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803" y="304800"/>
            <a:ext cx="9084550" cy="6172199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NudeCollection4382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6810" y="762000"/>
            <a:ext cx="931762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mages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17124" cy="6858000"/>
          </a:xfrm>
          <a:prstGeom prst="rect">
            <a:avLst/>
          </a:prstGeom>
        </p:spPr>
      </p:pic>
      <p:pic>
        <p:nvPicPr>
          <p:cNvPr id="5" name="Picture 4" descr="Rose_Point_3500_Cocktail_for_Press_Release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8831" y="0"/>
            <a:ext cx="410353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_35 (2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486400" cy="6858000"/>
          </a:xfrm>
          <a:prstGeom prst="rect">
            <a:avLst/>
          </a:prstGeom>
        </p:spPr>
      </p:pic>
      <p:pic>
        <p:nvPicPr>
          <p:cNvPr id="5" name="Picture 4" descr="85e9140d53c0da93993db75df8b7fe5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401" y="0"/>
            <a:ext cx="36576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preludeplat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102" y="609600"/>
            <a:ext cx="9172203" cy="56388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737784430_52b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1"/>
            <a:ext cx="9144000" cy="6849978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etch-732-Green-CHS-3-2534-e130939582420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6239"/>
            <a:ext cx="9144000" cy="6065521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054bca32b2e0fe5f3393c3633a3f0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5395" y="13560"/>
            <a:ext cx="6260805" cy="6844439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f271fa5646b78c3771bb15be2ac1812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575" y="0"/>
            <a:ext cx="797284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ba827a5cf14bb7b7c2703388bcba08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157"/>
            <a:ext cx="9143999" cy="6737683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Calla-Lily-Candlestick-Holder-Set-by-Cambridge-Glass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053" y="0"/>
            <a:ext cx="919810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il_570xN.651821191_fn7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138658" cy="686201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1219200"/>
            <a:ext cx="7851648" cy="914400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Hazel Atlas</a:t>
            </a:r>
            <a:endParaRPr lang="fil-PH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$(KGrHqJHJFUE-k8ohRKkBPqEyhg2+!--60_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5" name="Picture 4" descr="$_3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"/>
            <a:ext cx="9226750" cy="6797039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f28b2b23cb86c25ef3e7884b67b5fd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0676" y="381000"/>
            <a:ext cx="9270896" cy="61722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9d412ccf34ddc9e71e712509ca87468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1" y="0"/>
            <a:ext cx="9133318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5c8027b434d69298ff64c1544fbeec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57cd06e56d67382eb251d1d5479edf8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0"/>
            <a:ext cx="9172574" cy="6380921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0110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0" y="0"/>
            <a:ext cx="51435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85N7cJYNZQVbZH57FMSAw-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729b271c4205ebbc3c1472e00d89b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5866" y="0"/>
            <a:ext cx="7012268" cy="6857999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730-x20Hazelx20Atlasx20Glasses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4191ab90fd3a77909d4aedffd0c5a22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1503" y="0"/>
            <a:ext cx="5580994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043 (1)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16" y="0"/>
            <a:ext cx="9122784" cy="65532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0bc80b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5756"/>
            <a:ext cx="9144000" cy="6186488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8082J.1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2600" y="0"/>
            <a:ext cx="5596889" cy="690974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4024.3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859"/>
            <a:ext cx="9144000" cy="6822281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77942debffcc89615af5b1aadde9de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59717001_vintage-hazel-atlas-rooster-cocktail-shaker-5-shot-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1" y="0"/>
            <a:ext cx="6890450" cy="6825851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162560219_chic-antique-style-cobalt-blue-glass-juicer-measure-cup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095" y="0"/>
            <a:ext cx="786580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558551090_340ffacf73_z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22122252615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2860"/>
            <a:ext cx="9144000" cy="6812280"/>
          </a:xfrm>
          <a:prstGeom prst="rect">
            <a:avLst/>
          </a:prstGeom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3905137941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A2129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0832" y="-19482"/>
            <a:ext cx="7142567" cy="6877482"/>
          </a:xfrm>
          <a:prstGeom prst="rect">
            <a:avLst/>
          </a:prstGeom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l-P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l-PH"/>
          </a:p>
        </p:txBody>
      </p:sp>
      <p:pic>
        <p:nvPicPr>
          <p:cNvPr id="4" name="Picture 3" descr="b2e76f245105a5a20fe792e641c3c18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7469" y="-14530"/>
            <a:ext cx="6843531" cy="687252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efault Theme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231</TotalTime>
  <Words>10</Words>
  <Application>Microsoft Office PowerPoint</Application>
  <PresentationFormat>On-screen Show (4:3)</PresentationFormat>
  <Paragraphs>5</Paragraphs>
  <Slides>300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300</vt:i4>
      </vt:variant>
    </vt:vector>
  </HeadingPairs>
  <TitlesOfParts>
    <vt:vector size="301" baseType="lpstr">
      <vt:lpstr>Default Theme</vt:lpstr>
      <vt:lpstr>Famous glass wares Part three</vt:lpstr>
      <vt:lpstr>Cambridge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Hazel Atlas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Slide 88</vt:lpstr>
      <vt:lpstr>Slide 89</vt:lpstr>
      <vt:lpstr>Slide 90</vt:lpstr>
      <vt:lpstr>Slide 91</vt:lpstr>
      <vt:lpstr>Slide 92</vt:lpstr>
      <vt:lpstr>Slide 93</vt:lpstr>
      <vt:lpstr>Slide 94</vt:lpstr>
      <vt:lpstr>Slide 95</vt:lpstr>
      <vt:lpstr>Slide 96</vt:lpstr>
      <vt:lpstr>Slide 97</vt:lpstr>
      <vt:lpstr>Slide 98</vt:lpstr>
      <vt:lpstr>Slide 99</vt:lpstr>
      <vt:lpstr>Slide 100</vt:lpstr>
      <vt:lpstr>Slide 101</vt:lpstr>
      <vt:lpstr>Slide 102</vt:lpstr>
      <vt:lpstr>Slide 103</vt:lpstr>
      <vt:lpstr>Slide 104</vt:lpstr>
      <vt:lpstr>Slide 105</vt:lpstr>
      <vt:lpstr>Slide 106</vt:lpstr>
      <vt:lpstr>Slide 107</vt:lpstr>
      <vt:lpstr>Slide 108</vt:lpstr>
      <vt:lpstr>Slide 109</vt:lpstr>
      <vt:lpstr>Slide 110</vt:lpstr>
      <vt:lpstr>Slide 111</vt:lpstr>
      <vt:lpstr>Slide 112</vt:lpstr>
      <vt:lpstr>Slide 113</vt:lpstr>
      <vt:lpstr>Slide 114</vt:lpstr>
      <vt:lpstr>Slide 115</vt:lpstr>
      <vt:lpstr>Slide 116</vt:lpstr>
      <vt:lpstr>Slide 117</vt:lpstr>
      <vt:lpstr>Slide 118</vt:lpstr>
      <vt:lpstr>Slide 119</vt:lpstr>
      <vt:lpstr>Slide 120</vt:lpstr>
      <vt:lpstr>Slide 121</vt:lpstr>
      <vt:lpstr>Slide 122</vt:lpstr>
      <vt:lpstr>Slide 123</vt:lpstr>
      <vt:lpstr>Slide 124</vt:lpstr>
      <vt:lpstr>Slide 125</vt:lpstr>
      <vt:lpstr>Slide 126</vt:lpstr>
      <vt:lpstr>Slide 127</vt:lpstr>
      <vt:lpstr>Slide 128</vt:lpstr>
      <vt:lpstr>Slide 129</vt:lpstr>
      <vt:lpstr>Slide 130</vt:lpstr>
      <vt:lpstr>Slide 131</vt:lpstr>
      <vt:lpstr>Slide 132</vt:lpstr>
      <vt:lpstr>Slide 133</vt:lpstr>
      <vt:lpstr>Slide 134</vt:lpstr>
      <vt:lpstr>Slide 135</vt:lpstr>
      <vt:lpstr>Slide 136</vt:lpstr>
      <vt:lpstr>Slide 137</vt:lpstr>
      <vt:lpstr>Slide 138</vt:lpstr>
      <vt:lpstr>Slide 139</vt:lpstr>
      <vt:lpstr>Slide 140</vt:lpstr>
      <vt:lpstr>Slide 141</vt:lpstr>
      <vt:lpstr>Slide 142</vt:lpstr>
      <vt:lpstr>Slide 143</vt:lpstr>
      <vt:lpstr>Slide 144</vt:lpstr>
      <vt:lpstr>Slide 145</vt:lpstr>
      <vt:lpstr>Slide 146</vt:lpstr>
      <vt:lpstr>Slide 147</vt:lpstr>
      <vt:lpstr>Westmoreland</vt:lpstr>
      <vt:lpstr>Slide 149</vt:lpstr>
      <vt:lpstr>Slide 150</vt:lpstr>
      <vt:lpstr>Slide 151</vt:lpstr>
      <vt:lpstr>Slide 152</vt:lpstr>
      <vt:lpstr>Slide 153</vt:lpstr>
      <vt:lpstr>Slide 154</vt:lpstr>
      <vt:lpstr>Slide 155</vt:lpstr>
      <vt:lpstr>Slide 156</vt:lpstr>
      <vt:lpstr>Slide 157</vt:lpstr>
      <vt:lpstr>Slide 158</vt:lpstr>
      <vt:lpstr>Slide 159</vt:lpstr>
      <vt:lpstr>Slide 160</vt:lpstr>
      <vt:lpstr>Slide 161</vt:lpstr>
      <vt:lpstr>Slide 162</vt:lpstr>
      <vt:lpstr>Slide 163</vt:lpstr>
      <vt:lpstr>Slide 164</vt:lpstr>
      <vt:lpstr>Slide 165</vt:lpstr>
      <vt:lpstr>Slide 166</vt:lpstr>
      <vt:lpstr>Slide 167</vt:lpstr>
      <vt:lpstr>Slide 168</vt:lpstr>
      <vt:lpstr>Slide 169</vt:lpstr>
      <vt:lpstr>Slide 170</vt:lpstr>
      <vt:lpstr>Slide 171</vt:lpstr>
      <vt:lpstr>Slide 172</vt:lpstr>
      <vt:lpstr>Slide 173</vt:lpstr>
      <vt:lpstr>Slide 174</vt:lpstr>
      <vt:lpstr>Slide 175</vt:lpstr>
      <vt:lpstr>Slide 176</vt:lpstr>
      <vt:lpstr>Slide 177</vt:lpstr>
      <vt:lpstr>Slide 178</vt:lpstr>
      <vt:lpstr>Slide 179</vt:lpstr>
      <vt:lpstr>Slide 180</vt:lpstr>
      <vt:lpstr>Slide 181</vt:lpstr>
      <vt:lpstr>Slide 182</vt:lpstr>
      <vt:lpstr>Slide 183</vt:lpstr>
      <vt:lpstr>Slide 184</vt:lpstr>
      <vt:lpstr>Slide 185</vt:lpstr>
      <vt:lpstr>Slide 186</vt:lpstr>
      <vt:lpstr>Slide 187</vt:lpstr>
      <vt:lpstr>Slide 188</vt:lpstr>
      <vt:lpstr>Slide 189</vt:lpstr>
      <vt:lpstr>Slide 190</vt:lpstr>
      <vt:lpstr>Slide 191</vt:lpstr>
      <vt:lpstr>Slide 192</vt:lpstr>
      <vt:lpstr>Slide 193</vt:lpstr>
      <vt:lpstr>Slide 194</vt:lpstr>
      <vt:lpstr>Slide 195</vt:lpstr>
      <vt:lpstr>Slide 196</vt:lpstr>
      <vt:lpstr>Slide 197</vt:lpstr>
      <vt:lpstr>Slide 198</vt:lpstr>
      <vt:lpstr>Slide 199</vt:lpstr>
      <vt:lpstr>Slide 200</vt:lpstr>
      <vt:lpstr>Slide 201</vt:lpstr>
      <vt:lpstr>Slide 202</vt:lpstr>
      <vt:lpstr>Slide 203</vt:lpstr>
      <vt:lpstr>Slide 204</vt:lpstr>
      <vt:lpstr>Slide 205</vt:lpstr>
      <vt:lpstr>Slide 206</vt:lpstr>
      <vt:lpstr>Slide 207</vt:lpstr>
      <vt:lpstr>Slide 208</vt:lpstr>
      <vt:lpstr>Slide 209</vt:lpstr>
      <vt:lpstr>Slide 210</vt:lpstr>
      <vt:lpstr>Slide 211</vt:lpstr>
      <vt:lpstr>Slide 212</vt:lpstr>
      <vt:lpstr>Slide 213</vt:lpstr>
      <vt:lpstr>Slide 214</vt:lpstr>
      <vt:lpstr>Slide 215</vt:lpstr>
      <vt:lpstr>Slide 216</vt:lpstr>
      <vt:lpstr>Slide 217</vt:lpstr>
      <vt:lpstr>Slide 218</vt:lpstr>
      <vt:lpstr>Slide 219</vt:lpstr>
      <vt:lpstr>Slide 220</vt:lpstr>
      <vt:lpstr>Slide 221</vt:lpstr>
      <vt:lpstr>Slide 222</vt:lpstr>
      <vt:lpstr>Slide 223</vt:lpstr>
      <vt:lpstr>Slide 224</vt:lpstr>
      <vt:lpstr>Slide 225</vt:lpstr>
      <vt:lpstr>Slide 226</vt:lpstr>
      <vt:lpstr>Indiana glass ware</vt:lpstr>
      <vt:lpstr>Slide 228</vt:lpstr>
      <vt:lpstr>Slide 229</vt:lpstr>
      <vt:lpstr>Slide 230</vt:lpstr>
      <vt:lpstr>Slide 231</vt:lpstr>
      <vt:lpstr>Slide 232</vt:lpstr>
      <vt:lpstr>Slide 233</vt:lpstr>
      <vt:lpstr>Slide 234</vt:lpstr>
      <vt:lpstr>Slide 235</vt:lpstr>
      <vt:lpstr>Slide 236</vt:lpstr>
      <vt:lpstr>Slide 237</vt:lpstr>
      <vt:lpstr>Slide 238</vt:lpstr>
      <vt:lpstr>Slide 239</vt:lpstr>
      <vt:lpstr>Slide 240</vt:lpstr>
      <vt:lpstr>Slide 241</vt:lpstr>
      <vt:lpstr>Slide 242</vt:lpstr>
      <vt:lpstr>Slide 243</vt:lpstr>
      <vt:lpstr>Slide 244</vt:lpstr>
      <vt:lpstr>Slide 245</vt:lpstr>
      <vt:lpstr>Slide 246</vt:lpstr>
      <vt:lpstr>Slide 247</vt:lpstr>
      <vt:lpstr>Slide 248</vt:lpstr>
      <vt:lpstr>Slide 249</vt:lpstr>
      <vt:lpstr>Slide 250</vt:lpstr>
      <vt:lpstr>Slide 251</vt:lpstr>
      <vt:lpstr>Slide 252</vt:lpstr>
      <vt:lpstr>Slide 253</vt:lpstr>
      <vt:lpstr>Slide 254</vt:lpstr>
      <vt:lpstr>Slide 255</vt:lpstr>
      <vt:lpstr>Slide 256</vt:lpstr>
      <vt:lpstr>Slide 257</vt:lpstr>
      <vt:lpstr>Slide 258</vt:lpstr>
      <vt:lpstr>Slide 259</vt:lpstr>
      <vt:lpstr>Slide 260</vt:lpstr>
      <vt:lpstr>Slide 261</vt:lpstr>
      <vt:lpstr>Slide 262</vt:lpstr>
      <vt:lpstr>Slide 263</vt:lpstr>
      <vt:lpstr>Slide 264</vt:lpstr>
      <vt:lpstr>Slide 265</vt:lpstr>
      <vt:lpstr>Slide 266</vt:lpstr>
      <vt:lpstr>Slide 267</vt:lpstr>
      <vt:lpstr>Slide 268</vt:lpstr>
      <vt:lpstr>Slide 269</vt:lpstr>
      <vt:lpstr>Slide 270</vt:lpstr>
      <vt:lpstr>Slide 271</vt:lpstr>
      <vt:lpstr>Slide 272</vt:lpstr>
      <vt:lpstr>Slide 273</vt:lpstr>
      <vt:lpstr>Slide 274</vt:lpstr>
      <vt:lpstr>Slide 275</vt:lpstr>
      <vt:lpstr>Slide 276</vt:lpstr>
      <vt:lpstr>Slide 277</vt:lpstr>
      <vt:lpstr>Slide 278</vt:lpstr>
      <vt:lpstr>Slide 279</vt:lpstr>
      <vt:lpstr>Slide 280</vt:lpstr>
      <vt:lpstr>Slide 281</vt:lpstr>
      <vt:lpstr>Slide 282</vt:lpstr>
      <vt:lpstr>Slide 283</vt:lpstr>
      <vt:lpstr>Slide 284</vt:lpstr>
      <vt:lpstr>Slide 285</vt:lpstr>
      <vt:lpstr>Slide 286</vt:lpstr>
      <vt:lpstr>Slide 287</vt:lpstr>
      <vt:lpstr>Slide 288</vt:lpstr>
      <vt:lpstr>Slide 289</vt:lpstr>
      <vt:lpstr>Slide 290</vt:lpstr>
      <vt:lpstr>Slide 291</vt:lpstr>
      <vt:lpstr>Slide 292</vt:lpstr>
      <vt:lpstr>Slide 293</vt:lpstr>
      <vt:lpstr>Slide 294</vt:lpstr>
      <vt:lpstr>Slide 295</vt:lpstr>
      <vt:lpstr>Slide 296</vt:lpstr>
      <vt:lpstr>Slide 297</vt:lpstr>
      <vt:lpstr>Slide 298</vt:lpstr>
      <vt:lpstr>Slide 299</vt:lpstr>
      <vt:lpstr>Slide 300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Amal</dc:creator>
  <cp:lastModifiedBy>Amal</cp:lastModifiedBy>
  <cp:revision>25</cp:revision>
  <dcterms:created xsi:type="dcterms:W3CDTF">2015-12-03T02:10:08Z</dcterms:created>
  <dcterms:modified xsi:type="dcterms:W3CDTF">2015-12-04T09:06:36Z</dcterms:modified>
</cp:coreProperties>
</file>