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62" r:id="rId3"/>
    <p:sldId id="279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83" r:id="rId18"/>
    <p:sldId id="282" r:id="rId19"/>
    <p:sldId id="281" r:id="rId20"/>
    <p:sldId id="280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40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42" r:id="rId77"/>
    <p:sldId id="345" r:id="rId78"/>
    <p:sldId id="346" r:id="rId79"/>
    <p:sldId id="347" r:id="rId80"/>
    <p:sldId id="348" r:id="rId81"/>
    <p:sldId id="349" r:id="rId82"/>
    <p:sldId id="351" r:id="rId83"/>
    <p:sldId id="355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  <p:sldId id="368" r:id="rId97"/>
    <p:sldId id="369" r:id="rId98"/>
    <p:sldId id="370" r:id="rId99"/>
    <p:sldId id="380" r:id="rId100"/>
    <p:sldId id="381" r:id="rId101"/>
    <p:sldId id="378" r:id="rId102"/>
    <p:sldId id="371" r:id="rId103"/>
    <p:sldId id="372" r:id="rId104"/>
    <p:sldId id="373" r:id="rId105"/>
    <p:sldId id="374" r:id="rId106"/>
    <p:sldId id="375" r:id="rId107"/>
    <p:sldId id="376" r:id="rId108"/>
    <p:sldId id="377" r:id="rId109"/>
    <p:sldId id="379" r:id="rId110"/>
    <p:sldId id="382" r:id="rId111"/>
    <p:sldId id="383" r:id="rId112"/>
    <p:sldId id="384" r:id="rId113"/>
    <p:sldId id="385" r:id="rId114"/>
    <p:sldId id="386" r:id="rId115"/>
    <p:sldId id="387" r:id="rId116"/>
    <p:sldId id="388" r:id="rId117"/>
    <p:sldId id="389" r:id="rId118"/>
    <p:sldId id="390" r:id="rId119"/>
    <p:sldId id="391" r:id="rId120"/>
    <p:sldId id="392" r:id="rId121"/>
    <p:sldId id="393" r:id="rId122"/>
    <p:sldId id="394" r:id="rId123"/>
    <p:sldId id="395" r:id="rId124"/>
    <p:sldId id="396" r:id="rId125"/>
    <p:sldId id="397" r:id="rId126"/>
    <p:sldId id="398" r:id="rId127"/>
    <p:sldId id="399" r:id="rId128"/>
    <p:sldId id="400" r:id="rId129"/>
    <p:sldId id="401" r:id="rId130"/>
    <p:sldId id="402" r:id="rId131"/>
    <p:sldId id="403" r:id="rId132"/>
    <p:sldId id="404" r:id="rId133"/>
    <p:sldId id="405" r:id="rId134"/>
    <p:sldId id="406" r:id="rId135"/>
    <p:sldId id="407" r:id="rId136"/>
    <p:sldId id="408" r:id="rId137"/>
    <p:sldId id="409" r:id="rId138"/>
    <p:sldId id="410" r:id="rId139"/>
    <p:sldId id="411" r:id="rId140"/>
    <p:sldId id="412" r:id="rId141"/>
    <p:sldId id="413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1" r:id="rId150"/>
    <p:sldId id="422" r:id="rId151"/>
    <p:sldId id="423" r:id="rId152"/>
    <p:sldId id="424" r:id="rId153"/>
    <p:sldId id="425" r:id="rId154"/>
    <p:sldId id="426" r:id="rId155"/>
    <p:sldId id="427" r:id="rId156"/>
    <p:sldId id="428" r:id="rId157"/>
    <p:sldId id="429" r:id="rId158"/>
    <p:sldId id="430" r:id="rId159"/>
    <p:sldId id="431" r:id="rId160"/>
    <p:sldId id="432" r:id="rId161"/>
    <p:sldId id="433" r:id="rId162"/>
    <p:sldId id="434" r:id="rId163"/>
    <p:sldId id="435" r:id="rId164"/>
    <p:sldId id="436" r:id="rId165"/>
    <p:sldId id="437" r:id="rId166"/>
    <p:sldId id="438" r:id="rId167"/>
    <p:sldId id="439" r:id="rId168"/>
    <p:sldId id="440" r:id="rId169"/>
    <p:sldId id="441" r:id="rId170"/>
    <p:sldId id="442" r:id="rId171"/>
    <p:sldId id="443" r:id="rId172"/>
    <p:sldId id="444" r:id="rId173"/>
    <p:sldId id="445" r:id="rId174"/>
    <p:sldId id="446" r:id="rId175"/>
    <p:sldId id="447" r:id="rId176"/>
    <p:sldId id="448" r:id="rId177"/>
    <p:sldId id="449" r:id="rId178"/>
    <p:sldId id="450" r:id="rId179"/>
    <p:sldId id="451" r:id="rId180"/>
    <p:sldId id="452" r:id="rId181"/>
    <p:sldId id="453" r:id="rId182"/>
    <p:sldId id="454" r:id="rId183"/>
    <p:sldId id="455" r:id="rId184"/>
    <p:sldId id="456" r:id="rId185"/>
    <p:sldId id="457" r:id="rId186"/>
    <p:sldId id="458" r:id="rId187"/>
    <p:sldId id="482" r:id="rId188"/>
    <p:sldId id="462" r:id="rId189"/>
    <p:sldId id="477" r:id="rId190"/>
    <p:sldId id="461" r:id="rId191"/>
    <p:sldId id="464" r:id="rId192"/>
    <p:sldId id="459" r:id="rId193"/>
    <p:sldId id="460" r:id="rId194"/>
    <p:sldId id="463" r:id="rId195"/>
    <p:sldId id="465" r:id="rId196"/>
    <p:sldId id="466" r:id="rId197"/>
    <p:sldId id="467" r:id="rId198"/>
    <p:sldId id="468" r:id="rId199"/>
    <p:sldId id="469" r:id="rId200"/>
    <p:sldId id="470" r:id="rId201"/>
    <p:sldId id="471" r:id="rId202"/>
    <p:sldId id="472" r:id="rId203"/>
    <p:sldId id="473" r:id="rId204"/>
    <p:sldId id="474" r:id="rId205"/>
    <p:sldId id="475" r:id="rId206"/>
    <p:sldId id="476" r:id="rId207"/>
    <p:sldId id="478" r:id="rId208"/>
    <p:sldId id="479" r:id="rId209"/>
    <p:sldId id="480" r:id="rId210"/>
    <p:sldId id="481" r:id="rId211"/>
    <p:sldId id="483" r:id="rId212"/>
    <p:sldId id="484" r:id="rId213"/>
    <p:sldId id="485" r:id="rId214"/>
    <p:sldId id="486" r:id="rId215"/>
    <p:sldId id="487" r:id="rId216"/>
    <p:sldId id="488" r:id="rId217"/>
    <p:sldId id="489" r:id="rId218"/>
    <p:sldId id="490" r:id="rId219"/>
    <p:sldId id="491" r:id="rId220"/>
    <p:sldId id="492" r:id="rId221"/>
    <p:sldId id="493" r:id="rId222"/>
    <p:sldId id="494" r:id="rId223"/>
    <p:sldId id="495" r:id="rId224"/>
    <p:sldId id="496" r:id="rId225"/>
    <p:sldId id="498" r:id="rId226"/>
    <p:sldId id="497" r:id="rId227"/>
    <p:sldId id="499" r:id="rId228"/>
    <p:sldId id="500" r:id="rId229"/>
    <p:sldId id="501" r:id="rId230"/>
    <p:sldId id="502" r:id="rId231"/>
    <p:sldId id="503" r:id="rId232"/>
    <p:sldId id="504" r:id="rId233"/>
    <p:sldId id="505" r:id="rId234"/>
    <p:sldId id="506" r:id="rId235"/>
    <p:sldId id="507" r:id="rId236"/>
    <p:sldId id="508" r:id="rId237"/>
    <p:sldId id="509" r:id="rId238"/>
    <p:sldId id="510" r:id="rId239"/>
    <p:sldId id="511" r:id="rId240"/>
    <p:sldId id="512" r:id="rId241"/>
    <p:sldId id="513" r:id="rId242"/>
    <p:sldId id="514" r:id="rId243"/>
    <p:sldId id="515" r:id="rId244"/>
    <p:sldId id="516" r:id="rId245"/>
    <p:sldId id="517" r:id="rId246"/>
    <p:sldId id="518" r:id="rId247"/>
    <p:sldId id="519" r:id="rId248"/>
    <p:sldId id="520" r:id="rId249"/>
    <p:sldId id="521" r:id="rId250"/>
    <p:sldId id="522" r:id="rId2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tableStyles" Target="tableStyle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12/4/2015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9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785164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Famous glass wares</a:t>
            </a:r>
            <a:endParaRPr lang="fil-PH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7854696" cy="35814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Among the famous glass wares  Baccarat, Steuben, Carnival ,Bohemian and many others come to mind.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Here the finest examples of cut glass, art glass and crystal glass wares are presented for your private enjoyment  </a:t>
            </a:r>
            <a:r>
              <a:rPr lang="en-US" b="1" smtClean="0">
                <a:solidFill>
                  <a:schemeClr val="bg1"/>
                </a:solidFill>
              </a:rPr>
              <a:t>in </a:t>
            </a:r>
            <a:r>
              <a:rPr lang="en-US" b="1" smtClean="0">
                <a:solidFill>
                  <a:schemeClr val="bg1"/>
                </a:solidFill>
              </a:rPr>
              <a:t>three </a:t>
            </a:r>
            <a:r>
              <a:rPr lang="en-US" b="1" dirty="0" smtClean="0">
                <a:solidFill>
                  <a:schemeClr val="bg1"/>
                </a:solidFill>
              </a:rPr>
              <a:t>parts.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AKC/December 2015</a:t>
            </a:r>
            <a:endParaRPr lang="fil-PH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1752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Part One</a:t>
            </a:r>
            <a:endParaRPr lang="fil-PH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f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50" cy="6858000"/>
          </a:xfrm>
          <a:prstGeom prst="rect">
            <a:avLst/>
          </a:prstGeom>
        </p:spPr>
      </p:pic>
      <p:pic>
        <p:nvPicPr>
          <p:cNvPr id="5" name="Picture 4" descr="f-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932" y="0"/>
            <a:ext cx="39690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88" y="18287"/>
            <a:ext cx="7334812" cy="6839713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310"/>
            <a:ext cx="9144000" cy="646938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4).jpg"/>
          <p:cNvPicPr>
            <a:picLocks noChangeAspect="1"/>
          </p:cNvPicPr>
          <p:nvPr/>
        </p:nvPicPr>
        <p:blipFill>
          <a:blip r:embed="rId2"/>
          <a:srcRect l="21500" r="21500"/>
          <a:stretch>
            <a:fillRect/>
          </a:stretch>
        </p:blipFill>
        <p:spPr>
          <a:xfrm>
            <a:off x="0" y="-23394"/>
            <a:ext cx="4419600" cy="6881394"/>
          </a:xfrm>
          <a:prstGeom prst="rect">
            <a:avLst/>
          </a:prstGeom>
        </p:spPr>
      </p:pic>
      <p:pic>
        <p:nvPicPr>
          <p:cNvPr id="5" name="Picture 4" descr="s-l400 (35).jpg"/>
          <p:cNvPicPr>
            <a:picLocks noChangeAspect="1"/>
          </p:cNvPicPr>
          <p:nvPr/>
        </p:nvPicPr>
        <p:blipFill>
          <a:blip r:embed="rId3"/>
          <a:srcRect l="10974" r="5350"/>
          <a:stretch>
            <a:fillRect/>
          </a:stretch>
        </p:blipFill>
        <p:spPr>
          <a:xfrm>
            <a:off x="4419600" y="533400"/>
            <a:ext cx="4724400" cy="53467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 (38).jpg"/>
          <p:cNvPicPr>
            <a:picLocks noChangeAspect="1"/>
          </p:cNvPicPr>
          <p:nvPr/>
        </p:nvPicPr>
        <p:blipFill>
          <a:blip r:embed="rId3"/>
          <a:srcRect l="16209" r="9232"/>
          <a:stretch>
            <a:fillRect/>
          </a:stretch>
        </p:blipFill>
        <p:spPr>
          <a:xfrm>
            <a:off x="5105400" y="304800"/>
            <a:ext cx="4038600" cy="6157291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11300" y="1511300"/>
            <a:ext cx="6908800" cy="3886200"/>
          </a:xfrm>
          <a:prstGeom prst="rect">
            <a:avLst/>
          </a:prstGeom>
        </p:spPr>
      </p:pic>
      <p:pic>
        <p:nvPicPr>
          <p:cNvPr id="5" name="Picture 4" descr="s-l400 (4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-50800"/>
            <a:ext cx="5257800" cy="69088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03" y="0"/>
            <a:ext cx="72379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329"/>
            <a:ext cx="9144000" cy="6149341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 (50).jpg"/>
          <p:cNvPicPr>
            <a:picLocks noChangeAspect="1"/>
          </p:cNvPicPr>
          <p:nvPr/>
        </p:nvPicPr>
        <p:blipFill>
          <a:blip r:embed="rId3"/>
          <a:srcRect l="12563" r="15075"/>
          <a:stretch>
            <a:fillRect/>
          </a:stretch>
        </p:blipFill>
        <p:spPr>
          <a:xfrm>
            <a:off x="5157216" y="609600"/>
            <a:ext cx="3986784" cy="55372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 (58).jpg"/>
          <p:cNvPicPr>
            <a:picLocks noChangeAspect="1"/>
          </p:cNvPicPr>
          <p:nvPr/>
        </p:nvPicPr>
        <p:blipFill>
          <a:blip r:embed="rId3"/>
          <a:srcRect l="17850" r="24400"/>
          <a:stretch>
            <a:fillRect/>
          </a:stretch>
        </p:blipFill>
        <p:spPr>
          <a:xfrm>
            <a:off x="4953000" y="0"/>
            <a:ext cx="4191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03" y="0"/>
            <a:ext cx="72379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00650" cy="6934200"/>
          </a:xfrm>
          <a:prstGeom prst="rect">
            <a:avLst/>
          </a:prstGeom>
        </p:spPr>
      </p:pic>
      <p:pic>
        <p:nvPicPr>
          <p:cNvPr id="5" name="Picture 4" descr="s-l400 (6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82600"/>
            <a:ext cx="41910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61" y="274320"/>
            <a:ext cx="9210261" cy="635508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45" y="0"/>
            <a:ext cx="61379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4914900" cy="6858000"/>
          </a:xfrm>
          <a:prstGeom prst="rect">
            <a:avLst/>
          </a:prstGeom>
        </p:spPr>
      </p:pic>
      <p:pic>
        <p:nvPicPr>
          <p:cNvPr id="5" name="Picture 4" descr="s-l400 (66).jpg"/>
          <p:cNvPicPr>
            <a:picLocks noChangeAspect="1"/>
          </p:cNvPicPr>
          <p:nvPr/>
        </p:nvPicPr>
        <p:blipFill>
          <a:blip r:embed="rId3"/>
          <a:srcRect l="9677"/>
          <a:stretch>
            <a:fillRect/>
          </a:stretch>
        </p:blipFill>
        <p:spPr>
          <a:xfrm>
            <a:off x="4876800" y="914685"/>
            <a:ext cx="4267200" cy="5308315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s-l400 (6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4926902" cy="5918200"/>
          </a:xfrm>
          <a:prstGeom prst="rect">
            <a:avLst/>
          </a:prstGeom>
        </p:spPr>
      </p:pic>
      <p:pic>
        <p:nvPicPr>
          <p:cNvPr id="5" name="Picture 4" descr="s-l400 (6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457200"/>
            <a:ext cx="4216400" cy="3162300"/>
          </a:xfrm>
          <a:prstGeom prst="rect">
            <a:avLst/>
          </a:prstGeom>
        </p:spPr>
      </p:pic>
      <p:pic>
        <p:nvPicPr>
          <p:cNvPr id="7" name="Picture 6" descr="s-l400 (7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581400"/>
            <a:ext cx="3322056" cy="28818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698" y="0"/>
            <a:ext cx="64122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0"/>
            <a:ext cx="66008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9144000" cy="681228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8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6" name="Picture 5" descr="s-l400 (84).jpg"/>
          <p:cNvPicPr>
            <a:picLocks noChangeAspect="1"/>
          </p:cNvPicPr>
          <p:nvPr/>
        </p:nvPicPr>
        <p:blipFill>
          <a:blip r:embed="rId3"/>
          <a:srcRect l="6667" r="14815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8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877" y="0"/>
            <a:ext cx="65322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9150" cy="6858000"/>
          </a:xfrm>
          <a:prstGeom prst="rect">
            <a:avLst/>
          </a:prstGeom>
        </p:spPr>
      </p:pic>
      <p:pic>
        <p:nvPicPr>
          <p:cNvPr id="5" name="Picture 4" descr="s-l1600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176" y="0"/>
            <a:ext cx="4609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s-l1600.jpg"/>
          <p:cNvPicPr>
            <a:picLocks noChangeAspect="1"/>
          </p:cNvPicPr>
          <p:nvPr/>
        </p:nvPicPr>
        <p:blipFill>
          <a:blip r:embed="rId2"/>
          <a:srcRect l="7844" r="8487"/>
          <a:stretch>
            <a:fillRect/>
          </a:stretch>
        </p:blipFill>
        <p:spPr>
          <a:xfrm>
            <a:off x="0" y="0"/>
            <a:ext cx="4876800" cy="6858000"/>
          </a:xfrm>
          <a:prstGeom prst="rect">
            <a:avLst/>
          </a:prstGeom>
        </p:spPr>
      </p:pic>
      <p:pic>
        <p:nvPicPr>
          <p:cNvPr id="5" name="Picture 4" descr="s-l1600 (1).jpg"/>
          <p:cNvPicPr>
            <a:picLocks noChangeAspect="1"/>
          </p:cNvPicPr>
          <p:nvPr/>
        </p:nvPicPr>
        <p:blipFill>
          <a:blip r:embed="rId3"/>
          <a:srcRect l="21667" r="31667"/>
          <a:stretch>
            <a:fillRect/>
          </a:stretch>
        </p:blipFill>
        <p:spPr>
          <a:xfrm>
            <a:off x="4876800" y="0"/>
            <a:ext cx="4267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906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Fostoria glass ware</a:t>
            </a:r>
            <a:endParaRPr lang="fil-PH" sz="6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97960" cy="6867071"/>
          </a:xfrm>
          <a:prstGeom prst="rect">
            <a:avLst/>
          </a:prstGeom>
        </p:spPr>
      </p:pic>
      <p:pic>
        <p:nvPicPr>
          <p:cNvPr id="5" name="Picture 4" descr="s-l400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85" y="22860"/>
            <a:ext cx="9174685" cy="683514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21"/>
            <a:ext cx="9144000" cy="6766558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 (10).jpg"/>
          <p:cNvPicPr>
            <a:picLocks noChangeAspect="1"/>
          </p:cNvPicPr>
          <p:nvPr/>
        </p:nvPicPr>
        <p:blipFill>
          <a:blip r:embed="rId3"/>
          <a:srcRect l="20500"/>
          <a:stretch>
            <a:fillRect/>
          </a:stretch>
        </p:blipFill>
        <p:spPr>
          <a:xfrm>
            <a:off x="5105400" y="838200"/>
            <a:ext cx="40386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8622"/>
            <a:ext cx="9144000" cy="60807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"/>
            <a:ext cx="9144000" cy="6766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6350" cy="6858000"/>
          </a:xfrm>
          <a:prstGeom prst="rect">
            <a:avLst/>
          </a:prstGeom>
        </p:spPr>
      </p:pic>
      <p:pic>
        <p:nvPicPr>
          <p:cNvPr id="5" name="Picture 4" descr="s-l400 (1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481" y="381000"/>
            <a:ext cx="4125519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0" y="0"/>
            <a:ext cx="5760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11"/>
            <a:ext cx="4008247" cy="6881111"/>
          </a:xfrm>
          <a:prstGeom prst="rect">
            <a:avLst/>
          </a:prstGeom>
        </p:spPr>
      </p:pic>
      <p:pic>
        <p:nvPicPr>
          <p:cNvPr id="5" name="Picture 4" descr="s-l400 (1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828" y="288768"/>
            <a:ext cx="5167172" cy="6188232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09210" cy="6858000"/>
          </a:xfrm>
          <a:prstGeom prst="rect">
            <a:avLst/>
          </a:prstGeom>
        </p:spPr>
      </p:pic>
      <p:pic>
        <p:nvPicPr>
          <p:cNvPr id="5" name="Picture 4" descr="s-l400 (37).jpg"/>
          <p:cNvPicPr>
            <a:picLocks noChangeAspect="1"/>
          </p:cNvPicPr>
          <p:nvPr/>
        </p:nvPicPr>
        <p:blipFill>
          <a:blip r:embed="rId3"/>
          <a:srcRect l="28333" r="27500"/>
          <a:stretch>
            <a:fillRect/>
          </a:stretch>
        </p:blipFill>
        <p:spPr>
          <a:xfrm>
            <a:off x="5105400" y="0"/>
            <a:ext cx="4038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13" y="-6858"/>
            <a:ext cx="8221387" cy="6864858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7189"/>
            <a:ext cx="9144000" cy="610362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"/>
            <a:ext cx="4572000" cy="6849437"/>
          </a:xfrm>
          <a:prstGeom prst="rect">
            <a:avLst/>
          </a:prstGeom>
        </p:spPr>
      </p:pic>
      <p:pic>
        <p:nvPicPr>
          <p:cNvPr id="5" name="Picture 4" descr="s-l400 (3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61975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38199"/>
            <a:ext cx="9177866" cy="5162549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85" y="22860"/>
            <a:ext cx="9174685" cy="683514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4552061" cy="6110149"/>
          </a:xfrm>
          <a:prstGeom prst="rect">
            <a:avLst/>
          </a:prstGeom>
        </p:spPr>
      </p:pic>
      <p:pic>
        <p:nvPicPr>
          <p:cNvPr id="5" name="Picture 4" descr="s-l400 (37).jpg"/>
          <p:cNvPicPr>
            <a:picLocks noChangeAspect="1"/>
          </p:cNvPicPr>
          <p:nvPr/>
        </p:nvPicPr>
        <p:blipFill>
          <a:blip r:embed="rId3"/>
          <a:srcRect l="24166" r="25833"/>
          <a:stretch>
            <a:fillRect/>
          </a:stretch>
        </p:blipFill>
        <p:spPr>
          <a:xfrm>
            <a:off x="4572000" y="304800"/>
            <a:ext cx="4572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"/>
            <a:ext cx="9144000" cy="694944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56759" y="-1156760"/>
            <a:ext cx="6940550" cy="9254067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400 (3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790"/>
            <a:ext cx="9144000" cy="564642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81" y="0"/>
            <a:ext cx="82378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400 (4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636"/>
            <a:ext cx="4549140" cy="6892636"/>
          </a:xfrm>
          <a:prstGeom prst="rect">
            <a:avLst/>
          </a:prstGeom>
        </p:spPr>
      </p:pic>
      <p:pic>
        <p:nvPicPr>
          <p:cNvPr id="6" name="Picture 5" descr="s-l400 (9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725" y="228600"/>
            <a:ext cx="4613275" cy="6431197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9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0"/>
            <a:ext cx="52292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58" y="0"/>
            <a:ext cx="61464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69" y="0"/>
            <a:ext cx="64392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078"/>
            <a:ext cx="9144000" cy="5607844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8" y="0"/>
            <a:ext cx="75362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851648" cy="838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Heisey</a:t>
            </a:r>
            <a:r>
              <a:rPr lang="en-US" dirty="0" smtClean="0">
                <a:solidFill>
                  <a:schemeClr val="bg1"/>
                </a:solidFill>
              </a:rPr>
              <a:t> glassware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8).jpg"/>
          <p:cNvPicPr>
            <a:picLocks noChangeAspect="1"/>
          </p:cNvPicPr>
          <p:nvPr/>
        </p:nvPicPr>
        <p:blipFill>
          <a:blip r:embed="rId2"/>
          <a:srcRect b="8217"/>
          <a:stretch>
            <a:fillRect/>
          </a:stretch>
        </p:blipFill>
        <p:spPr>
          <a:xfrm>
            <a:off x="381000" y="0"/>
            <a:ext cx="8352476" cy="6880352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3326130" cy="6858000"/>
          </a:xfrm>
          <a:prstGeom prst="rect">
            <a:avLst/>
          </a:prstGeom>
        </p:spPr>
      </p:pic>
      <p:pic>
        <p:nvPicPr>
          <p:cNvPr id="5" name="Picture 4" descr="s-l400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9144001" cy="6858003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Picture 4" descr="s-l400 (1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00" y="144780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 descr="s-l400 (5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24" y="1066800"/>
            <a:ext cx="4091938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2192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Fenton glass ware</a:t>
            </a:r>
            <a:endParaRPr lang="fil-PH" sz="6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f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9144000" cy="605790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400 (1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-25400"/>
            <a:ext cx="533400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370"/>
            <a:ext cx="9144000" cy="550926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63" y="0"/>
            <a:ext cx="65236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72" y="0"/>
            <a:ext cx="73990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4091"/>
            <a:ext cx="3505200" cy="6833909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Anchor Hawking  glassware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52" y="0"/>
            <a:ext cx="67036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0999"/>
            <a:ext cx="9172754" cy="6076949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190"/>
            <a:ext cx="9144000" cy="610362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974"/>
            <a:ext cx="6705600" cy="6859948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38199"/>
            <a:ext cx="9177866" cy="5162549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0"/>
            <a:ext cx="77273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9144000" cy="681228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" y="1524000"/>
            <a:ext cx="9125748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0693"/>
            <a:ext cx="5410200" cy="6913994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510"/>
            <a:ext cx="9144000" cy="555498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69" y="0"/>
            <a:ext cx="68924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400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35" y="-65522"/>
            <a:ext cx="5434965" cy="692352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75554" cy="6858000"/>
          </a:xfrm>
          <a:prstGeom prst="rect">
            <a:avLst/>
          </a:prstGeom>
        </p:spPr>
      </p:pic>
      <p:pic>
        <p:nvPicPr>
          <p:cNvPr id="5" name="Picture 4" descr="f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-76200"/>
            <a:ext cx="5029200" cy="693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908800"/>
          </a:xfrm>
          <a:prstGeom prst="rect">
            <a:avLst/>
          </a:prstGeom>
        </p:spPr>
      </p:pic>
      <p:pic>
        <p:nvPicPr>
          <p:cNvPr id="5" name="Picture 4" descr="s-l400 (20).jpg"/>
          <p:cNvPicPr>
            <a:picLocks noChangeAspect="1"/>
          </p:cNvPicPr>
          <p:nvPr/>
        </p:nvPicPr>
        <p:blipFill>
          <a:blip r:embed="rId3"/>
          <a:srcRect l="9514" r="8936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8750" cy="6985000"/>
          </a:xfrm>
          <a:prstGeom prst="rect">
            <a:avLst/>
          </a:prstGeom>
        </p:spPr>
      </p:pic>
      <p:pic>
        <p:nvPicPr>
          <p:cNvPr id="5" name="Picture 4" descr="s-l400 (2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0"/>
            <a:ext cx="3962400" cy="2971800"/>
          </a:xfrm>
          <a:prstGeom prst="rect">
            <a:avLst/>
          </a:prstGeom>
        </p:spPr>
      </p:pic>
      <p:pic>
        <p:nvPicPr>
          <p:cNvPr id="6" name="Picture 5" descr="s-l400 (24).jpg"/>
          <p:cNvPicPr>
            <a:picLocks noChangeAspect="1"/>
          </p:cNvPicPr>
          <p:nvPr/>
        </p:nvPicPr>
        <p:blipFill>
          <a:blip r:embed="rId4"/>
          <a:srcRect l="14500" r="9000"/>
          <a:stretch>
            <a:fillRect/>
          </a:stretch>
        </p:blipFill>
        <p:spPr>
          <a:xfrm>
            <a:off x="5181600" y="2971800"/>
            <a:ext cx="396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57776" cy="6858000"/>
          </a:xfrm>
          <a:prstGeom prst="rect">
            <a:avLst/>
          </a:prstGeom>
        </p:spPr>
      </p:pic>
      <p:pic>
        <p:nvPicPr>
          <p:cNvPr id="6" name="Picture 5" descr="s-l400 (2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33978" y="1347980"/>
            <a:ext cx="6857998" cy="4162044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-9144"/>
            <a:ext cx="7153275" cy="6867144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400 (3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37" y="20190"/>
            <a:ext cx="7031163" cy="6837809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27" y="-15431"/>
            <a:ext cx="7450873" cy="6873431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61426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69" y="-58674"/>
            <a:ext cx="6951431" cy="6916674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58" y="0"/>
            <a:ext cx="85280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74" y="0"/>
            <a:ext cx="81761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f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1" y="0"/>
            <a:ext cx="69367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 descr="f-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897" y="0"/>
            <a:ext cx="50577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0"/>
            <a:ext cx="70338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F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f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f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f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008" y="3002280"/>
            <a:ext cx="633984" cy="853440"/>
          </a:xfrm>
          <a:prstGeom prst="rect">
            <a:avLst/>
          </a:prstGeom>
        </p:spPr>
      </p:pic>
      <p:pic>
        <p:nvPicPr>
          <p:cNvPr id="6" name="Picture 5" descr="f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995" y="609600"/>
            <a:ext cx="4019005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85" y="22860"/>
            <a:ext cx="9174685" cy="683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5" y="0"/>
            <a:ext cx="813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57" y="0"/>
            <a:ext cx="65640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3962"/>
            <a:ext cx="5029200" cy="6770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Fen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7798"/>
            <a:ext cx="3962400" cy="6802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ento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807" y="0"/>
            <a:ext cx="53663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93" y="0"/>
            <a:ext cx="60414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240" y="0"/>
            <a:ext cx="51455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0"/>
            <a:ext cx="42862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86" y="0"/>
            <a:ext cx="60742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81" y="0"/>
            <a:ext cx="84966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48" y="-80554"/>
            <a:ext cx="7833852" cy="6938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12" y="0"/>
            <a:ext cx="70081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43" y="0"/>
            <a:ext cx="57803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35" y="0"/>
            <a:ext cx="43597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29" y="0"/>
            <a:ext cx="56823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436" y="0"/>
            <a:ext cx="64171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14" y="0"/>
            <a:ext cx="55843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81" y="0"/>
            <a:ext cx="84966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066800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Carnival glass ware</a:t>
            </a:r>
            <a:endParaRPr lang="fil-PH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-83099"/>
            <a:ext cx="4267200" cy="7024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0"/>
            <a:ext cx="67722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1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141" y="0"/>
            <a:ext cx="63657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167" y="0"/>
            <a:ext cx="64636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" y="-16192"/>
            <a:ext cx="9152467" cy="687419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7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0693"/>
            <a:ext cx="5334000" cy="6816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88" y="0"/>
            <a:ext cx="6909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69" y="0"/>
            <a:ext cx="68924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8620"/>
            <a:ext cx="9155459" cy="608838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6" name="Picture 5" descr="s-l400 (8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60158"/>
            <a:ext cx="6457950" cy="6797842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886"/>
            <a:ext cx="9144000" cy="607422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886"/>
            <a:ext cx="9144000" cy="607422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8620"/>
            <a:ext cx="9155459" cy="608838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88" y="0"/>
            <a:ext cx="6909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69" y="0"/>
            <a:ext cx="68924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0"/>
            <a:ext cx="62579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15" y="-8594"/>
            <a:ext cx="4566285" cy="686659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s-l400 (19).jpg"/>
          <p:cNvPicPr>
            <a:picLocks noChangeAspect="1"/>
          </p:cNvPicPr>
          <p:nvPr/>
        </p:nvPicPr>
        <p:blipFill>
          <a:blip r:embed="rId2"/>
          <a:srcRect t="6923"/>
          <a:stretch>
            <a:fillRect/>
          </a:stretch>
        </p:blipFill>
        <p:spPr>
          <a:xfrm>
            <a:off x="982413" y="0"/>
            <a:ext cx="7557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4" y="0"/>
            <a:ext cx="69272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s-l400 (22).jpg"/>
          <p:cNvPicPr>
            <a:picLocks noChangeAspect="1"/>
          </p:cNvPicPr>
          <p:nvPr/>
        </p:nvPicPr>
        <p:blipFill>
          <a:blip r:embed="rId3"/>
          <a:srcRect b="6195"/>
          <a:stretch>
            <a:fillRect/>
          </a:stretch>
        </p:blipFill>
        <p:spPr>
          <a:xfrm rot="16200000">
            <a:off x="4076700" y="1409700"/>
            <a:ext cx="60960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 descr="s-l400 (24).jpg"/>
          <p:cNvPicPr>
            <a:picLocks noChangeAspect="1"/>
          </p:cNvPicPr>
          <p:nvPr/>
        </p:nvPicPr>
        <p:blipFill>
          <a:blip r:embed="rId3"/>
          <a:srcRect l="5851" r="18093"/>
          <a:stretch>
            <a:fillRect/>
          </a:stretch>
        </p:blipFill>
        <p:spPr>
          <a:xfrm>
            <a:off x="5181600" y="1066800"/>
            <a:ext cx="3962400" cy="53848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85825" y="885825"/>
            <a:ext cx="6858000" cy="5086350"/>
          </a:xfrm>
          <a:prstGeom prst="rect">
            <a:avLst/>
          </a:prstGeom>
        </p:spPr>
      </p:pic>
      <p:pic>
        <p:nvPicPr>
          <p:cNvPr id="5" name="Picture 4" descr="s-l400 (27).jpg"/>
          <p:cNvPicPr>
            <a:picLocks noChangeAspect="1"/>
          </p:cNvPicPr>
          <p:nvPr/>
        </p:nvPicPr>
        <p:blipFill>
          <a:blip r:embed="rId3"/>
          <a:srcRect t="16704" b="-5234"/>
          <a:stretch>
            <a:fillRect/>
          </a:stretch>
        </p:blipFill>
        <p:spPr>
          <a:xfrm rot="5400000">
            <a:off x="3542345" y="1258255"/>
            <a:ext cx="685991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007" y="0"/>
            <a:ext cx="67379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2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03" y="0"/>
            <a:ext cx="85232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-1"/>
            <a:ext cx="6193154" cy="6919725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3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307" y="6888"/>
            <a:ext cx="5052694" cy="6851112"/>
          </a:xfrm>
          <a:prstGeom prst="rect">
            <a:avLst/>
          </a:prstGeom>
        </p:spPr>
      </p:pic>
      <p:pic>
        <p:nvPicPr>
          <p:cNvPr id="5" name="Picture 4" descr="s-l400 (3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49344" y="1363345"/>
            <a:ext cx="6857999" cy="4131309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400 (4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7437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65</Words>
  <Application>Microsoft Office PowerPoint</Application>
  <PresentationFormat>On-screen Show (4:3)</PresentationFormat>
  <Paragraphs>12</Paragraphs>
  <Slides>250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250</vt:i4>
      </vt:variant>
    </vt:vector>
  </HeadingPairs>
  <TitlesOfParts>
    <vt:vector size="251" baseType="lpstr">
      <vt:lpstr>Flow</vt:lpstr>
      <vt:lpstr>Famous glass wares</vt:lpstr>
      <vt:lpstr>Fenton glass ware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Carnival glass ware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Fostoria glass ware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 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Heisey glassware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Anchor Hawking  glassware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Amal</dc:creator>
  <cp:lastModifiedBy>Amal</cp:lastModifiedBy>
  <cp:revision>29</cp:revision>
  <dcterms:created xsi:type="dcterms:W3CDTF">2015-11-30T23:45:34Z</dcterms:created>
  <dcterms:modified xsi:type="dcterms:W3CDTF">2015-12-03T23:47:46Z</dcterms:modified>
</cp:coreProperties>
</file>