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229.xml" ContentType="application/vnd.openxmlformats-officedocument.presentationml.slide+xml"/>
  <Override PartName="/ppt/slides/slide276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65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s/slide254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slides/slide243.xml" ContentType="application/vnd.openxmlformats-officedocument.presentationml.slide+xml"/>
  <Override PartName="/ppt/slides/slide290.xml" ContentType="application/vnd.openxmlformats-officedocument.presentationml.slide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259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s/slide248.xml" ContentType="application/vnd.openxmlformats-officedocument.presentationml.slide+xml"/>
  <Override PartName="/ppt/slides/slide2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s/slide237.xml" ContentType="application/vnd.openxmlformats-officedocument.presentationml.slide+xml"/>
  <Override PartName="/ppt/slides/slide284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26.xml" ContentType="application/vnd.openxmlformats-officedocument.presentationml.slide+xml"/>
  <Override PartName="/ppt/slides/slide262.xml" ContentType="application/vnd.openxmlformats-officedocument.presentationml.slide+xml"/>
  <Override PartName="/ppt/slides/slide273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ppt/slides/slide2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slides/slide240.xml" ContentType="application/vnd.openxmlformats-officedocument.presentationml.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slides/slide278.xml" ContentType="application/vnd.openxmlformats-officedocument.presentationml.slide+xml"/>
  <Override PartName="/ppt/slides/slide289.xml" ContentType="application/vnd.openxmlformats-officedocument.presentationml.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slides/slide267.xml" ContentType="application/vnd.openxmlformats-officedocument.presentationml.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s/slide209.xml" ContentType="application/vnd.openxmlformats-officedocument.presentationml.slide+xml"/>
  <Override PartName="/ppt/slides/slide25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s/slide234.xml" ContentType="application/vnd.openxmlformats-officedocument.presentationml.slide+xml"/>
  <Override PartName="/ppt/slides/slide245.xml" ContentType="application/vnd.openxmlformats-officedocument.presentationml.slide+xml"/>
  <Override PartName="/ppt/slides/slide281.xml" ContentType="application/vnd.openxmlformats-officedocument.presentationml.slide+xml"/>
  <Override PartName="/ppt/slides/slide292.xml" ContentType="application/vnd.openxmlformats-officedocument.presentationml.slide+xml"/>
  <Override PartName="/ppt/slides/slide41.xml" ContentType="application/vnd.openxmlformats-officedocument.presentationml.slide+xml"/>
  <Override PartName="/ppt/slides/slide223.xml" ContentType="application/vnd.openxmlformats-officedocument.presentationml.slide+xml"/>
  <Override PartName="/ppt/slides/slide270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s/slide138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s/slide279.xml" ContentType="application/vnd.openxmlformats-officedocument.presentationml.slide+xml"/>
  <Override PartName="/ppt/slides/slide297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239.xml" ContentType="application/vnd.openxmlformats-officedocument.presentationml.slide+xml"/>
  <Override PartName="/ppt/slides/slide257.xml" ContentType="application/vnd.openxmlformats-officedocument.presentationml.slide+xml"/>
  <Override PartName="/ppt/slides/slide268.xml" ContentType="application/vnd.openxmlformats-officedocument.presentationml.slide+xml"/>
  <Override PartName="/ppt/slides/slide286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s/slide246.xml" ContentType="application/vnd.openxmlformats-officedocument.presentationml.slide+xml"/>
  <Override PartName="/ppt/slides/slide264.xml" ContentType="application/vnd.openxmlformats-officedocument.presentationml.slide+xml"/>
  <Override PartName="/ppt/slides/slide275.xml" ContentType="application/vnd.openxmlformats-officedocument.presentationml.slide+xml"/>
  <Override PartName="/ppt/slides/slide293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235.xml" ContentType="application/vnd.openxmlformats-officedocument.presentationml.slide+xml"/>
  <Override PartName="/ppt/slides/slide253.xml" ContentType="application/vnd.openxmlformats-officedocument.presentationml.slide+xml"/>
  <Override PartName="/ppt/slides/slide2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s/slide242.xml" ContentType="application/vnd.openxmlformats-officedocument.presentationml.slide+xml"/>
  <Override PartName="/ppt/slides/slide260.xml" ContentType="application/vnd.openxmlformats-officedocument.presentationml.slide+xml"/>
  <Override PartName="/ppt/slides/slide27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231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220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69.xml" ContentType="application/vnd.openxmlformats-officedocument.presentationml.slide+xml"/>
  <Override PartName="/ppt/slides/slide287.xml" ContentType="application/vnd.openxmlformats-officedocument.presentationml.slide+xml"/>
  <Override PartName="/ppt/slides/slide298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2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s/slide247.xml" ContentType="application/vnd.openxmlformats-officedocument.presentationml.slide+xml"/>
  <Override PartName="/ppt/slides/slide283.xml" ContentType="application/vnd.openxmlformats-officedocument.presentationml.slide+xml"/>
  <Override PartName="/ppt/slides/slide29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slides/slide272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2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250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slides/slide288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s/slide27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slides/slide255.xml" ContentType="application/vnd.openxmlformats-officedocument.presentationml.slide+xml"/>
  <Override PartName="/ppt/slides/slide266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s/slide244.xml" ContentType="application/vnd.openxmlformats-officedocument.presentationml.slide+xml"/>
  <Override PartName="/ppt/slides/slide291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51.xml" ContentType="application/vnd.openxmlformats-officedocument.presentationml.slide+xml"/>
  <Override PartName="/ppt/slides/slide233.xml" ContentType="application/vnd.openxmlformats-officedocument.presentationml.slide+xml"/>
  <Override PartName="/ppt/slides/slide280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s/slide238.xml" ContentType="application/vnd.openxmlformats-officedocument.presentationml.slide+xml"/>
  <Override PartName="/ppt/slides/slide249.xml" ContentType="application/vnd.openxmlformats-officedocument.presentationml.slide+xml"/>
  <Override PartName="/ppt/slides/slide285.xml" ContentType="application/vnd.openxmlformats-officedocument.presentationml.slide+xml"/>
  <Override PartName="/ppt/slides/slide29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slides/slide227.xml" ContentType="application/vnd.openxmlformats-officedocument.presentationml.slide+xml"/>
  <Override PartName="/ppt/slides/slide274.xml" ContentType="application/vnd.openxmlformats-officedocument.presentationml.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s/slide216.xml" ContentType="application/vnd.openxmlformats-officedocument.presentationml.slide+xml"/>
  <Override PartName="/ppt/slides/slide26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41.xml" ContentType="application/vnd.openxmlformats-officedocument.presentationml.slide+xml"/>
  <Override PartName="/ppt/slides/slide252.xml" ContentType="application/vnd.openxmlformats-officedocument.presentationml.slide+xml"/>
  <Override PartName="/ppt/slides/slide12.xml" ContentType="application/vnd.openxmlformats-officedocument.presentationml.slide+xml"/>
  <Override PartName="/ppt/slides/slide178.xml" ContentType="application/vnd.openxmlformats-officedocument.presentationml.slide+xml"/>
  <Override PartName="/ppt/slides/slide2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67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391" r:id="rId3"/>
    <p:sldId id="382" r:id="rId4"/>
    <p:sldId id="257" r:id="rId5"/>
    <p:sldId id="258" r:id="rId6"/>
    <p:sldId id="273" r:id="rId7"/>
    <p:sldId id="259" r:id="rId8"/>
    <p:sldId id="271" r:id="rId9"/>
    <p:sldId id="279" r:id="rId10"/>
    <p:sldId id="277" r:id="rId11"/>
    <p:sldId id="260" r:id="rId12"/>
    <p:sldId id="261" r:id="rId13"/>
    <p:sldId id="280" r:id="rId14"/>
    <p:sldId id="265" r:id="rId15"/>
    <p:sldId id="283" r:id="rId16"/>
    <p:sldId id="276" r:id="rId17"/>
    <p:sldId id="281" r:id="rId18"/>
    <p:sldId id="288" r:id="rId19"/>
    <p:sldId id="285" r:id="rId20"/>
    <p:sldId id="297" r:id="rId21"/>
    <p:sldId id="291" r:id="rId22"/>
    <p:sldId id="305" r:id="rId23"/>
    <p:sldId id="304" r:id="rId24"/>
    <p:sldId id="300" r:id="rId25"/>
    <p:sldId id="293" r:id="rId26"/>
    <p:sldId id="299" r:id="rId27"/>
    <p:sldId id="309" r:id="rId28"/>
    <p:sldId id="345" r:id="rId29"/>
    <p:sldId id="346" r:id="rId30"/>
    <p:sldId id="349" r:id="rId31"/>
    <p:sldId id="352" r:id="rId32"/>
    <p:sldId id="353" r:id="rId33"/>
    <p:sldId id="354" r:id="rId34"/>
    <p:sldId id="356" r:id="rId35"/>
    <p:sldId id="355" r:id="rId36"/>
    <p:sldId id="311" r:id="rId37"/>
    <p:sldId id="312" r:id="rId38"/>
    <p:sldId id="320" r:id="rId39"/>
    <p:sldId id="568" r:id="rId40"/>
    <p:sldId id="322" r:id="rId41"/>
    <p:sldId id="444" r:id="rId42"/>
    <p:sldId id="473" r:id="rId43"/>
    <p:sldId id="480" r:id="rId44"/>
    <p:sldId id="464" r:id="rId45"/>
    <p:sldId id="482" r:id="rId46"/>
    <p:sldId id="546" r:id="rId47"/>
    <p:sldId id="492" r:id="rId48"/>
    <p:sldId id="541" r:id="rId49"/>
    <p:sldId id="494" r:id="rId50"/>
    <p:sldId id="495" r:id="rId51"/>
    <p:sldId id="497" r:id="rId52"/>
    <p:sldId id="501" r:id="rId53"/>
    <p:sldId id="522" r:id="rId54"/>
    <p:sldId id="556" r:id="rId55"/>
    <p:sldId id="536" r:id="rId56"/>
    <p:sldId id="537" r:id="rId57"/>
    <p:sldId id="509" r:id="rId58"/>
    <p:sldId id="513" r:id="rId59"/>
    <p:sldId id="565" r:id="rId60"/>
    <p:sldId id="566" r:id="rId61"/>
    <p:sldId id="325" r:id="rId62"/>
    <p:sldId id="327" r:id="rId63"/>
    <p:sldId id="330" r:id="rId64"/>
    <p:sldId id="334" r:id="rId65"/>
    <p:sldId id="340" r:id="rId66"/>
    <p:sldId id="333" r:id="rId67"/>
    <p:sldId id="323" r:id="rId68"/>
    <p:sldId id="324" r:id="rId69"/>
    <p:sldId id="328" r:id="rId70"/>
    <p:sldId id="319" r:id="rId71"/>
    <p:sldId id="363" r:id="rId72"/>
    <p:sldId id="364" r:id="rId73"/>
    <p:sldId id="376" r:id="rId74"/>
    <p:sldId id="386" r:id="rId75"/>
    <p:sldId id="387" r:id="rId76"/>
    <p:sldId id="392" r:id="rId77"/>
    <p:sldId id="395" r:id="rId78"/>
    <p:sldId id="381" r:id="rId79"/>
    <p:sldId id="383" r:id="rId80"/>
    <p:sldId id="398" r:id="rId81"/>
    <p:sldId id="399" r:id="rId82"/>
    <p:sldId id="408" r:id="rId83"/>
    <p:sldId id="409" r:id="rId84"/>
    <p:sldId id="413" r:id="rId85"/>
    <p:sldId id="396" r:id="rId86"/>
    <p:sldId id="414" r:id="rId87"/>
    <p:sldId id="415" r:id="rId88"/>
    <p:sldId id="385" r:id="rId89"/>
    <p:sldId id="403" r:id="rId90"/>
    <p:sldId id="404" r:id="rId91"/>
    <p:sldId id="374" r:id="rId92"/>
    <p:sldId id="423" r:id="rId93"/>
    <p:sldId id="426" r:id="rId94"/>
    <p:sldId id="478" r:id="rId95"/>
    <p:sldId id="479" r:id="rId96"/>
    <p:sldId id="427" r:id="rId97"/>
    <p:sldId id="428" r:id="rId98"/>
    <p:sldId id="431" r:id="rId99"/>
    <p:sldId id="433" r:id="rId100"/>
    <p:sldId id="461" r:id="rId101"/>
    <p:sldId id="462" r:id="rId102"/>
    <p:sldId id="438" r:id="rId103"/>
    <p:sldId id="447" r:id="rId104"/>
    <p:sldId id="448" r:id="rId105"/>
    <p:sldId id="450" r:id="rId106"/>
    <p:sldId id="452" r:id="rId107"/>
    <p:sldId id="516" r:id="rId108"/>
    <p:sldId id="525" r:id="rId109"/>
    <p:sldId id="507" r:id="rId110"/>
    <p:sldId id="504" r:id="rId111"/>
    <p:sldId id="506" r:id="rId112"/>
    <p:sldId id="564" r:id="rId113"/>
    <p:sldId id="499" r:id="rId114"/>
    <p:sldId id="515" r:id="rId115"/>
    <p:sldId id="552" r:id="rId116"/>
    <p:sldId id="496" r:id="rId117"/>
    <p:sldId id="511" r:id="rId118"/>
    <p:sldId id="567" r:id="rId119"/>
    <p:sldId id="510" r:id="rId120"/>
    <p:sldId id="524" r:id="rId121"/>
    <p:sldId id="453" r:id="rId122"/>
    <p:sldId id="460" r:id="rId123"/>
    <p:sldId id="295" r:id="rId124"/>
    <p:sldId id="420" r:id="rId125"/>
    <p:sldId id="286" r:id="rId126"/>
    <p:sldId id="262" r:id="rId127"/>
    <p:sldId id="264" r:id="rId128"/>
    <p:sldId id="274" r:id="rId129"/>
    <p:sldId id="359" r:id="rId130"/>
    <p:sldId id="267" r:id="rId131"/>
    <p:sldId id="316" r:id="rId132"/>
    <p:sldId id="266" r:id="rId133"/>
    <p:sldId id="270" r:id="rId134"/>
    <p:sldId id="272" r:id="rId135"/>
    <p:sldId id="384" r:id="rId136"/>
    <p:sldId id="310" r:id="rId137"/>
    <p:sldId id="268" r:id="rId138"/>
    <p:sldId id="341" r:id="rId139"/>
    <p:sldId id="315" r:id="rId140"/>
    <p:sldId id="443" r:id="rId141"/>
    <p:sldId id="275" r:id="rId142"/>
    <p:sldId id="282" r:id="rId143"/>
    <p:sldId id="313" r:id="rId144"/>
    <p:sldId id="284" r:id="rId145"/>
    <p:sldId id="308" r:id="rId146"/>
    <p:sldId id="339" r:id="rId147"/>
    <p:sldId id="371" r:id="rId148"/>
    <p:sldId id="329" r:id="rId149"/>
    <p:sldId id="357" r:id="rId150"/>
    <p:sldId id="367" r:id="rId151"/>
    <p:sldId id="417" r:id="rId152"/>
    <p:sldId id="458" r:id="rId153"/>
    <p:sldId id="457" r:id="rId154"/>
    <p:sldId id="446" r:id="rId155"/>
    <p:sldId id="287" r:id="rId156"/>
    <p:sldId id="294" r:id="rId157"/>
    <p:sldId id="366" r:id="rId158"/>
    <p:sldId id="338" r:id="rId159"/>
    <p:sldId id="422" r:id="rId160"/>
    <p:sldId id="548" r:id="rId161"/>
    <p:sldId id="296" r:id="rId162"/>
    <p:sldId id="303" r:id="rId163"/>
    <p:sldId id="321" r:id="rId164"/>
    <p:sldId id="326" r:id="rId165"/>
    <p:sldId id="331" r:id="rId166"/>
    <p:sldId id="332" r:id="rId167"/>
    <p:sldId id="336" r:id="rId168"/>
    <p:sldId id="410" r:id="rId169"/>
    <p:sldId id="416" r:id="rId170"/>
    <p:sldId id="337" r:id="rId171"/>
    <p:sldId id="343" r:id="rId172"/>
    <p:sldId id="344" r:id="rId173"/>
    <p:sldId id="348" r:id="rId174"/>
    <p:sldId id="350" r:id="rId175"/>
    <p:sldId id="358" r:id="rId176"/>
    <p:sldId id="361" r:id="rId177"/>
    <p:sldId id="407" r:id="rId178"/>
    <p:sldId id="365" r:id="rId179"/>
    <p:sldId id="442" r:id="rId180"/>
    <p:sldId id="373" r:id="rId181"/>
    <p:sldId id="375" r:id="rId182"/>
    <p:sldId id="377" r:id="rId183"/>
    <p:sldId id="459" r:id="rId184"/>
    <p:sldId id="378" r:id="rId185"/>
    <p:sldId id="379" r:id="rId186"/>
    <p:sldId id="380" r:id="rId187"/>
    <p:sldId id="301" r:id="rId188"/>
    <p:sldId id="388" r:id="rId189"/>
    <p:sldId id="389" r:id="rId190"/>
    <p:sldId id="390" r:id="rId191"/>
    <p:sldId id="393" r:id="rId192"/>
    <p:sldId id="394" r:id="rId193"/>
    <p:sldId id="368" r:id="rId194"/>
    <p:sldId id="370" r:id="rId195"/>
    <p:sldId id="372" r:id="rId196"/>
    <p:sldId id="397" r:id="rId197"/>
    <p:sldId id="400" r:id="rId198"/>
    <p:sldId id="401" r:id="rId199"/>
    <p:sldId id="402" r:id="rId200"/>
    <p:sldId id="411" r:id="rId201"/>
    <p:sldId id="412" r:id="rId202"/>
    <p:sldId id="342" r:id="rId203"/>
    <p:sldId id="302" r:id="rId204"/>
    <p:sldId id="263" r:id="rId205"/>
    <p:sldId id="440" r:id="rId206"/>
    <p:sldId id="317" r:id="rId207"/>
    <p:sldId id="347" r:id="rId208"/>
    <p:sldId id="405" r:id="rId209"/>
    <p:sldId id="406" r:id="rId210"/>
    <p:sldId id="534" r:id="rId211"/>
    <p:sldId id="435" r:id="rId212"/>
    <p:sldId id="369" r:id="rId213"/>
    <p:sldId id="451" r:id="rId214"/>
    <p:sldId id="298" r:id="rId215"/>
    <p:sldId id="290" r:id="rId216"/>
    <p:sldId id="351" r:id="rId217"/>
    <p:sldId id="269" r:id="rId218"/>
    <p:sldId id="335" r:id="rId219"/>
    <p:sldId id="418" r:id="rId220"/>
    <p:sldId id="437" r:id="rId221"/>
    <p:sldId id="421" r:id="rId222"/>
    <p:sldId id="424" r:id="rId223"/>
    <p:sldId id="425" r:id="rId224"/>
    <p:sldId id="429" r:id="rId225"/>
    <p:sldId id="430" r:id="rId226"/>
    <p:sldId id="432" r:id="rId227"/>
    <p:sldId id="434" r:id="rId228"/>
    <p:sldId id="436" r:id="rId229"/>
    <p:sldId id="439" r:id="rId230"/>
    <p:sldId id="441" r:id="rId231"/>
    <p:sldId id="445" r:id="rId232"/>
    <p:sldId id="449" r:id="rId233"/>
    <p:sldId id="455" r:id="rId234"/>
    <p:sldId id="456" r:id="rId235"/>
    <p:sldId id="475" r:id="rId236"/>
    <p:sldId id="476" r:id="rId237"/>
    <p:sldId id="463" r:id="rId238"/>
    <p:sldId id="493" r:id="rId239"/>
    <p:sldId id="500" r:id="rId240"/>
    <p:sldId id="483" r:id="rId241"/>
    <p:sldId id="484" r:id="rId242"/>
    <p:sldId id="486" r:id="rId243"/>
    <p:sldId id="554" r:id="rId244"/>
    <p:sldId id="532" r:id="rId245"/>
    <p:sldId id="505" r:id="rId246"/>
    <p:sldId id="487" r:id="rId247"/>
    <p:sldId id="491" r:id="rId248"/>
    <p:sldId id="489" r:id="rId249"/>
    <p:sldId id="545" r:id="rId250"/>
    <p:sldId id="490" r:id="rId251"/>
    <p:sldId id="558" r:id="rId252"/>
    <p:sldId id="517" r:id="rId253"/>
    <p:sldId id="519" r:id="rId254"/>
    <p:sldId id="465" r:id="rId255"/>
    <p:sldId id="466" r:id="rId256"/>
    <p:sldId id="530" r:id="rId257"/>
    <p:sldId id="467" r:id="rId258"/>
    <p:sldId id="469" r:id="rId259"/>
    <p:sldId id="470" r:id="rId260"/>
    <p:sldId id="472" r:id="rId261"/>
    <p:sldId id="514" r:id="rId262"/>
    <p:sldId id="520" r:id="rId263"/>
    <p:sldId id="523" r:id="rId264"/>
    <p:sldId id="526" r:id="rId265"/>
    <p:sldId id="527" r:id="rId266"/>
    <p:sldId id="531" r:id="rId267"/>
    <p:sldId id="521" r:id="rId268"/>
    <p:sldId id="471" r:id="rId269"/>
    <p:sldId id="533" r:id="rId270"/>
    <p:sldId id="512" r:id="rId271"/>
    <p:sldId id="454" r:id="rId272"/>
    <p:sldId id="542" r:id="rId273"/>
    <p:sldId id="535" r:id="rId274"/>
    <p:sldId id="485" r:id="rId275"/>
    <p:sldId id="502" r:id="rId276"/>
    <p:sldId id="477" r:id="rId277"/>
    <p:sldId id="481" r:id="rId278"/>
    <p:sldId id="318" r:id="rId279"/>
    <p:sldId id="539" r:id="rId280"/>
    <p:sldId id="543" r:id="rId281"/>
    <p:sldId id="544" r:id="rId282"/>
    <p:sldId id="547" r:id="rId283"/>
    <p:sldId id="549" r:id="rId284"/>
    <p:sldId id="551" r:id="rId285"/>
    <p:sldId id="553" r:id="rId286"/>
    <p:sldId id="561" r:id="rId287"/>
    <p:sldId id="550" r:id="rId288"/>
    <p:sldId id="555" r:id="rId289"/>
    <p:sldId id="557" r:id="rId290"/>
    <p:sldId id="559" r:id="rId291"/>
    <p:sldId id="562" r:id="rId292"/>
    <p:sldId id="563" r:id="rId293"/>
    <p:sldId id="569" r:id="rId294"/>
    <p:sldId id="570" r:id="rId295"/>
    <p:sldId id="503" r:id="rId296"/>
    <p:sldId id="540" r:id="rId297"/>
    <p:sldId id="560" r:id="rId298"/>
    <p:sldId id="571" r:id="rId29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D2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34" autoAdjust="0"/>
    <p:restoredTop sz="94624" autoAdjust="0"/>
  </p:normalViewPr>
  <p:slideViewPr>
    <p:cSldViewPr>
      <p:cViewPr varScale="1">
        <p:scale>
          <a:sx n="69" d="100"/>
          <a:sy n="69" d="100"/>
        </p:scale>
        <p:origin x="-90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3" d="100"/>
        <a:sy n="43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303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slide" Target="slides/slide254.xml"/><Relationship Id="rId271" Type="http://schemas.openxmlformats.org/officeDocument/2006/relationships/slide" Target="slides/slide270.xml"/><Relationship Id="rId276" Type="http://schemas.openxmlformats.org/officeDocument/2006/relationships/slide" Target="slides/slide275.xml"/><Relationship Id="rId292" Type="http://schemas.openxmlformats.org/officeDocument/2006/relationships/slide" Target="slides/slide291.xml"/><Relationship Id="rId297" Type="http://schemas.openxmlformats.org/officeDocument/2006/relationships/slide" Target="slides/slide296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282" Type="http://schemas.openxmlformats.org/officeDocument/2006/relationships/slide" Target="slides/slide28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2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presProps" Target="presProps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7C9B81F-C347-4BEF-BFDF-29C42F48304A}" type="datetimeFigureOut">
              <a:rPr lang="en-US" smtClean="0"/>
              <a:pPr/>
              <a:t>8/24/2016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jpeg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2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2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2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2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2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2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2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2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2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2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2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2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2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2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2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2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2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2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2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2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2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2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2.xml"/></Relationships>
</file>

<file path=ppt/slides/_rels/slide2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7851648" cy="1752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Fabulous treasures of Maharajas of India</a:t>
            </a:r>
            <a:endParaRPr lang="fil-PH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276600"/>
            <a:ext cx="7854696" cy="28194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dirty="0" smtClean="0">
                <a:solidFill>
                  <a:srgbClr val="FFC000"/>
                </a:solidFill>
              </a:rPr>
              <a:t>The legendary treasures of the kings and queens of India  can not be shown in its entirety so only a very small sample is presented here in two parts .</a:t>
            </a:r>
          </a:p>
          <a:p>
            <a:pPr algn="l"/>
            <a:r>
              <a:rPr lang="en-US" dirty="0" smtClean="0">
                <a:solidFill>
                  <a:srgbClr val="FFC000"/>
                </a:solidFill>
              </a:rPr>
              <a:t>The exquisite craftsmanship of the Jewelers will leave you spellbound. It is only for your private viewing.</a:t>
            </a:r>
          </a:p>
          <a:p>
            <a:pPr algn="l"/>
            <a:endParaRPr lang="en-US" dirty="0" smtClean="0">
              <a:solidFill>
                <a:srgbClr val="FFC000"/>
              </a:solidFill>
            </a:endParaRPr>
          </a:p>
          <a:p>
            <a:pPr algn="l"/>
            <a:r>
              <a:rPr lang="en-US" dirty="0" smtClean="0">
                <a:solidFill>
                  <a:srgbClr val="FFC000"/>
                </a:solidFill>
              </a:rPr>
              <a:t>AKC</a:t>
            </a:r>
          </a:p>
          <a:p>
            <a:pPr algn="l"/>
            <a:r>
              <a:rPr lang="en-US" dirty="0" smtClean="0">
                <a:solidFill>
                  <a:srgbClr val="FFC000"/>
                </a:solidFill>
              </a:rPr>
              <a:t>August 2016  </a:t>
            </a:r>
            <a:endParaRPr lang="fil-PH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2800" y="2362200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Part One </a:t>
            </a:r>
            <a:endParaRPr lang="fil-PH" sz="32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2dec7d7eb720b8f10ce1dcb94dfb629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0"/>
            <a:ext cx="5791200" cy="6846377"/>
          </a:xfr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70920ef47372fa7a5cd863ed2c99bff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0"/>
            <a:ext cx="4550166" cy="6863810"/>
          </a:xfr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89491c673b89a08b451efe6263c0063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-15080"/>
            <a:ext cx="6873080" cy="6873080"/>
          </a:xfr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201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-6496"/>
            <a:ext cx="4973257" cy="6864496"/>
          </a:xfr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5312fb12586b9c3b7332b795bdd064b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40360"/>
            <a:ext cx="9094241" cy="6874628"/>
          </a:xfr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5428c49f3be112d41b651b60342ddc4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04800"/>
            <a:ext cx="9209600" cy="6133941"/>
          </a:xfr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6708c85198dfe38d2cf4d53ff3222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0"/>
            <a:ext cx="5893548" cy="6892454"/>
          </a:xfr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7349e9f144f5b315ded52f6a09ae2df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0"/>
            <a:ext cx="4566586" cy="6888579"/>
          </a:xfr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04693260012480382644232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62614" cy="6858000"/>
          </a:xfr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6" name="Content Placeholder 5" descr="a70622fca4cc1ae2fb831931c564fcac.jpg"/>
          <p:cNvPicPr>
            <a:picLocks noGrp="1" noChangeAspect="1"/>
          </p:cNvPicPr>
          <p:nvPr>
            <p:ph idx="1"/>
          </p:nvPr>
        </p:nvPicPr>
        <p:blipFill>
          <a:blip r:embed="rId2"/>
          <a:srcRect b="16673"/>
          <a:stretch>
            <a:fillRect/>
          </a:stretch>
        </p:blipFill>
        <p:spPr>
          <a:xfrm>
            <a:off x="533400" y="0"/>
            <a:ext cx="8031889" cy="6858000"/>
          </a:xfr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9393488a351d364dfffd9d32660966e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7654" y="1"/>
            <a:ext cx="9301654" cy="68580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0ac1d925d8880e139e3363b8f9e7e24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8050" y="3005931"/>
            <a:ext cx="2247900" cy="2247900"/>
          </a:xfrm>
        </p:spPr>
      </p:pic>
      <p:pic>
        <p:nvPicPr>
          <p:cNvPr id="5" name="Picture 4" descr="0B76fJykm2KEYcmFCWUZzNjJLeDQ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396"/>
            <a:ext cx="9140807" cy="6860396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6667211be6f03fa44f2dae56209cf3a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0"/>
            <a:ext cx="5242536" cy="6797525"/>
          </a:xfr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7521734bcfa8d6e938b94292183da48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0"/>
            <a:ext cx="4038600" cy="6858000"/>
          </a:xfr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baroda_pearls_christies_larg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8100"/>
            <a:ext cx="9138920" cy="6854190"/>
          </a:xfr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572807_f52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200208180030020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800" y="0"/>
            <a:ext cx="4419600" cy="6858000"/>
          </a:xfr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b1e0bd8146fd5c66c51938a4c370ff4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51456"/>
            <a:ext cx="6781972" cy="6806544"/>
          </a:xfr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468245_506574366057184_1402437169_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23634"/>
          </a:xfr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12825742_511301989041206_1731150401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-46037"/>
            <a:ext cx="6904037" cy="6904037"/>
          </a:xfr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bd9b6d0e83c846d4234337cc2fbfab5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0"/>
            <a:ext cx="6781800" cy="6858000"/>
          </a:xfr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11925621_881116895316641_1749304030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0"/>
            <a:ext cx="6858000" cy="68580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0cc128ae7a72d88a8ddfc39abc15302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928ba7407c5ff78a26a3f01ced7abb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0"/>
            <a:ext cx="6938955" cy="6857999"/>
          </a:xfr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7931f99097ccea654c94a75b5369af21.jpg"/>
          <p:cNvPicPr>
            <a:picLocks noGrp="1" noChangeAspect="1"/>
          </p:cNvPicPr>
          <p:nvPr>
            <p:ph idx="1"/>
          </p:nvPr>
        </p:nvPicPr>
        <p:blipFill>
          <a:blip r:embed="rId2"/>
          <a:srcRect b="6923"/>
          <a:stretch>
            <a:fillRect/>
          </a:stretch>
        </p:blipFill>
        <p:spPr>
          <a:xfrm>
            <a:off x="914400" y="3053"/>
            <a:ext cx="7459656" cy="6854947"/>
          </a:xfr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67253aacccba398edc5659198a0938b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-30579"/>
            <a:ext cx="4566586" cy="6888579"/>
          </a:xfr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4f8a294d675334a112ec1eaa9166d65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0"/>
            <a:ext cx="6781800" cy="6858000"/>
          </a:xfr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662ab06cc77e35ea3356981b228ad95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0"/>
            <a:ext cx="4973226" cy="6827649"/>
          </a:xfr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6" name="Content Placeholder 5" descr="3b9169750388d48d43e95ad953367d5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9466"/>
            <a:ext cx="9144000" cy="6837659"/>
          </a:xfr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0d33f668748c6bcffc8370e13e66398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0"/>
            <a:ext cx="5181600" cy="6894163"/>
          </a:xfr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1.0x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5852"/>
            <a:ext cx="9145869" cy="6891909"/>
          </a:xfr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2d5b5e062f6993735ce961a249c218f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0"/>
            <a:ext cx="6873080" cy="6873080"/>
          </a:xfr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28a63ee300acf7ba9e00636f8305f65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0"/>
            <a:ext cx="5509260" cy="6886575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2fa288a5dfc2b3f118f001e71f339fd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4374"/>
            <a:ext cx="5368674" cy="6853626"/>
          </a:xfr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1ae4ac63975df5659a578038aa977f4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0"/>
            <a:ext cx="8160152" cy="6858000"/>
          </a:xfr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6b24a90f552b013bac08a7e98d57dbd0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-15080"/>
            <a:ext cx="6873080" cy="6873080"/>
          </a:xfr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1-250x25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0"/>
            <a:ext cx="6781800" cy="6781800"/>
          </a:xfr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1d6add4c881fa98214fce60cb0e93ba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2200" y="0"/>
            <a:ext cx="4582054" cy="6873081"/>
          </a:xfr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1Jan_th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93" y="304800"/>
            <a:ext cx="9098507" cy="6096000"/>
          </a:xfr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75ac981e783297295deddd58a026458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0"/>
            <a:ext cx="6276472" cy="6890474"/>
          </a:xfrm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6.AAM-Maharaja-9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6558" y="685800"/>
            <a:ext cx="9200557" cy="5428329"/>
          </a:xfr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1b1242e4fca61f7c0316a24e4ab5dd0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9c2dc31a03dde6ed225a9da3866b33c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1"/>
            <a:ext cx="5410200" cy="6858000"/>
          </a:xfr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6.AAM-Maharaja-9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00" y="762000"/>
            <a:ext cx="9117900" cy="5379561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0"/>
            <a:ext cx="5347164" cy="6871857"/>
          </a:xfr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4507e561a2ab6e3991fcc0fd605efa3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6159250" cy="6836332"/>
          </a:xfrm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2d63d894a775f4fafc19d94184a29f3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0"/>
            <a:ext cx="5767785" cy="6841394"/>
          </a:xfrm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3a0f6fea17755d19455e32446a8a3f6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99739"/>
            <a:ext cx="9144000" cy="3888685"/>
          </a:xfr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5f0f89be614622472432de2eec24ba00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0"/>
            <a:ext cx="6873081" cy="6873081"/>
          </a:xfrm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3b52e582c5a9f1b1946e3fa6f06c4fdf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2200" y="0"/>
            <a:ext cx="4151408" cy="6720275"/>
          </a:xfrm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5f0f89be614622472432de2eec24ba00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0"/>
            <a:ext cx="6858000" cy="6858000"/>
          </a:xfrm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9b8223b79b4b4fffc64d0b4cc094e43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0"/>
            <a:ext cx="4372632" cy="6892454"/>
          </a:xfrm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92ce6f67af1a6cfe64f4ab8e82967984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0"/>
            <a:ext cx="4567625" cy="6858000"/>
          </a:xfrm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8d6d6899696291e32f31a3f31185c69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9400" y="0"/>
            <a:ext cx="3771141" cy="6930745"/>
          </a:xfrm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27c706a8bb3e92f90e6263ea13166c6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-15080"/>
            <a:ext cx="6873080" cy="687308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3a21a28fffce127d0d4ad4e47bbfa3c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-36162"/>
            <a:ext cx="5181600" cy="6894162"/>
          </a:xfrm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82c75f4c68dcb4042fea99793dc6fec1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2200" y="0"/>
            <a:ext cx="4495800" cy="6705601"/>
          </a:xfrm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629f74638ce6d9fe6437d05c8b5f717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0"/>
            <a:ext cx="4358620" cy="6907305"/>
          </a:xfrm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15682ca71b09a24d5ee365c60b42254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-38184"/>
            <a:ext cx="4419600" cy="6896184"/>
          </a:xfrm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9847dfdd8d419ac76d2dc4d5f029af6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2200" y="0"/>
            <a:ext cx="4572000" cy="6858000"/>
          </a:xfrm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51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0"/>
            <a:ext cx="4236982" cy="6858000"/>
          </a:xfrm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3c0e629e1398f1ed78bcb4f96dda8e7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5600" y="0"/>
            <a:ext cx="3463890" cy="6837220"/>
          </a:xfrm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4d17a50df6e3fdb58b3194d320a4401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24956"/>
            <a:ext cx="5393306" cy="6833044"/>
          </a:xfrm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76d3aba748c0d57a1c221f3c7120cc9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93555"/>
            <a:ext cx="3429000" cy="4068306"/>
          </a:xfrm>
        </p:spPr>
      </p:pic>
      <p:pic>
        <p:nvPicPr>
          <p:cNvPr id="5" name="Picture 4" descr="76fe4ca132e2c1bc19c47bbadf150a7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530" y="2514600"/>
            <a:ext cx="2638840" cy="2057400"/>
          </a:xfrm>
          <a:prstGeom prst="rect">
            <a:avLst/>
          </a:prstGeom>
        </p:spPr>
      </p:pic>
      <p:pic>
        <p:nvPicPr>
          <p:cNvPr id="6" name="Picture 5" descr="529.30 Ct-250x250.jpg"/>
          <p:cNvPicPr>
            <a:picLocks noChangeAspect="1"/>
          </p:cNvPicPr>
          <p:nvPr/>
        </p:nvPicPr>
        <p:blipFill>
          <a:blip r:embed="rId4"/>
          <a:srcRect l="7547" r="11321"/>
          <a:stretch>
            <a:fillRect/>
          </a:stretch>
        </p:blipFill>
        <p:spPr>
          <a:xfrm>
            <a:off x="5867400" y="1447800"/>
            <a:ext cx="3276600" cy="4038600"/>
          </a:xfrm>
          <a:prstGeom prst="rect">
            <a:avLst/>
          </a:prstGeom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9ad4de8a4d12307dea3cabbceadd97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0"/>
            <a:ext cx="5410200" cy="6858000"/>
          </a:xfrm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694fbc49fc0d4dac316e9ed8bdb857f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28600"/>
            <a:ext cx="9203702" cy="6356794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2-17324-12236.jpg"/>
          <p:cNvPicPr>
            <a:picLocks noGrp="1" noChangeAspect="1"/>
          </p:cNvPicPr>
          <p:nvPr>
            <p:ph idx="1"/>
          </p:nvPr>
        </p:nvPicPr>
        <p:blipFill>
          <a:blip r:embed="rId2"/>
          <a:srcRect b="11667"/>
          <a:stretch>
            <a:fillRect/>
          </a:stretch>
        </p:blipFill>
        <p:spPr>
          <a:xfrm>
            <a:off x="5262389" y="1371600"/>
            <a:ext cx="3740726" cy="4038600"/>
          </a:xfrm>
        </p:spPr>
      </p:pic>
      <p:pic>
        <p:nvPicPr>
          <p:cNvPr id="5" name="Picture 4" descr="2d2aa1edf7d9eabb5cae1766816e63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078746"/>
            <a:ext cx="5410199" cy="4905858"/>
          </a:xfrm>
          <a:prstGeom prst="rect">
            <a:avLst/>
          </a:prstGeom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venturine-quartz-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28600"/>
            <a:ext cx="9146419" cy="6425441"/>
          </a:xfrm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4f055da729ee3f137678feaa6b750f2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304800"/>
            <a:ext cx="9270585" cy="6171992"/>
          </a:xfrm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5bdfb994876e3da07d65a70c68cb6db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0"/>
            <a:ext cx="8440614" cy="6857999"/>
          </a:xfrm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07de819c87855c1b7bfc817d2ebde8c9.jpg"/>
          <p:cNvPicPr>
            <a:picLocks noGrp="1" noChangeAspect="1"/>
          </p:cNvPicPr>
          <p:nvPr>
            <p:ph idx="1"/>
          </p:nvPr>
        </p:nvPicPr>
        <p:blipFill>
          <a:blip r:embed="rId2"/>
          <a:srcRect l="2542" r="2542"/>
          <a:stretch>
            <a:fillRect/>
          </a:stretch>
        </p:blipFill>
        <p:spPr>
          <a:xfrm>
            <a:off x="2057400" y="0"/>
            <a:ext cx="4892331" cy="6858000"/>
          </a:xfrm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8a2e9aef1db502134c9dee95dd68396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3801" y="-1"/>
            <a:ext cx="2133600" cy="6875339"/>
          </a:xfrm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8f4a0f7b18b12adda77c8136a5edef33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0"/>
            <a:ext cx="7913077" cy="6858000"/>
          </a:xfrm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8f790b6b0682691e5cfbdb5ce16a625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"/>
            <a:ext cx="7605621" cy="6857999"/>
          </a:xfrm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9a48a4a3506bb10add918bb080d7492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0"/>
            <a:ext cx="7225393" cy="6858000"/>
          </a:xfrm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378b75404b9873683879edc05b8260a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0"/>
            <a:ext cx="6873080" cy="6873080"/>
          </a:xfrm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615f678b8ef25b923af22a7cd5913ac6.jpg"/>
          <p:cNvPicPr>
            <a:picLocks noGrp="1" noChangeAspect="1"/>
          </p:cNvPicPr>
          <p:nvPr>
            <p:ph idx="1"/>
          </p:nvPr>
        </p:nvPicPr>
        <p:blipFill>
          <a:blip r:embed="rId2"/>
          <a:srcRect b="4819"/>
          <a:stretch>
            <a:fillRect/>
          </a:stretch>
        </p:blipFill>
        <p:spPr>
          <a:xfrm>
            <a:off x="1828800" y="0"/>
            <a:ext cx="5403930" cy="6857999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3_strand_blue_and_garnet_box_clasp_full_wtrmk_IMG_522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3825" y="0"/>
            <a:ext cx="9226006" cy="6937525"/>
          </a:xfrm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9a718a522824de39f65761b6dbd78b1b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59410"/>
            <a:ext cx="4267200" cy="6798590"/>
          </a:xfrm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9e92716e20dafdba7ef3c45f7da40e8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-11205"/>
            <a:ext cx="3962400" cy="6869205"/>
          </a:xfrm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9eda4f1816d9c51bb4c50ba6f1b7cc3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04800"/>
            <a:ext cx="9156440" cy="6095999"/>
          </a:xfrm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10e6d29cc6d1e638ac1a6ab55c7581f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0"/>
            <a:ext cx="5162403" cy="6866373"/>
          </a:xfrm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14d576202f12b65d0021618ad51bb33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0"/>
            <a:ext cx="5705832" cy="6890517"/>
          </a:xfrm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27ede1743718a5a103c7fe730bf2aaa7.jpg"/>
          <p:cNvPicPr>
            <a:picLocks noGrp="1" noChangeAspect="1"/>
          </p:cNvPicPr>
          <p:nvPr>
            <p:ph idx="1"/>
          </p:nvPr>
        </p:nvPicPr>
        <p:blipFill>
          <a:blip r:embed="rId2"/>
          <a:srcRect b="9619"/>
          <a:stretch>
            <a:fillRect/>
          </a:stretch>
        </p:blipFill>
        <p:spPr>
          <a:xfrm>
            <a:off x="2133600" y="0"/>
            <a:ext cx="4994116" cy="6858000"/>
          </a:xfrm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30abcb684f154ce6210cff94051f1be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9400" y="-47302"/>
            <a:ext cx="4043800" cy="6905302"/>
          </a:xfrm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295c3ce4251b623911e1850574c0f08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0"/>
            <a:ext cx="5065584" cy="6954446"/>
          </a:xfrm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4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2768" y="1935163"/>
            <a:ext cx="5798464" cy="4389437"/>
          </a:xfrm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03669d6542f796189bd29c4807842e7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31413"/>
            <a:ext cx="6172699" cy="6826587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3c9884c170e6683e3d61dd293b4bc7d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-24913"/>
            <a:ext cx="5334258" cy="6882913"/>
          </a:xfrm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41f89969-023a-472f-8609-088112fef92f_seven_hundre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-15081"/>
            <a:ext cx="6873081" cy="6873081"/>
          </a:xfrm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35f4a99a8bb3b25027aa0d52a651826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43589"/>
            <a:ext cx="4800600" cy="6814411"/>
          </a:xfrm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43cafbee302e97031ef3e8271c070471.jpg"/>
          <p:cNvPicPr>
            <a:picLocks noGrp="1" noChangeAspect="1"/>
          </p:cNvPicPr>
          <p:nvPr>
            <p:ph idx="1"/>
          </p:nvPr>
        </p:nvPicPr>
        <p:blipFill>
          <a:blip r:embed="rId2"/>
          <a:srcRect l="3371"/>
          <a:stretch>
            <a:fillRect/>
          </a:stretch>
        </p:blipFill>
        <p:spPr>
          <a:xfrm>
            <a:off x="2743200" y="35013"/>
            <a:ext cx="4172756" cy="6822987"/>
          </a:xfrm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46386-larg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0444" y="1935163"/>
            <a:ext cx="3843112" cy="4389437"/>
          </a:xfrm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46ed24ba657ebc3f5140f32674c6d39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0"/>
            <a:ext cx="7442680" cy="6858000"/>
          </a:xfrm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49c2a1e6e731c1b379a2689e1858360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0"/>
            <a:ext cx="6944286" cy="6858000"/>
          </a:xfrm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5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0"/>
            <a:ext cx="8534400" cy="6827520"/>
          </a:xfrm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8" name="Content Placeholder 7" descr="5b09df7e4b0b881e27db2b2560ebfd45.jpg"/>
          <p:cNvPicPr>
            <a:picLocks noGrp="1" noChangeAspect="1"/>
          </p:cNvPicPr>
          <p:nvPr>
            <p:ph idx="1"/>
          </p:nvPr>
        </p:nvPicPr>
        <p:blipFill>
          <a:blip r:embed="rId2"/>
          <a:srcRect t="2744" b="3718"/>
          <a:stretch>
            <a:fillRect/>
          </a:stretch>
        </p:blipFill>
        <p:spPr>
          <a:xfrm>
            <a:off x="1905000" y="0"/>
            <a:ext cx="5323973" cy="6858000"/>
          </a:xfrm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51kME8cc4KL._AC_UL320_SR226,320_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1"/>
            <a:ext cx="4800599" cy="6858000"/>
          </a:xfrm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51r08ibTxQL._AC_UL320_SR256,320_.jpg"/>
          <p:cNvPicPr>
            <a:picLocks noGrp="1" noChangeAspect="1"/>
          </p:cNvPicPr>
          <p:nvPr>
            <p:ph idx="1"/>
          </p:nvPr>
        </p:nvPicPr>
        <p:blipFill>
          <a:blip r:embed="rId2"/>
          <a:srcRect b="24862"/>
          <a:stretch>
            <a:fillRect/>
          </a:stretch>
        </p:blipFill>
        <p:spPr>
          <a:xfrm>
            <a:off x="990600" y="0"/>
            <a:ext cx="7301753" cy="68580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3b83c79f86c9e2aaecf7bba610fcd4a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-2166"/>
            <a:ext cx="5360924" cy="6860166"/>
          </a:xfrm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5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0"/>
            <a:ext cx="4903771" cy="6929511"/>
          </a:xfrm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066bb7330fd73e02994f90bb65fe3ab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0"/>
            <a:ext cx="6827837" cy="6827837"/>
          </a:xfrm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67cee338c7d15f1ab0054c1d7b42ea8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64109" cy="6873082"/>
          </a:xfrm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84ff92534b4cca294586d07e8c381b3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8167"/>
            <a:ext cx="7484076" cy="6849833"/>
          </a:xfrm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91f886955a3563ca367dfb354569d2b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4488" y="16368"/>
            <a:ext cx="1774312" cy="6841631"/>
          </a:xfrm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94a2811dcd584678950fbe2c69b57df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-43967"/>
            <a:ext cx="4743088" cy="6901967"/>
          </a:xfrm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97c952d4256528efab2ca35e056333b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9400" y="0"/>
            <a:ext cx="3657600" cy="6819254"/>
          </a:xfrm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659fb240cdffbdea9c7a1c80fa0f6d3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15081"/>
            <a:ext cx="6842919" cy="6842919"/>
          </a:xfrm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99ff818da299b93e08eb4c3a9a3aa48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0"/>
            <a:ext cx="7772400" cy="6858000"/>
          </a:xfrm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136ad31f99668ec8a007fe247814be4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-15829"/>
            <a:ext cx="7253730" cy="6873829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54aa4916c2551a02fecac0fc688d296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0"/>
            <a:ext cx="5394960" cy="685800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05be273e846b78447b4092b463c88fa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0"/>
            <a:ext cx="5334000" cy="6858000"/>
          </a:xfrm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426af194b6075026fa2a93b2d38b6fe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0"/>
            <a:ext cx="7051812" cy="6872529"/>
          </a:xfrm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432fccafd5b5a747797db2c7fb57849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0"/>
            <a:ext cx="5143500" cy="6858000"/>
          </a:xfrm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9e6a040e20d96c982752b9c8cf9dc19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"/>
            <a:ext cx="6833766" cy="6857999"/>
          </a:xfrm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5b56d131063e5a09c328b5684bec71b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-40130"/>
            <a:ext cx="5168123" cy="6898130"/>
          </a:xfrm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0f8a0e1c32048cb381596c0dc835b7f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0"/>
            <a:ext cx="6248400" cy="6858000"/>
          </a:xfrm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2012_0919_2606_lea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-15080"/>
            <a:ext cx="6873080" cy="6873080"/>
          </a:xfrm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6b225af066f35cfab97320199b818fa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0"/>
            <a:ext cx="4980128" cy="6858228"/>
          </a:xfrm>
        </p:spPr>
      </p:pic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9f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0"/>
            <a:ext cx="4588512" cy="6864413"/>
          </a:xfrm>
        </p:spPr>
      </p:pic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235d5e83e31e0b230f2518c93e530b8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800" y="-41651"/>
            <a:ext cx="3886200" cy="6899651"/>
          </a:xfrm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272a89c0d7081c03ddd593eadd70e03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-63446"/>
            <a:ext cx="4847066" cy="6921446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3f24de47e5455c4a2c55753527c4832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-26829"/>
            <a:ext cx="8531974" cy="6884829"/>
          </a:xfrm>
        </p:spPr>
      </p:pic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ncient-swor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57200"/>
            <a:ext cx="9147713" cy="6123676"/>
          </a:xfrm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6" name="Content Placeholder 5" descr="1004_page_23 cop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09600"/>
            <a:ext cx="9210373" cy="5449925"/>
          </a:xfrm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89e8e959644f15d9dc00d990fd3cf8f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-9268"/>
            <a:ext cx="5161386" cy="6867268"/>
          </a:xfrm>
        </p:spPr>
      </p:pic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7002bee622f203afdf6e8062bdb99c1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0"/>
            <a:ext cx="5243920" cy="6869764"/>
          </a:xfrm>
        </p:spPr>
      </p:pic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4c6f797630e7001da7ae6f99dfe018e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2200" y="0"/>
            <a:ext cx="4572000" cy="6896745"/>
          </a:xfrm>
        </p:spPr>
      </p:pic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3db61b91702822ee3ea61786b3021cf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0"/>
            <a:ext cx="6397676" cy="6804308"/>
          </a:xfrm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17bf2295919981242a686461cc9aca5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0"/>
            <a:ext cx="5768558" cy="6857999"/>
          </a:xfrm>
        </p:spPr>
      </p:pic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1c3575a761556b2e97bd14116d6deca3 (1).jpg"/>
          <p:cNvPicPr>
            <a:picLocks noGrp="1" noChangeAspect="1"/>
          </p:cNvPicPr>
          <p:nvPr>
            <p:ph idx="1"/>
          </p:nvPr>
        </p:nvPicPr>
        <p:blipFill>
          <a:blip r:embed="rId2"/>
          <a:srcRect b="5207"/>
          <a:stretch>
            <a:fillRect/>
          </a:stretch>
        </p:blipFill>
        <p:spPr>
          <a:xfrm>
            <a:off x="2057400" y="0"/>
            <a:ext cx="4783069" cy="6907122"/>
          </a:xfrm>
        </p:spPr>
      </p:pic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9a17bc6d60defdcfc0b273a13f652c30.jpg"/>
          <p:cNvPicPr>
            <a:picLocks noGrp="1" noChangeAspect="1"/>
          </p:cNvPicPr>
          <p:nvPr>
            <p:ph idx="1"/>
          </p:nvPr>
        </p:nvPicPr>
        <p:blipFill>
          <a:blip r:embed="rId2"/>
          <a:srcRect b="5529"/>
          <a:stretch>
            <a:fillRect/>
          </a:stretch>
        </p:blipFill>
        <p:spPr>
          <a:xfrm>
            <a:off x="2209800" y="20917"/>
            <a:ext cx="4831680" cy="6837083"/>
          </a:xfrm>
        </p:spPr>
      </p:pic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63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64108" cy="6873081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5ddc3991d4d8bd3944c1e25692726fc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1988d18a11810a3a505ef3bc8900b44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24958"/>
            <a:ext cx="5008068" cy="6833042"/>
          </a:xfrm>
        </p:spPr>
      </p:pic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667px-Antique_Indian_Nose_Ring_Jeweller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0"/>
            <a:ext cx="7620000" cy="6854573"/>
          </a:xfrm>
        </p:spPr>
      </p:pic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738d03ddf3178c48dcfb26734d24150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80491"/>
            <a:ext cx="5029200" cy="6777509"/>
          </a:xfrm>
        </p:spPr>
      </p:pic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797eb005cb93803f3d26ff50151f22c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0"/>
            <a:ext cx="6858000" cy="6858000"/>
          </a:xfrm>
        </p:spPr>
      </p:pic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895b6c9b2eef4b8f7cf370e7b04f33f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0"/>
            <a:ext cx="5562600" cy="6882539"/>
          </a:xfrm>
        </p:spPr>
      </p:pic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0931d47a49a7b30fc8ad894a12a7510f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0" y="0"/>
            <a:ext cx="3810000" cy="6624736"/>
          </a:xfrm>
        </p:spPr>
      </p:pic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950fb2ea24f99a2922a6d7f40557262a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-4426"/>
            <a:ext cx="5932354" cy="6862426"/>
          </a:xfrm>
        </p:spPr>
      </p:pic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997cd242b10e0fcebc63c1c0065f447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0"/>
            <a:ext cx="6796880" cy="6796880"/>
          </a:xfrm>
        </p:spPr>
      </p:pic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1280_SET61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0"/>
            <a:ext cx="4987126" cy="6851878"/>
          </a:xfrm>
        </p:spPr>
      </p:pic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2568e0b81a841f88d1f11e7386275b1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0"/>
            <a:ext cx="5181284" cy="6849834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6" name="Content Placeholder 5" descr="5cc21cd6056fb65abb56bdaa3546433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0"/>
            <a:ext cx="6745042" cy="6830784"/>
          </a:xfrm>
        </p:spPr>
      </p:pic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3439fb8f7a35a47139af8f702a0480f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1800" y="0"/>
            <a:ext cx="3321703" cy="6858000"/>
          </a:xfrm>
        </p:spPr>
      </p:pic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4845c9c42ebb22dd782904195a68e8a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0"/>
            <a:ext cx="4919416" cy="6858000"/>
          </a:xfrm>
        </p:spPr>
      </p:pic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6191c62d36e837a502afffe56fdca87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0"/>
            <a:ext cx="7391400" cy="6858000"/>
          </a:xfrm>
        </p:spPr>
      </p:pic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8342c4bc42f6f75b66d2fde44cc84cc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-9268"/>
            <a:ext cx="5161386" cy="6867268"/>
          </a:xfrm>
        </p:spPr>
      </p:pic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9501a1532930c6759024d5536c226e4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0"/>
            <a:ext cx="5161386" cy="6867268"/>
          </a:xfrm>
        </p:spPr>
      </p:pic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15682ca71b09a24d5ee365c60b42254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-39144"/>
            <a:ext cx="4368191" cy="6897144"/>
          </a:xfrm>
        </p:spPr>
      </p:pic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44533eb5e37b75bb43e118366886e9e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7729" y="381000"/>
            <a:ext cx="9191729" cy="6094516"/>
          </a:xfrm>
        </p:spPr>
      </p:pic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95951dcb80fcd8088aecd2100cb2c2d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2200" y="0"/>
            <a:ext cx="4566586" cy="6888579"/>
          </a:xfrm>
        </p:spPr>
      </p:pic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171260_636x358_135596871246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14" y="990600"/>
            <a:ext cx="9091186" cy="5117366"/>
          </a:xfrm>
        </p:spPr>
      </p:pic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360494d3f87432ef124c44ab7f07cc8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4200" y="1"/>
            <a:ext cx="3048000" cy="685800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5aa9f4854e39392a16a6683adc8eb88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-23247"/>
            <a:ext cx="4876800" cy="6881247"/>
          </a:xfrm>
        </p:spPr>
      </p:pic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869062d0cff9cf9ce187d7b8b0cd391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0"/>
            <a:ext cx="4498098" cy="6766206"/>
          </a:xfrm>
        </p:spPr>
      </p:pic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5006064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73675" cy="6869650"/>
          </a:xfrm>
        </p:spPr>
      </p:pic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73130894fcb3b46ebc4d1e72b9c88f7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0"/>
            <a:ext cx="6838950" cy="6838950"/>
          </a:xfrm>
        </p:spPr>
      </p:pic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b2cfa29edded6b0590cdceaa51a9960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</p:spPr>
      </p:pic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mrapaliDarkMaharaja005.jpg__760x0_q80_crop-scale_subsampling-2_upscale-fals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0"/>
            <a:ext cx="4572000" cy="6900110"/>
          </a:xfrm>
        </p:spPr>
      </p:pic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6964160c926224999df68699e452154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4200" y="0"/>
            <a:ext cx="3200399" cy="6858000"/>
          </a:xfrm>
        </p:spPr>
      </p:pic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91260679_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0"/>
            <a:ext cx="5151370" cy="6876133"/>
          </a:xfrm>
        </p:spPr>
      </p:pic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262297781_5e7f81567c_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81000"/>
            <a:ext cx="9198273" cy="6139847"/>
          </a:xfrm>
        </p:spPr>
      </p:pic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12231676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-15505"/>
            <a:ext cx="5410200" cy="6873505"/>
          </a:xfrm>
        </p:spPr>
      </p:pic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rticle-2595387-1CC555EC00000578-873_306x423 (1).jpg"/>
          <p:cNvPicPr>
            <a:picLocks noGrp="1" noChangeAspect="1"/>
          </p:cNvPicPr>
          <p:nvPr>
            <p:ph idx="1"/>
          </p:nvPr>
        </p:nvPicPr>
        <p:blipFill>
          <a:blip r:embed="rId2"/>
          <a:srcRect b="4288"/>
          <a:stretch>
            <a:fillRect/>
          </a:stretch>
        </p:blipFill>
        <p:spPr>
          <a:xfrm>
            <a:off x="2057400" y="0"/>
            <a:ext cx="5183402" cy="68580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4cdecf57e6d41a69ed5334d54a16a57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1"/>
            <a:ext cx="4702436" cy="6858000"/>
          </a:xfrm>
        </p:spPr>
      </p:pic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262287773_4d746b28cf_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81000"/>
            <a:ext cx="9198271" cy="6139846"/>
          </a:xfrm>
        </p:spPr>
      </p:pic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b9587cd68931b0fb6cc91106f40b485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2200" y="0"/>
            <a:ext cx="4648199" cy="6775800"/>
          </a:xfrm>
        </p:spPr>
      </p:pic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ba42af03ce07ebe4c6aafbff01745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0"/>
            <a:ext cx="6505065" cy="6863395"/>
          </a:xfrm>
        </p:spPr>
      </p:pic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7dfb3dc0058fdb1bce4cbb15400708.jpg"/>
          <p:cNvPicPr>
            <a:picLocks noGrp="1" noChangeAspect="1"/>
          </p:cNvPicPr>
          <p:nvPr>
            <p:ph idx="1"/>
          </p:nvPr>
        </p:nvPicPr>
        <p:blipFill>
          <a:blip r:embed="rId2"/>
          <a:srcRect t="7194" b="7914"/>
          <a:stretch>
            <a:fillRect/>
          </a:stretch>
        </p:blipFill>
        <p:spPr>
          <a:xfrm>
            <a:off x="0" y="-1"/>
            <a:ext cx="9144000" cy="6856355"/>
          </a:xfrm>
        </p:spPr>
      </p:pic>
      <p:sp>
        <p:nvSpPr>
          <p:cNvPr id="6" name="TextBox 5"/>
          <p:cNvSpPr txBox="1"/>
          <p:nvPr/>
        </p:nvSpPr>
        <p:spPr>
          <a:xfrm>
            <a:off x="3733800" y="381000"/>
            <a:ext cx="54102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fil-PH" dirty="0"/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1222075444_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24798"/>
            <a:ext cx="5585724" cy="6833202"/>
          </a:xfrm>
        </p:spPr>
      </p:pic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1414174129-1375_3Turban-Ornamen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-34130"/>
            <a:ext cx="5513705" cy="6892130"/>
          </a:xfrm>
        </p:spPr>
      </p:pic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l-thani-banne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28800"/>
            <a:ext cx="9176589" cy="3370991"/>
          </a:xfrm>
        </p:spPr>
      </p:pic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1585816818_85ed4247a1_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57150"/>
            <a:ext cx="9164108" cy="6873081"/>
          </a:xfrm>
        </p:spPr>
      </p:pic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2969202252_8031a3a1f9_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0"/>
            <a:ext cx="5411342" cy="6893429"/>
          </a:xfrm>
        </p:spPr>
      </p:pic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45835422668e6cd4b3cdcc160041cc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0"/>
            <a:ext cx="6873080" cy="687308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05cc880e03a97283019391d87d32c2d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8050" y="2634456"/>
            <a:ext cx="2247900" cy="2990850"/>
          </a:xfrm>
        </p:spPr>
      </p:pic>
      <p:pic>
        <p:nvPicPr>
          <p:cNvPr id="5" name="Picture 4" descr="5 necklaces 19-20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1532"/>
            <a:ext cx="9144000" cy="5194935"/>
          </a:xfrm>
          <a:prstGeom prst="rect">
            <a:avLst/>
          </a:prstGeom>
        </p:spPr>
      </p:pic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120425052354-london-islamic-week-rock-crystal-bottle-christie-s-horizontal-large-galler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4383" y="762000"/>
            <a:ext cx="9198383" cy="5181130"/>
          </a:xfrm>
        </p:spPr>
      </p:pic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6" name="Content Placeholder 5" descr="140559465173462_526913320673818_1863501363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04800"/>
            <a:ext cx="9290753" cy="6180932"/>
          </a:xfrm>
        </p:spPr>
      </p:pic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69efe49c6eaf61e01f962578e5a2f7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0"/>
            <a:ext cx="6801400" cy="6921534"/>
          </a:xfrm>
        </p:spPr>
      </p:pic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108ca7767f1001ef47ba20e68669d4f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0"/>
            <a:ext cx="4572000" cy="6896745"/>
          </a:xfrm>
        </p:spPr>
      </p:pic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aa40ce2a390f45333201dbd164117f5 (1).jpg"/>
          <p:cNvPicPr>
            <a:picLocks noGrp="1" noChangeAspect="1"/>
          </p:cNvPicPr>
          <p:nvPr>
            <p:ph idx="1"/>
          </p:nvPr>
        </p:nvPicPr>
        <p:blipFill>
          <a:blip r:embed="rId2"/>
          <a:srcRect r="5932"/>
          <a:stretch>
            <a:fillRect/>
          </a:stretch>
        </p:blipFill>
        <p:spPr>
          <a:xfrm>
            <a:off x="2209800" y="0"/>
            <a:ext cx="4772652" cy="6858000"/>
          </a:xfrm>
        </p:spPr>
      </p:pic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bstract_Mughal_Jewel_Fringe_Cuff_by_isharya_jewelry_C1290_02_860a__87033.1453192817.500.50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-15081"/>
            <a:ext cx="6873081" cy="6873081"/>
          </a:xfrm>
        </p:spPr>
      </p:pic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mazoi_shield_smal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-50800"/>
            <a:ext cx="5181600" cy="6908800"/>
          </a:xfrm>
        </p:spPr>
      </p:pic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90a6c533cb58fb29a197568636659c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0"/>
            <a:ext cx="4800600" cy="6842414"/>
          </a:xfrm>
        </p:spPr>
      </p:pic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101104100420_sc-temple-jewellery-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1799" y="0"/>
            <a:ext cx="3242553" cy="6858000"/>
          </a:xfrm>
        </p:spPr>
      </p:pic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n_exceptional_emerald_ruby_and_diamond-inset_enamelled_gold_parrot_mu_d5358646h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0"/>
            <a:ext cx="6846046" cy="685800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6 Ruby necklace 18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0"/>
            <a:ext cx="6800392" cy="6858000"/>
          </a:xfrm>
        </p:spPr>
      </p:pic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20151205_bkp50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6357" y="914400"/>
            <a:ext cx="9200357" cy="5180032"/>
          </a:xfrm>
        </p:spPr>
      </p:pic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8183c874c420f98ce0d7b3690a90917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0"/>
            <a:ext cx="5431169" cy="6858001"/>
          </a:xfrm>
        </p:spPr>
      </p:pic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rticle-2507848-196DD94500000578-776_470x54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0"/>
            <a:ext cx="5969000" cy="6857999"/>
          </a:xfrm>
        </p:spPr>
      </p:pic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ndal_crow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-15081"/>
            <a:ext cx="6873081" cy="6873081"/>
          </a:xfrm>
        </p:spPr>
      </p:pic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64484269_p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0"/>
            <a:ext cx="5179199" cy="6851650"/>
          </a:xfrm>
        </p:spPr>
      </p:pic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853183ad2ab0960a434fedeaf925ffe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0"/>
            <a:ext cx="6999322" cy="6791716"/>
          </a:xfrm>
        </p:spPr>
      </p:pic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46386-larg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6004429" cy="6858000"/>
          </a:xfrm>
        </p:spPr>
      </p:pic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90239c79b0f9ab46942af1a1856ca0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0"/>
            <a:ext cx="5298054" cy="6914410"/>
          </a:xfrm>
        </p:spPr>
      </p:pic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6e65219001e3aff97e4cf9f635eadac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0"/>
            <a:ext cx="6505064" cy="6863394"/>
          </a:xfrm>
        </p:spPr>
      </p:pic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rticle-0-0CF7E78A00000578-343_634x43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545749"/>
          </a:xfrm>
        </p:spPr>
      </p:pic>
      <p:sp>
        <p:nvSpPr>
          <p:cNvPr id="5" name="TextBox 4"/>
          <p:cNvSpPr txBox="1"/>
          <p:nvPr/>
        </p:nvSpPr>
        <p:spPr>
          <a:xfrm>
            <a:off x="457200" y="5486400"/>
            <a:ext cx="1447800" cy="369332"/>
          </a:xfrm>
          <a:prstGeom prst="rect">
            <a:avLst/>
          </a:prstGeom>
          <a:solidFill>
            <a:srgbClr val="FFCD2D"/>
          </a:solidFill>
        </p:spPr>
        <p:txBody>
          <a:bodyPr wrap="square" rtlCol="0">
            <a:spAutoFit/>
          </a:bodyPr>
          <a:lstStyle/>
          <a:p>
            <a:endParaRPr lang="fil-PH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5257800"/>
            <a:ext cx="1447800" cy="381000"/>
          </a:xfrm>
          <a:prstGeom prst="rect">
            <a:avLst/>
          </a:prstGeom>
          <a:solidFill>
            <a:srgbClr val="FFCD2D"/>
          </a:solidFill>
        </p:spPr>
        <p:txBody>
          <a:bodyPr wrap="square" rtlCol="0">
            <a:spAutoFit/>
          </a:bodyPr>
          <a:lstStyle/>
          <a:p>
            <a:endParaRPr lang="fil-PH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791200"/>
            <a:ext cx="1447800" cy="369332"/>
          </a:xfrm>
          <a:prstGeom prst="rect">
            <a:avLst/>
          </a:prstGeom>
          <a:solidFill>
            <a:srgbClr val="FFCD2D"/>
          </a:solidFill>
        </p:spPr>
        <p:txBody>
          <a:bodyPr wrap="square" rtlCol="0">
            <a:spAutoFit/>
          </a:bodyPr>
          <a:lstStyle/>
          <a:p>
            <a:endParaRPr lang="fil-PH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172200"/>
            <a:ext cx="2057400" cy="369332"/>
          </a:xfrm>
          <a:prstGeom prst="rect">
            <a:avLst/>
          </a:prstGeom>
          <a:solidFill>
            <a:srgbClr val="FFCD2D"/>
          </a:solidFill>
        </p:spPr>
        <p:txBody>
          <a:bodyPr wrap="square" rtlCol="0">
            <a:spAutoFit/>
          </a:bodyPr>
          <a:lstStyle/>
          <a:p>
            <a:endParaRPr lang="fil-PH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6" name="Content Placeholder 5" descr="9f6e67086688f9d59cf3c6b203f9c40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0"/>
            <a:ext cx="4447901" cy="6857999"/>
          </a:xfrm>
        </p:spPr>
      </p:pic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rticle-2595387-1CC55A8000000578-431_634x88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0"/>
            <a:ext cx="4953214" cy="6882937"/>
          </a:xfrm>
        </p:spPr>
      </p:pic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rticle-2595387-1CC55B7500000578-170_634x737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0"/>
            <a:ext cx="5914906" cy="6875845"/>
          </a:xfrm>
        </p:spPr>
      </p:pic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rticle-2595387-1CCC11BA00000578-291_636x38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7966" y="1935163"/>
            <a:ext cx="7308068" cy="4389437"/>
          </a:xfrm>
        </p:spPr>
      </p:pic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wesome jewellary (7).jpg"/>
          <p:cNvPicPr>
            <a:picLocks noGrp="1" noChangeAspect="1"/>
          </p:cNvPicPr>
          <p:nvPr>
            <p:ph idx="1"/>
          </p:nvPr>
        </p:nvPicPr>
        <p:blipFill>
          <a:blip r:embed="rId2"/>
          <a:srcRect r="42933"/>
          <a:stretch>
            <a:fillRect/>
          </a:stretch>
        </p:blipFill>
        <p:spPr>
          <a:xfrm>
            <a:off x="1752600" y="0"/>
            <a:ext cx="5855818" cy="6840891"/>
          </a:xfrm>
        </p:spPr>
      </p:pic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b1dcfb600091cb7e36afa6a3ea98e26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0"/>
            <a:ext cx="4343400" cy="6883184"/>
          </a:xfrm>
        </p:spPr>
      </p:pic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b1e38b162eed5953ff0a4d92d1ca4ae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0"/>
            <a:ext cx="6926256" cy="6838210"/>
          </a:xfrm>
        </p:spPr>
      </p:pic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b47888159847ce8915efec006767348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0"/>
            <a:ext cx="4648200" cy="6857999"/>
          </a:xfrm>
        </p:spPr>
      </p:pic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b0f02a25753053bdf31c2dc16a254bb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0"/>
            <a:ext cx="5227732" cy="6858000"/>
          </a:xfrm>
        </p:spPr>
      </p:pic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b91b5e72437d4104189637398aad99ef.jpg"/>
          <p:cNvPicPr>
            <a:picLocks noGrp="1" noChangeAspect="1"/>
          </p:cNvPicPr>
          <p:nvPr>
            <p:ph idx="1"/>
          </p:nvPr>
        </p:nvPicPr>
        <p:blipFill>
          <a:blip r:embed="rId2"/>
          <a:srcRect l="1392" r="3128"/>
          <a:stretch>
            <a:fillRect/>
          </a:stretch>
        </p:blipFill>
        <p:spPr>
          <a:xfrm>
            <a:off x="1295400" y="1"/>
            <a:ext cx="6547963" cy="6857999"/>
          </a:xfrm>
        </p:spPr>
      </p:pic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b6117b2c24a526b6310d81b3f4e703b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0"/>
            <a:ext cx="6858000" cy="685800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9f5480d4f12b6b03a8b7b06d850ead9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1307"/>
            <a:ext cx="9144000" cy="6506673"/>
          </a:xfrm>
        </p:spPr>
      </p:pic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b22346ee6ed4b7681cd237cdbfa4eb39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-15080"/>
            <a:ext cx="6873080" cy="6873080"/>
          </a:xfrm>
        </p:spPr>
      </p:pic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babf7352507880761031be57225ac6d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5186"/>
            <a:ext cx="9161980" cy="6851448"/>
          </a:xfrm>
        </p:spPr>
      </p:pic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6" name="Content Placeholder 5" descr="Bajubandhs_or_Armbands-220x30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0"/>
            <a:ext cx="5062220" cy="6903027"/>
          </a:xfrm>
        </p:spPr>
      </p:pic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bejewelled_about_resized_thum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62000"/>
            <a:ext cx="9103909" cy="4928668"/>
          </a:xfrm>
        </p:spPr>
      </p:pic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Bejewelled_Treasures_Installation_View_c_Victoria_and_Albert_Museum_London_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81000"/>
            <a:ext cx="9168783" cy="6109907"/>
          </a:xfrm>
        </p:spPr>
      </p:pic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1505545_597507806989783_943634557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225924" cy="6858000"/>
          </a:xfrm>
        </p:spPr>
      </p:pic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rticle-0-0CF7E76300000578-948_634x41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074" y="457200"/>
            <a:ext cx="9159074" cy="6024185"/>
          </a:xfrm>
        </p:spPr>
      </p:pic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B9318236504Z.1_20150727153054_000_GHJBFBS39.1-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47275"/>
            <a:ext cx="9143999" cy="6866560"/>
          </a:xfrm>
        </p:spPr>
      </p:pic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2667000"/>
          </a:xfrm>
        </p:spPr>
        <p:txBody>
          <a:bodyPr/>
          <a:lstStyle/>
          <a:p>
            <a:pPr algn="ctr"/>
            <a:r>
              <a:rPr lang="en-US" dirty="0" smtClean="0"/>
              <a:t> </a:t>
            </a:r>
            <a:r>
              <a:rPr lang="en-US" b="1" dirty="0" smtClean="0"/>
              <a:t>End  of  part one </a:t>
            </a:r>
            <a:endParaRPr lang="fil-P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5400" b="1" dirty="0" smtClean="0"/>
          </a:p>
          <a:p>
            <a:endParaRPr lang="en-US" sz="5400" b="1" dirty="0" smtClean="0"/>
          </a:p>
          <a:p>
            <a:endParaRPr lang="en-US" sz="5400" b="1" dirty="0" smtClean="0"/>
          </a:p>
          <a:p>
            <a:endParaRPr lang="fil-PH" sz="54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71GwCvRIW3L.jpg"/>
          <p:cNvPicPr>
            <a:picLocks noGrp="1" noChangeAspect="1"/>
          </p:cNvPicPr>
          <p:nvPr>
            <p:ph idx="1"/>
          </p:nvPr>
        </p:nvPicPr>
        <p:blipFill>
          <a:blip r:embed="rId2"/>
          <a:srcRect t="11465" r="4864" b="13888"/>
          <a:stretch>
            <a:fillRect/>
          </a:stretch>
        </p:blipFill>
        <p:spPr>
          <a:xfrm>
            <a:off x="0" y="838200"/>
            <a:ext cx="9177310" cy="480060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1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-1"/>
            <a:ext cx="8038682" cy="6858001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21a34efa128f1737187ba45968a6e38a.jpg"/>
          <p:cNvPicPr>
            <a:picLocks noGrp="1" noChangeAspect="1"/>
          </p:cNvPicPr>
          <p:nvPr>
            <p:ph idx="1"/>
          </p:nvPr>
        </p:nvPicPr>
        <p:blipFill>
          <a:blip r:embed="rId2"/>
          <a:srcRect b="10416"/>
          <a:stretch>
            <a:fillRect/>
          </a:stretch>
        </p:blipFill>
        <p:spPr>
          <a:xfrm>
            <a:off x="762000" y="0"/>
            <a:ext cx="7655378" cy="685800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2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0"/>
            <a:ext cx="5978558" cy="6827514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23aa9db8ed39935daa633e4958a95b8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0"/>
            <a:ext cx="4908082" cy="6925387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27b6818ce2ce4bfdcf817970307558ef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10494"/>
            <a:ext cx="6007478" cy="6847506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26f4633d7df4688d9ea75618f677b0e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0"/>
            <a:ext cx="6037664" cy="6857999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5cc21cd6056fb65abb56bdaa3546433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-10010"/>
            <a:ext cx="6781800" cy="686801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5ddc3991d4d8bd3944c1e25692726fc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235921" cy="6858000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07dbca3a615611f0321be54336f7cce7.jpg"/>
          <p:cNvPicPr>
            <a:picLocks noGrp="1" noChangeAspect="1"/>
          </p:cNvPicPr>
          <p:nvPr>
            <p:ph idx="1"/>
          </p:nvPr>
        </p:nvPicPr>
        <p:blipFill>
          <a:blip r:embed="rId2"/>
          <a:srcRect t="8930"/>
          <a:stretch>
            <a:fillRect/>
          </a:stretch>
        </p:blipFill>
        <p:spPr>
          <a:xfrm>
            <a:off x="1219200" y="0"/>
            <a:ext cx="6809147" cy="6858000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6" name="Content Placeholder 5" descr="bd58f19eecf70e1bb9e77a8a09d9e154.jpg"/>
          <p:cNvPicPr>
            <a:picLocks noGrp="1" noChangeAspect="1"/>
          </p:cNvPicPr>
          <p:nvPr>
            <p:ph idx="1"/>
          </p:nvPr>
        </p:nvPicPr>
        <p:blipFill>
          <a:blip r:embed="rId2"/>
          <a:srcRect t="25353"/>
          <a:stretch>
            <a:fillRect/>
          </a:stretch>
        </p:blipFill>
        <p:spPr>
          <a:xfrm>
            <a:off x="0" y="-1"/>
            <a:ext cx="9144000" cy="6858001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0.60-carat-natural-fancy-vivid-blue-diamond-pear-si1_2579.58e4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0"/>
            <a:ext cx="6858000" cy="6858000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07ea3088d8fc05474ea9ebd382af28f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7659" y="1935163"/>
            <a:ext cx="6588681" cy="4389437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4844e4f4f9a31f6475ef7e61ab41c31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0"/>
            <a:ext cx="6926256" cy="6838210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381499_304620326245514_2130731377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-4514"/>
            <a:ext cx="8228588" cy="6862514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89491c673b89a08b451efe6263c0063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888579366dd62825ad1b5de8c54b622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0"/>
            <a:ext cx="5371646" cy="6851124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92023fe818045661db2a30d9a5e91e1f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-38100"/>
            <a:ext cx="6896100" cy="6896100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rticle-2595387-1CC5570B00000578-670_306x47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0"/>
            <a:ext cx="4435708" cy="6827511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510606025f93d210265398b39424530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-97018"/>
            <a:ext cx="6190526" cy="6955018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rticle-2081281-0F513A1F00000578-355_306x4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0"/>
            <a:ext cx="5044973" cy="6858000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398180_389620404412172_569348914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1"/>
            <a:ext cx="6779417" cy="6857999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0a0a4f9f38a83e180f4084b7dea5d52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0"/>
            <a:ext cx="6796880" cy="6796880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426732-la-collection-red-carpet-de-chopar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0"/>
            <a:ext cx="5410200" cy="6852920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480312_435622296478649_604798701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0"/>
            <a:ext cx="4940613" cy="6857999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751009f33d7a591c43ad27b79e82eb4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0"/>
            <a:ext cx="7608077" cy="6858000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99e27d00fd7c2a901e02b68e5e3c3e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-1292"/>
            <a:ext cx="6527390" cy="6859292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b5174bc93bc6a788a4c740cbba2d2c72.jpg"/>
          <p:cNvPicPr>
            <a:picLocks noGrp="1" noChangeAspect="1"/>
          </p:cNvPicPr>
          <p:nvPr>
            <p:ph idx="1"/>
          </p:nvPr>
        </p:nvPicPr>
        <p:blipFill>
          <a:blip r:embed="rId2"/>
          <a:srcRect l="3077" t="4566" b="3624"/>
          <a:stretch>
            <a:fillRect/>
          </a:stretch>
        </p:blipFill>
        <p:spPr>
          <a:xfrm>
            <a:off x="1828800" y="0"/>
            <a:ext cx="5684921" cy="6858000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ntique-jhumka-with-pachi-mango-se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4719"/>
            <a:ext cx="9144000" cy="6537961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oAE6VM1QzrssgR-dc31vTvNMausNZuTVuUvFPTtGCc1-e1413821386183-1152x64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7838" y="838200"/>
            <a:ext cx="9211838" cy="5173662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11312425_412978965556461_2052849840_n.jpg"/>
          <p:cNvPicPr>
            <a:picLocks noGrp="1" noChangeAspect="1"/>
          </p:cNvPicPr>
          <p:nvPr>
            <p:ph idx="1"/>
          </p:nvPr>
        </p:nvPicPr>
        <p:blipFill>
          <a:blip r:embed="rId2"/>
          <a:srcRect l="12500" r="12500"/>
          <a:stretch>
            <a:fillRect/>
          </a:stretch>
        </p:blipFill>
        <p:spPr>
          <a:xfrm>
            <a:off x="2057400" y="0"/>
            <a:ext cx="5154810" cy="6873080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52951384940300ae8b9042031cb9ac3bf08eabf5031eee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34513"/>
            <a:ext cx="9258373" cy="6954647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batukbhai Royal hand made jewellery with Real diamond Jadau Brooch studded with emerald, ruby and kundan. You simply can’t take your eyes off i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3572"/>
            <a:ext cx="7239000" cy="6854428"/>
          </a:xfrm>
        </p:spPr>
      </p:pic>
      <p:sp>
        <p:nvSpPr>
          <p:cNvPr id="5" name="TextBox 4"/>
          <p:cNvSpPr txBox="1"/>
          <p:nvPr/>
        </p:nvSpPr>
        <p:spPr>
          <a:xfrm>
            <a:off x="1752600" y="990600"/>
            <a:ext cx="3048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il-PH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02f4be5bd4b49c8c0d0bd0818947307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0"/>
            <a:ext cx="6858000" cy="6858000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bc6cc377229361b885f0958ede68c48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-32164"/>
            <a:ext cx="5135639" cy="6890164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7f44fa8ddac35a8e5da8846a586f9b7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6239752" cy="6917685"/>
          </a:xfr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8a800fae534ff4e8d55a4aca03040c3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990600"/>
            <a:ext cx="9144000" cy="4800600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8e20c05f863258cd52d73f3f585bd31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16239"/>
            <a:ext cx="7113020" cy="6841761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9a2fd543bce6a57905d6dc69db728ee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-9268"/>
            <a:ext cx="5161386" cy="6867268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9bd45437d81243132c57103bb530aed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6561"/>
            <a:ext cx="7305790" cy="6841439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8f650541baf563c0de295006ecec36c1.jpeg"/>
          <p:cNvPicPr>
            <a:picLocks noGrp="1" noChangeAspect="1"/>
          </p:cNvPicPr>
          <p:nvPr>
            <p:ph idx="1"/>
          </p:nvPr>
        </p:nvPicPr>
        <p:blipFill>
          <a:blip r:embed="rId2"/>
          <a:srcRect b="6766"/>
          <a:stretch>
            <a:fillRect/>
          </a:stretch>
        </p:blipFill>
        <p:spPr>
          <a:xfrm>
            <a:off x="2209800" y="1"/>
            <a:ext cx="4917700" cy="6857999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7d8fd4c5cbf8aae87c7d95d8c4b14c5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0"/>
            <a:ext cx="4953000" cy="6858000"/>
          </a:xfr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7f8d61f18b4706303142ff0b4ea5a831.jpg"/>
          <p:cNvPicPr>
            <a:picLocks noGrp="1" noChangeAspect="1"/>
          </p:cNvPicPr>
          <p:nvPr>
            <p:ph idx="1"/>
          </p:nvPr>
        </p:nvPicPr>
        <p:blipFill>
          <a:blip r:embed="rId2"/>
          <a:srcRect l="10129" t="8434" r="10371" b="8434"/>
          <a:stretch>
            <a:fillRect/>
          </a:stretch>
        </p:blipFill>
        <p:spPr>
          <a:xfrm>
            <a:off x="1905000" y="0"/>
            <a:ext cx="5486400" cy="6882938"/>
          </a:xfr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6" name="Content Placeholder 5" descr="8b74ac1f6ee4a369220e793c30ac371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36258"/>
            <a:ext cx="4055242" cy="6821742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0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9050"/>
            <a:ext cx="9169400" cy="6877050"/>
          </a:xfr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6f6c3fd755ebd72ab1effa251987715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6923"/>
          </a:xfr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33bbc75ce352998d1d7219e0c9179aa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0"/>
            <a:ext cx="5181600" cy="6858000"/>
          </a:xfr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33d632baf08b85c46aa5e189f35e324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2200" y="843"/>
            <a:ext cx="4555674" cy="6857157"/>
          </a:xfr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3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14301"/>
            <a:ext cx="5105400" cy="6843699"/>
          </a:xfr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51AFEJHVZ2L.jpg"/>
          <p:cNvPicPr>
            <a:picLocks noGrp="1" noChangeAspect="1"/>
          </p:cNvPicPr>
          <p:nvPr>
            <p:ph idx="1"/>
          </p:nvPr>
        </p:nvPicPr>
        <p:blipFill>
          <a:blip r:embed="rId2"/>
          <a:srcRect b="3333"/>
          <a:stretch>
            <a:fillRect/>
          </a:stretch>
        </p:blipFill>
        <p:spPr>
          <a:xfrm>
            <a:off x="2133600" y="0"/>
            <a:ext cx="5600906" cy="6858000"/>
          </a:xfr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51e29-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083084" cy="6798787"/>
          </a:xfr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62fd3c92e9c1c9bac7e4a03d6bc026e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6131790" cy="6859290"/>
          </a:xfr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67e3a38dcc3f29441dfd533be34f157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0"/>
            <a:ext cx="7634378" cy="6858000"/>
          </a:xfr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69afa8468ac7bb08c3288f307760b1c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0"/>
            <a:ext cx="5201438" cy="6832398"/>
          </a:xfr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72b54e44e9710bd1522195d0ac49f054.jpg"/>
          <p:cNvPicPr>
            <a:picLocks noGrp="1" noChangeAspect="1"/>
          </p:cNvPicPr>
          <p:nvPr>
            <p:ph idx="1"/>
          </p:nvPr>
        </p:nvPicPr>
        <p:blipFill>
          <a:blip r:embed="rId2"/>
          <a:srcRect t="10416" b="9729"/>
          <a:stretch>
            <a:fillRect/>
          </a:stretch>
        </p:blipFill>
        <p:spPr>
          <a:xfrm>
            <a:off x="0" y="381000"/>
            <a:ext cx="9178210" cy="6122114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1f080c7eca0844f0de0f9d9da3a7cd3a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1"/>
            <a:ext cx="6759423" cy="6857999"/>
          </a:xfr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97ee0e7a2845769ca3ec70edd26ce47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15932"/>
          </a:xfr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667px-Antique_Indian_Nose_Ring_Jeweller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-65119"/>
            <a:ext cx="7696200" cy="6923119"/>
          </a:xfr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328e46247f16804d61881c696c70ed5f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40785"/>
            <a:ext cx="6955735" cy="6817215"/>
          </a:xfr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350d045cb882e2c3d492f3521b9a5db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7522"/>
            <a:ext cx="4221182" cy="6850478"/>
          </a:xfr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433efc3d589f3c7f98b0e7b4388f7bd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1"/>
            <a:ext cx="6187060" cy="6858000"/>
          </a:xfr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68f56fb588571e93677cca13a5ba3c3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0"/>
            <a:ext cx="5326807" cy="6889337"/>
          </a:xfr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557_alankruti-copy-cop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04800"/>
            <a:ext cx="9204721" cy="6136480"/>
          </a:xfr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566b191a4befb1102d304bd00774051f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0"/>
            <a:ext cx="4582054" cy="6873081"/>
          </a:xfr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51a9fefc37334bbe4d97f7ec6b638bb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1"/>
            <a:ext cx="4368284" cy="6858000"/>
          </a:xfr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16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-17827"/>
            <a:ext cx="4770105" cy="6875827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2ecf358166db657ca55139fd03f29f4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0"/>
            <a:ext cx="4574298" cy="6880829"/>
          </a:xfr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204ac2404054863ab787bc95a33e575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33400"/>
            <a:ext cx="9144000" cy="5603184"/>
          </a:xfr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33d632baf08b85c46aa5e189f35e324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0"/>
            <a:ext cx="4724400" cy="6858000"/>
          </a:xfr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728b205e9430f6f5402cc2b57ce65d2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0"/>
            <a:ext cx="5708912" cy="6888033"/>
          </a:xfr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856a302af85ae970cdd1f13812d72e9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31642"/>
            <a:ext cx="4724400" cy="6826358"/>
          </a:xfr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67253aacccba398edc5659198a0938b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2200" y="-5810"/>
            <a:ext cx="4550166" cy="6863810"/>
          </a:xfrm>
        </p:spPr>
      </p:pic>
    </p:spTree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70920ef47372fa7a5cd863ed2c99bff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-30579"/>
            <a:ext cx="4566586" cy="6888579"/>
          </a:xfr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868fab783ce5806e47beb6389ca016a8.jpg"/>
          <p:cNvPicPr>
            <a:picLocks noGrp="1" noChangeAspect="1"/>
          </p:cNvPicPr>
          <p:nvPr>
            <p:ph idx="1"/>
          </p:nvPr>
        </p:nvPicPr>
        <p:blipFill>
          <a:blip r:embed="rId2"/>
          <a:srcRect t="25737" b="5178"/>
          <a:stretch>
            <a:fillRect/>
          </a:stretch>
        </p:blipFill>
        <p:spPr>
          <a:xfrm>
            <a:off x="1371600" y="0"/>
            <a:ext cx="7212363" cy="6858000"/>
          </a:xfr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874d524f8cf5ac006e415b1c1924e62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0"/>
            <a:ext cx="4559300" cy="6838950"/>
          </a:xfr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945f5a767689e049ab95e8d4fbeb8220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0"/>
            <a:ext cx="3733800" cy="6914999"/>
          </a:xfr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982b0185688f43dbf57bab157c5e8fee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7777"/>
            <a:ext cx="9144000" cy="6895777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280</TotalTime>
  <Words>65</Words>
  <Application>Microsoft Office PowerPoint</Application>
  <PresentationFormat>On-screen Show (4:3)</PresentationFormat>
  <Paragraphs>10</Paragraphs>
  <Slides>298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298</vt:i4>
      </vt:variant>
    </vt:vector>
  </HeadingPairs>
  <TitlesOfParts>
    <vt:vector size="299" baseType="lpstr">
      <vt:lpstr>Flow</vt:lpstr>
      <vt:lpstr>Fabulous treasures of Maharajas of India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Slide 190</vt:lpstr>
      <vt:lpstr>Slide 191</vt:lpstr>
      <vt:lpstr>Slide 192</vt:lpstr>
      <vt:lpstr>Slide 193</vt:lpstr>
      <vt:lpstr>Slide 194</vt:lpstr>
      <vt:lpstr>Slide 195</vt:lpstr>
      <vt:lpstr>Slide 196</vt:lpstr>
      <vt:lpstr>Slide 197</vt:lpstr>
      <vt:lpstr>Slide 198</vt:lpstr>
      <vt:lpstr>Slide 199</vt:lpstr>
      <vt:lpstr>Slide 200</vt:lpstr>
      <vt:lpstr>Slide 201</vt:lpstr>
      <vt:lpstr>Slide 202</vt:lpstr>
      <vt:lpstr>Slide 203</vt:lpstr>
      <vt:lpstr>Slide 204</vt:lpstr>
      <vt:lpstr>Slide 205</vt:lpstr>
      <vt:lpstr>Slide 206</vt:lpstr>
      <vt:lpstr>Slide 207</vt:lpstr>
      <vt:lpstr>Slide 208</vt:lpstr>
      <vt:lpstr>Slide 209</vt:lpstr>
      <vt:lpstr>Slide 210</vt:lpstr>
      <vt:lpstr>Slide 211</vt:lpstr>
      <vt:lpstr>Slide 212</vt:lpstr>
      <vt:lpstr>Slide 213</vt:lpstr>
      <vt:lpstr>Slide 214</vt:lpstr>
      <vt:lpstr>Slide 215</vt:lpstr>
      <vt:lpstr>Slide 216</vt:lpstr>
      <vt:lpstr>Slide 217</vt:lpstr>
      <vt:lpstr>Slide 218</vt:lpstr>
      <vt:lpstr>Slide 219</vt:lpstr>
      <vt:lpstr>Slide 220</vt:lpstr>
      <vt:lpstr>Slide 221</vt:lpstr>
      <vt:lpstr>Slide 222</vt:lpstr>
      <vt:lpstr>Slide 223</vt:lpstr>
      <vt:lpstr>Slide 224</vt:lpstr>
      <vt:lpstr>Slide 225</vt:lpstr>
      <vt:lpstr>Slide 226</vt:lpstr>
      <vt:lpstr>Slide 227</vt:lpstr>
      <vt:lpstr>Slide 228</vt:lpstr>
      <vt:lpstr>Slide 229</vt:lpstr>
      <vt:lpstr>Slide 230</vt:lpstr>
      <vt:lpstr>Slide 231</vt:lpstr>
      <vt:lpstr>Slide 232</vt:lpstr>
      <vt:lpstr>Slide 233</vt:lpstr>
      <vt:lpstr>Slide 234</vt:lpstr>
      <vt:lpstr>Slide 235</vt:lpstr>
      <vt:lpstr>Slide 236</vt:lpstr>
      <vt:lpstr>Slide 237</vt:lpstr>
      <vt:lpstr>Slide 238</vt:lpstr>
      <vt:lpstr>Slide 239</vt:lpstr>
      <vt:lpstr>Slide 240</vt:lpstr>
      <vt:lpstr>Slide 241</vt:lpstr>
      <vt:lpstr>Slide 242</vt:lpstr>
      <vt:lpstr>Slide 243</vt:lpstr>
      <vt:lpstr>Slide 244</vt:lpstr>
      <vt:lpstr>Slide 245</vt:lpstr>
      <vt:lpstr>Slide 246</vt:lpstr>
      <vt:lpstr>Slide 247</vt:lpstr>
      <vt:lpstr>Slide 248</vt:lpstr>
      <vt:lpstr>Slide 249</vt:lpstr>
      <vt:lpstr>Slide 250</vt:lpstr>
      <vt:lpstr>Slide 251</vt:lpstr>
      <vt:lpstr>Slide 252</vt:lpstr>
      <vt:lpstr>Slide 253</vt:lpstr>
      <vt:lpstr>Slide 254</vt:lpstr>
      <vt:lpstr>Slide 255</vt:lpstr>
      <vt:lpstr>Slide 256</vt:lpstr>
      <vt:lpstr>Slide 257</vt:lpstr>
      <vt:lpstr>Slide 258</vt:lpstr>
      <vt:lpstr>Slide 259</vt:lpstr>
      <vt:lpstr>Slide 260</vt:lpstr>
      <vt:lpstr>Slide 261</vt:lpstr>
      <vt:lpstr>Slide 262</vt:lpstr>
      <vt:lpstr>Slide 263</vt:lpstr>
      <vt:lpstr>Slide 264</vt:lpstr>
      <vt:lpstr>Slide 265</vt:lpstr>
      <vt:lpstr>Slide 266</vt:lpstr>
      <vt:lpstr>Slide 267</vt:lpstr>
      <vt:lpstr>Slide 268</vt:lpstr>
      <vt:lpstr>Slide 269</vt:lpstr>
      <vt:lpstr>Slide 270</vt:lpstr>
      <vt:lpstr>Slide 271</vt:lpstr>
      <vt:lpstr>Slide 272</vt:lpstr>
      <vt:lpstr>Slide 273</vt:lpstr>
      <vt:lpstr>Slide 274</vt:lpstr>
      <vt:lpstr>Slide 275</vt:lpstr>
      <vt:lpstr>Slide 276</vt:lpstr>
      <vt:lpstr>Slide 277</vt:lpstr>
      <vt:lpstr>Slide 278</vt:lpstr>
      <vt:lpstr>Slide 279</vt:lpstr>
      <vt:lpstr>Slide 280</vt:lpstr>
      <vt:lpstr>Slide 281</vt:lpstr>
      <vt:lpstr>Slide 282</vt:lpstr>
      <vt:lpstr>Slide 283</vt:lpstr>
      <vt:lpstr>Slide 284</vt:lpstr>
      <vt:lpstr>Slide 285</vt:lpstr>
      <vt:lpstr>Slide 286</vt:lpstr>
      <vt:lpstr>Slide 287</vt:lpstr>
      <vt:lpstr>Slide 288</vt:lpstr>
      <vt:lpstr>Slide 289</vt:lpstr>
      <vt:lpstr>Slide 290</vt:lpstr>
      <vt:lpstr>Slide 291</vt:lpstr>
      <vt:lpstr>Slide 292</vt:lpstr>
      <vt:lpstr>Slide 293</vt:lpstr>
      <vt:lpstr>Slide 294</vt:lpstr>
      <vt:lpstr>Slide 295</vt:lpstr>
      <vt:lpstr>Slide 296</vt:lpstr>
      <vt:lpstr>Slide 297</vt:lpstr>
      <vt:lpstr> End  of  part one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Fabulous treasures of Maharajas of India</dc:title>
  <dc:creator>Amal</dc:creator>
  <cp:lastModifiedBy>Amal</cp:lastModifiedBy>
  <cp:revision>40</cp:revision>
  <dcterms:created xsi:type="dcterms:W3CDTF">2016-08-23T12:02:37Z</dcterms:created>
  <dcterms:modified xsi:type="dcterms:W3CDTF">2016-08-24T06:09:59Z</dcterms:modified>
</cp:coreProperties>
</file>