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s/slide2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Override PartName="/ppt/slides/slide234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3" r:id="rId4"/>
    <p:sldId id="475" r:id="rId5"/>
    <p:sldId id="477" r:id="rId6"/>
    <p:sldId id="468" r:id="rId7"/>
    <p:sldId id="305" r:id="rId8"/>
    <p:sldId id="353" r:id="rId9"/>
    <p:sldId id="434" r:id="rId10"/>
    <p:sldId id="487" r:id="rId11"/>
    <p:sldId id="492" r:id="rId12"/>
    <p:sldId id="493" r:id="rId13"/>
    <p:sldId id="464" r:id="rId14"/>
    <p:sldId id="494" r:id="rId15"/>
    <p:sldId id="495" r:id="rId16"/>
    <p:sldId id="265" r:id="rId17"/>
    <p:sldId id="273" r:id="rId18"/>
    <p:sldId id="274" r:id="rId19"/>
    <p:sldId id="486" r:id="rId20"/>
    <p:sldId id="424" r:id="rId21"/>
    <p:sldId id="427" r:id="rId22"/>
    <p:sldId id="298" r:id="rId23"/>
    <p:sldId id="439" r:id="rId24"/>
    <p:sldId id="474" r:id="rId25"/>
    <p:sldId id="481" r:id="rId26"/>
    <p:sldId id="482" r:id="rId27"/>
    <p:sldId id="480" r:id="rId28"/>
    <p:sldId id="400" r:id="rId29"/>
    <p:sldId id="404" r:id="rId30"/>
    <p:sldId id="412" r:id="rId31"/>
    <p:sldId id="417" r:id="rId32"/>
    <p:sldId id="419" r:id="rId33"/>
    <p:sldId id="421" r:id="rId34"/>
    <p:sldId id="450" r:id="rId35"/>
    <p:sldId id="399" r:id="rId36"/>
    <p:sldId id="345" r:id="rId37"/>
    <p:sldId id="354" r:id="rId38"/>
    <p:sldId id="388" r:id="rId39"/>
    <p:sldId id="470" r:id="rId40"/>
    <p:sldId id="275" r:id="rId41"/>
    <p:sldId id="282" r:id="rId42"/>
    <p:sldId id="278" r:id="rId43"/>
    <p:sldId id="277" r:id="rId44"/>
    <p:sldId id="303" r:id="rId45"/>
    <p:sldId id="308" r:id="rId46"/>
    <p:sldId id="309" r:id="rId47"/>
    <p:sldId id="310" r:id="rId48"/>
    <p:sldId id="311" r:id="rId49"/>
    <p:sldId id="378" r:id="rId50"/>
    <p:sldId id="285" r:id="rId51"/>
    <p:sldId id="456" r:id="rId52"/>
    <p:sldId id="460" r:id="rId53"/>
    <p:sldId id="466" r:id="rId54"/>
    <p:sldId id="467" r:id="rId55"/>
    <p:sldId id="284" r:id="rId56"/>
    <p:sldId id="281" r:id="rId57"/>
    <p:sldId id="291" r:id="rId58"/>
    <p:sldId id="296" r:id="rId59"/>
    <p:sldId id="320" r:id="rId60"/>
    <p:sldId id="321" r:id="rId61"/>
    <p:sldId id="322" r:id="rId62"/>
    <p:sldId id="328" r:id="rId63"/>
    <p:sldId id="333" r:id="rId64"/>
    <p:sldId id="341" r:id="rId65"/>
    <p:sldId id="276" r:id="rId66"/>
    <p:sldId id="463" r:id="rId67"/>
    <p:sldId id="293" r:id="rId68"/>
    <p:sldId id="358" r:id="rId69"/>
    <p:sldId id="360" r:id="rId70"/>
    <p:sldId id="362" r:id="rId71"/>
    <p:sldId id="363" r:id="rId72"/>
    <p:sldId id="367" r:id="rId73"/>
    <p:sldId id="369" r:id="rId74"/>
    <p:sldId id="325" r:id="rId75"/>
    <p:sldId id="337" r:id="rId76"/>
    <p:sldId id="258" r:id="rId77"/>
    <p:sldId id="289" r:id="rId78"/>
    <p:sldId id="260" r:id="rId79"/>
    <p:sldId id="398" r:id="rId80"/>
    <p:sldId id="261" r:id="rId81"/>
    <p:sldId id="324" r:id="rId82"/>
    <p:sldId id="443" r:id="rId83"/>
    <p:sldId id="465" r:id="rId84"/>
    <p:sldId id="459" r:id="rId85"/>
    <p:sldId id="461" r:id="rId86"/>
    <p:sldId id="462" r:id="rId87"/>
    <p:sldId id="471" r:id="rId88"/>
    <p:sldId id="393" r:id="rId89"/>
    <p:sldId id="295" r:id="rId90"/>
    <p:sldId id="297" r:id="rId91"/>
    <p:sldId id="365" r:id="rId92"/>
    <p:sldId id="384" r:id="rId93"/>
    <p:sldId id="262" r:id="rId94"/>
    <p:sldId id="457" r:id="rId95"/>
    <p:sldId id="271" r:id="rId96"/>
    <p:sldId id="307" r:id="rId97"/>
    <p:sldId id="299" r:id="rId98"/>
    <p:sldId id="266" r:id="rId99"/>
    <p:sldId id="264" r:id="rId100"/>
    <p:sldId id="267" r:id="rId101"/>
    <p:sldId id="268" r:id="rId102"/>
    <p:sldId id="269" r:id="rId103"/>
    <p:sldId id="270" r:id="rId104"/>
    <p:sldId id="272" r:id="rId105"/>
    <p:sldId id="280" r:id="rId106"/>
    <p:sldId id="387" r:id="rId107"/>
    <p:sldId id="433" r:id="rId108"/>
    <p:sldId id="472" r:id="rId109"/>
    <p:sldId id="283" r:id="rId110"/>
    <p:sldId id="319" r:id="rId111"/>
    <p:sldId id="259" r:id="rId112"/>
    <p:sldId id="370" r:id="rId113"/>
    <p:sldId id="350" r:id="rId114"/>
    <p:sldId id="355" r:id="rId115"/>
    <p:sldId id="414" r:id="rId116"/>
    <p:sldId id="385" r:id="rId117"/>
    <p:sldId id="374" r:id="rId118"/>
    <p:sldId id="286" r:id="rId119"/>
    <p:sldId id="342" r:id="rId120"/>
    <p:sldId id="288" r:id="rId121"/>
    <p:sldId id="420" r:id="rId122"/>
    <p:sldId id="415" r:id="rId123"/>
    <p:sldId id="317" r:id="rId124"/>
    <p:sldId id="390" r:id="rId125"/>
    <p:sldId id="323" r:id="rId126"/>
    <p:sldId id="316" r:id="rId127"/>
    <p:sldId id="389" r:id="rId128"/>
    <p:sldId id="366" r:id="rId129"/>
    <p:sldId id="379" r:id="rId130"/>
    <p:sldId id="338" r:id="rId131"/>
    <p:sldId id="300" r:id="rId132"/>
    <p:sldId id="301" r:id="rId133"/>
    <p:sldId id="339" r:id="rId134"/>
    <p:sldId id="490" r:id="rId135"/>
    <p:sldId id="344" r:id="rId136"/>
    <p:sldId id="395" r:id="rId137"/>
    <p:sldId id="425" r:id="rId138"/>
    <p:sldId id="426" r:id="rId139"/>
    <p:sldId id="304" r:id="rId140"/>
    <p:sldId id="290" r:id="rId141"/>
    <p:sldId id="312" r:id="rId142"/>
    <p:sldId id="314" r:id="rId143"/>
    <p:sldId id="315" r:id="rId144"/>
    <p:sldId id="318" r:id="rId145"/>
    <p:sldId id="326" r:id="rId146"/>
    <p:sldId id="327" r:id="rId147"/>
    <p:sldId id="329" r:id="rId148"/>
    <p:sldId id="330" r:id="rId149"/>
    <p:sldId id="331" r:id="rId150"/>
    <p:sldId id="332" r:id="rId151"/>
    <p:sldId id="334" r:id="rId152"/>
    <p:sldId id="292" r:id="rId153"/>
    <p:sldId id="336" r:id="rId154"/>
    <p:sldId id="340" r:id="rId155"/>
    <p:sldId id="343" r:id="rId156"/>
    <p:sldId id="346" r:id="rId157"/>
    <p:sldId id="347" r:id="rId158"/>
    <p:sldId id="348" r:id="rId159"/>
    <p:sldId id="349" r:id="rId160"/>
    <p:sldId id="410" r:id="rId161"/>
    <p:sldId id="402" r:id="rId162"/>
    <p:sldId id="351" r:id="rId163"/>
    <p:sldId id="306" r:id="rId164"/>
    <p:sldId id="352" r:id="rId165"/>
    <p:sldId id="356" r:id="rId166"/>
    <p:sldId id="357" r:id="rId167"/>
    <p:sldId id="359" r:id="rId168"/>
    <p:sldId id="361" r:id="rId169"/>
    <p:sldId id="364" r:id="rId170"/>
    <p:sldId id="368" r:id="rId171"/>
    <p:sldId id="371" r:id="rId172"/>
    <p:sldId id="372" r:id="rId173"/>
    <p:sldId id="373" r:id="rId174"/>
    <p:sldId id="375" r:id="rId175"/>
    <p:sldId id="376" r:id="rId176"/>
    <p:sldId id="377" r:id="rId177"/>
    <p:sldId id="380" r:id="rId178"/>
    <p:sldId id="381" r:id="rId179"/>
    <p:sldId id="382" r:id="rId180"/>
    <p:sldId id="383" r:id="rId181"/>
    <p:sldId id="392" r:id="rId182"/>
    <p:sldId id="394" r:id="rId183"/>
    <p:sldId id="397" r:id="rId184"/>
    <p:sldId id="401" r:id="rId185"/>
    <p:sldId id="403" r:id="rId186"/>
    <p:sldId id="405" r:id="rId187"/>
    <p:sldId id="406" r:id="rId188"/>
    <p:sldId id="407" r:id="rId189"/>
    <p:sldId id="409" r:id="rId190"/>
    <p:sldId id="411" r:id="rId191"/>
    <p:sldId id="413" r:id="rId192"/>
    <p:sldId id="416" r:id="rId193"/>
    <p:sldId id="418" r:id="rId194"/>
    <p:sldId id="422" r:id="rId195"/>
    <p:sldId id="430" r:id="rId196"/>
    <p:sldId id="431" r:id="rId197"/>
    <p:sldId id="436" r:id="rId198"/>
    <p:sldId id="437" r:id="rId199"/>
    <p:sldId id="438" r:id="rId200"/>
    <p:sldId id="440" r:id="rId201"/>
    <p:sldId id="442" r:id="rId202"/>
    <p:sldId id="429" r:id="rId203"/>
    <p:sldId id="446" r:id="rId204"/>
    <p:sldId id="448" r:id="rId205"/>
    <p:sldId id="449" r:id="rId206"/>
    <p:sldId id="452" r:id="rId207"/>
    <p:sldId id="453" r:id="rId208"/>
    <p:sldId id="454" r:id="rId209"/>
    <p:sldId id="455" r:id="rId210"/>
    <p:sldId id="458" r:id="rId211"/>
    <p:sldId id="469" r:id="rId212"/>
    <p:sldId id="473" r:id="rId213"/>
    <p:sldId id="478" r:id="rId214"/>
    <p:sldId id="479" r:id="rId215"/>
    <p:sldId id="484" r:id="rId216"/>
    <p:sldId id="491" r:id="rId217"/>
    <p:sldId id="496" r:id="rId218"/>
    <p:sldId id="441" r:id="rId219"/>
    <p:sldId id="447" r:id="rId220"/>
    <p:sldId id="435" r:id="rId221"/>
    <p:sldId id="279" r:id="rId222"/>
    <p:sldId id="423" r:id="rId223"/>
    <p:sldId id="488" r:id="rId224"/>
    <p:sldId id="489" r:id="rId225"/>
    <p:sldId id="294" r:id="rId226"/>
    <p:sldId id="476" r:id="rId227"/>
    <p:sldId id="445" r:id="rId228"/>
    <p:sldId id="396" r:id="rId229"/>
    <p:sldId id="302" r:id="rId230"/>
    <p:sldId id="408" r:id="rId231"/>
    <p:sldId id="313" r:id="rId232"/>
    <p:sldId id="428" r:id="rId233"/>
    <p:sldId id="485" r:id="rId234"/>
    <p:sldId id="386" r:id="rId235"/>
    <p:sldId id="391" r:id="rId236"/>
    <p:sldId id="497" r:id="rId2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6962" autoAdjust="0"/>
    <p:restoredTop sz="94660"/>
  </p:normalViewPr>
  <p:slideViewPr>
    <p:cSldViewPr>
      <p:cViewPr varScale="1">
        <p:scale>
          <a:sx n="68" d="100"/>
          <a:sy n="68" d="100"/>
        </p:scale>
        <p:origin x="-13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1" d="100"/>
        <a:sy n="31" d="100"/>
      </p:scale>
      <p:origin x="0" y="614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presProps" Target="presProp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theme" Target="theme/theme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8/26/2016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gif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gif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4000" b="1" dirty="0" smtClean="0"/>
              <a:t>Part two</a:t>
            </a:r>
            <a:endParaRPr lang="fil-PH" sz="4000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b="1" smtClean="0"/>
              <a:t>Fabulous treasures of Maharajas in India </a:t>
            </a:r>
            <a:endParaRPr lang="fil-PH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ibal-Regal-Vibe-Necklace.jpg"/>
          <p:cNvPicPr>
            <a:picLocks noGrp="1" noChangeAspect="1"/>
          </p:cNvPicPr>
          <p:nvPr>
            <p:ph idx="1"/>
          </p:nvPr>
        </p:nvPicPr>
        <p:blipFill>
          <a:blip r:embed="rId2"/>
          <a:srcRect b="5000"/>
          <a:stretch>
            <a:fillRect/>
          </a:stretch>
        </p:blipFill>
        <p:spPr>
          <a:xfrm>
            <a:off x="2438400" y="0"/>
            <a:ext cx="4265991" cy="690052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85dbf57f8a27d0379d919826430018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0"/>
            <a:ext cx="5220929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725a5eea4cb015d24648ad6b0503ecc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0"/>
            <a:ext cx="4600860" cy="68919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921a9bf27c5d969e2d7fae96768ba5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0"/>
            <a:ext cx="5257800" cy="687285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5ba739a44536bd166b521710af0f7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0"/>
            <a:ext cx="3429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e1a571354058df3b55e5094da7d71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0" y="0"/>
            <a:ext cx="3810000" cy="687866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eb06cb6b6f35b64ecefb4602be6cfcb.jpg"/>
          <p:cNvPicPr>
            <a:picLocks noGrp="1" noChangeAspect="1"/>
          </p:cNvPicPr>
          <p:nvPr>
            <p:ph idx="1"/>
          </p:nvPr>
        </p:nvPicPr>
        <p:blipFill>
          <a:blip r:embed="rId2"/>
          <a:srcRect b="6667"/>
          <a:stretch>
            <a:fillRect/>
          </a:stretch>
        </p:blipFill>
        <p:spPr>
          <a:xfrm>
            <a:off x="1524000" y="-4823"/>
            <a:ext cx="6139849" cy="686282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een Aventurine Ston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0"/>
            <a:ext cx="7178383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uxury-free-shipping-new-design-male-Silver-Malay-safe-Guanyin-font-b-Buddha-b-font-fon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58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otatable-lovely-gold-font-b-Buddha-b-font-font-b-Buddha-b-font-font-b-jad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2194"/>
            <a:ext cx="6885945" cy="683580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hinese-carved-deep-green-emerald-hetian-jade-lucky-frog-mini-statue-amule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357466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conventionalJewelsPreeta14.jpg__760x0_q80_crop-scale_subsampling-2_upscale-fals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0"/>
            <a:ext cx="4677852" cy="685800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01d3eeac6b617dee14c706f9931129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874212" cy="684508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loodston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0"/>
            <a:ext cx="8452128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5" name="TextBox 4"/>
          <p:cNvSpPr txBox="1"/>
          <p:nvPr/>
        </p:nvSpPr>
        <p:spPr>
          <a:xfrm>
            <a:off x="5181600" y="6172200"/>
            <a:ext cx="152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Blood stone </a:t>
            </a:r>
            <a:endParaRPr lang="fil-PH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ashion-font-b-pendant-b-font-font-b-jade-b-font-font-b-Buddha-b-fon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0"/>
            <a:ext cx="6858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meraldDevenshir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" y="304800"/>
            <a:ext cx="9126474" cy="616653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5" name="TextBox 4"/>
          <p:cNvSpPr txBox="1"/>
          <p:nvPr/>
        </p:nvSpPr>
        <p:spPr>
          <a:xfrm>
            <a:off x="6324600" y="5791200"/>
            <a:ext cx="1447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Emerald</a:t>
            </a:r>
            <a:endParaRPr lang="fil-PH" sz="24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8befe3f3859ddea794912d40d86ffd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8600"/>
            <a:ext cx="9168903" cy="643421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20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0"/>
            <a:ext cx="5320174" cy="685261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em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0"/>
            <a:ext cx="6259491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caf24ec7f09fb328aef07a3de758c3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Content Placeholder 5" descr="crown007_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0"/>
            <a:ext cx="5653519" cy="6862203"/>
          </a:xfr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baf7928ba2512cae0fd2f5ceb79fa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0"/>
            <a:ext cx="6238258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named2-500x5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58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rown05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dia-crown.jpg"/>
          <p:cNvPicPr>
            <a:picLocks noGrp="1" noChangeAspect="1"/>
          </p:cNvPicPr>
          <p:nvPr>
            <p:ph idx="1"/>
          </p:nvPr>
        </p:nvPicPr>
        <p:blipFill>
          <a:blip r:embed="rId2"/>
          <a:srcRect l="6667" r="6667"/>
          <a:stretch>
            <a:fillRect/>
          </a:stretch>
        </p:blipFill>
        <p:spPr>
          <a:xfrm>
            <a:off x="1600200" y="0"/>
            <a:ext cx="59436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-54951"/>
            <a:ext cx="5941710" cy="691295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898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0"/>
            <a:ext cx="7650746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sse-aquamarine-tia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8200"/>
            <a:ext cx="9130187" cy="503682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6ff6a5ac18d5552677cbeae39a16aa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8600"/>
            <a:ext cx="9215488" cy="635152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723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24722"/>
            <a:ext cx="5120688" cy="683327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oom-safa-250x2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0"/>
            <a:ext cx="7625034" cy="692353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a9f7a4a48f046e6a3f88ff121bc315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36786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f54aa03ca62624ad55ffcca620daf0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-1080"/>
            <a:ext cx="4456822" cy="685908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at  NECKLACE2_142828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0"/>
            <a:ext cx="4856251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776797c713441e1582d5d5f34bc4dc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0"/>
            <a:ext cx="3524998" cy="684088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3485aabec2b27d76abc82e9243acc7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0"/>
            <a:ext cx="5149566" cy="68515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33514e7bf453ff67d80a592589cf9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0"/>
            <a:ext cx="4572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9959810bffce64eef4d9024c364c40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0" y="0"/>
            <a:ext cx="3428999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urbanornamen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0"/>
            <a:ext cx="4468760" cy="685800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cbee20b328f534cdad33b0d292134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5813"/>
            <a:ext cx="5117456" cy="68521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0"/>
            <a:ext cx="5513229" cy="688468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eweller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0"/>
            <a:ext cx="7162800" cy="691210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ewellery-01.png"/>
          <p:cNvPicPr>
            <a:picLocks noGrp="1" noChangeAspect="1"/>
          </p:cNvPicPr>
          <p:nvPr>
            <p:ph idx="1"/>
          </p:nvPr>
        </p:nvPicPr>
        <p:blipFill>
          <a:blip r:embed="rId2"/>
          <a:srcRect l="3846" t="1521" r="1923" b="7892"/>
          <a:stretch>
            <a:fillRect/>
          </a:stretch>
        </p:blipFill>
        <p:spPr>
          <a:xfrm>
            <a:off x="609600" y="-152400"/>
            <a:ext cx="7906871" cy="7010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endParaRPr lang="fil-PH"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8249c150bb56abecd30e7c5955bee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6459"/>
            <a:ext cx="5149566" cy="68515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JA-822-estate-gerrard-emerald-diamond-collar-necklac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58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1d5fdff5092f786a45be9a3c4f918f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7327" y="990600"/>
            <a:ext cx="9201327" cy="514951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ESIGNER_INDIA_ZIRCON_HANDY_HAND_CLUTCH_EVENI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14003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38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0"/>
            <a:ext cx="4514850" cy="678924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160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243700" cy="686752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00a1c48d8d51064293383e1cd2c1aa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-72324"/>
            <a:ext cx="5415750" cy="693032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31cdf761114d93493ea785783b093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0"/>
            <a:ext cx="5476102" cy="686833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54e574696ea29134756234e2587d99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78a6bc59e8f655759a4eaa5ccd9d94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8978"/>
            <a:ext cx="9180235" cy="695697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Content Placeholder 5" descr="e80dcf57b3f8619ed1f876c0c59519e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0"/>
            <a:ext cx="5105400" cy="6814411"/>
          </a:xfr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88a8dc80a9e9f3ac1c011b679a7a4f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0"/>
            <a:ext cx="3581400" cy="687446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-trending-triple-layer-oval-beaded-kundan-ad-necklace-set-manek-ratna-1448439851k8n4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9050"/>
            <a:ext cx="9144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254ef90800ab50ffef420c901aaf64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0"/>
            <a:ext cx="7496394" cy="689287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1999caca463f26250a297ed3ff4164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0"/>
            <a:ext cx="5162626" cy="683773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3f2d8aaeeb4a12821b3efb7d21aef3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90600"/>
            <a:ext cx="9167718" cy="471220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3542f457f2a52d0be806027d9855c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-16788"/>
            <a:ext cx="4785988" cy="687478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98283532ca51854ea1e26eb4e854f4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0"/>
            <a:ext cx="7786914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c90a007d70f6a21333a88cd9b9e459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600"/>
            <a:ext cx="9160816" cy="562846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d8251807e84433af98226e7400c1255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-5328"/>
            <a:ext cx="3999371" cy="686332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dd453300d17bc70cfda1bef9888bd9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0"/>
            <a:ext cx="4704367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e40d5948248638a0aa7a9eee4ba80b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-25498"/>
            <a:ext cx="4251091" cy="688349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f6692dc27dd5233978a3f84420ce9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36164"/>
            <a:ext cx="4281790" cy="682183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5d14ff0ea75756f65ad5fb8dfc2e85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0"/>
            <a:ext cx="5486400" cy="685800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16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"/>
            <a:ext cx="694381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 dirty="0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8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-9572"/>
            <a:ext cx="5521528" cy="686757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3ca6a306a872e5c4add56906152fce8.jpg"/>
          <p:cNvPicPr>
            <a:picLocks noGrp="1" noChangeAspect="1"/>
          </p:cNvPicPr>
          <p:nvPr>
            <p:ph idx="1"/>
          </p:nvPr>
        </p:nvPicPr>
        <p:blipFill>
          <a:blip r:embed="rId2"/>
          <a:srcRect t="3333"/>
          <a:stretch>
            <a:fillRect/>
          </a:stretch>
        </p:blipFill>
        <p:spPr>
          <a:xfrm>
            <a:off x="990600" y="0"/>
            <a:ext cx="7159383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bf260bd05e5dfa7af5481373cd3828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0"/>
            <a:ext cx="5729136" cy="687010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3f67cfeeb12ae0a6f10d0a4f1548bb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0"/>
            <a:ext cx="5149566" cy="68515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8e8c2e72fae7d42ad2e2eaaf606eaea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0"/>
            <a:ext cx="5010615" cy="686048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8fc8cb86cb576a83f55eab58488773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0" y="0"/>
            <a:ext cx="2438400" cy="687802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9e9192fb1daeec6e565c688aef5be3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0"/>
            <a:ext cx="5557902" cy="687672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621a1b5768a8ddd2ad51d9a711648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0"/>
            <a:ext cx="6365823" cy="685800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104353496f77280b3305adbf3fec0a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-3046"/>
            <a:ext cx="4764616" cy="686104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rtier+Nawanagar+Emerald+necklace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0"/>
            <a:ext cx="5270596" cy="690448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ab93ba7162bf9aaee5b44c19243072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b80f63d680e178dd0dd3e94764bbed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0"/>
            <a:ext cx="6417176" cy="689023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c3e4752b47da4767c1b29bcf7a073b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907448" cy="687817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c1852b7a06621803d1172663532c47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6305"/>
            <a:ext cx="7800192" cy="684169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cc927ad3677ca7027c908e9e7d6bb3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-65942"/>
            <a:ext cx="5835413" cy="692394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cd2afc0c32c266b523df49032e1bb0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"/>
            <a:ext cx="594069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e057d03f69fa8b9c8c5f903e84045c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6459"/>
            <a:ext cx="5149566" cy="68515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ne-jewellery-by-Shruti-Sushm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309639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-Nawanagar-1907-remodelled-in-1935-Indi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82436"/>
            <a:ext cx="9144000" cy="509451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ree-shipping-pakistani-gold-plated-jewelry-set-green-crystal-jewelry-set-pendant-jewelry-se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7818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Content Placeholder 5" descr="cartier-hindu-necklace-based-on-1935-design-for-maharajah-of-barod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6234546" cy="6858000"/>
          </a:xfrm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anjam_03_thalaikkuchchu_talaisaman_surya_bottu_chandra_bottu_konde_billa_family_archives_heritage_ganjam.jpg__760x0_q80_crop-scale_subsampling-2_upscale-fals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9128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yderabad-museu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600"/>
            <a:ext cx="9199586" cy="560493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-final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19200"/>
            <a:ext cx="9143999" cy="428053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3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-15710"/>
            <a:ext cx="5128845" cy="687371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Content Placeholder 5" descr="images (7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0"/>
            <a:ext cx="5775325" cy="6858000"/>
          </a:xfr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9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0"/>
            <a:ext cx="395144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1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9682"/>
            <a:ext cx="8072414" cy="684831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1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0"/>
            <a:ext cx="4516581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13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"/>
            <a:ext cx="67818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15).jpg"/>
          <p:cNvPicPr>
            <a:picLocks noGrp="1" noChangeAspect="1"/>
          </p:cNvPicPr>
          <p:nvPr>
            <p:ph idx="1"/>
          </p:nvPr>
        </p:nvPicPr>
        <p:blipFill>
          <a:blip r:embed="rId2"/>
          <a:srcRect l="3200" t="4800" r="4000" b="26400"/>
          <a:stretch>
            <a:fillRect/>
          </a:stretch>
        </p:blipFill>
        <p:spPr>
          <a:xfrm>
            <a:off x="0" y="152400"/>
            <a:ext cx="9144000" cy="647831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endy-meenakari-necklace-500x5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0"/>
            <a:ext cx="51435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17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0"/>
            <a:ext cx="5001860" cy="682545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19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67525" cy="68675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87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0"/>
            <a:ext cx="7546631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-thing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9342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dor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7217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amadhenu gold  statu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8012" y="1676400"/>
            <a:ext cx="2847975" cy="4267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Kiani_Cr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261" y="0"/>
            <a:ext cx="512747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u-xlarg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haraja Object NA57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0"/>
            <a:ext cx="6514114" cy="685883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harajaBoo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0"/>
            <a:ext cx="5922432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haraja-exhibition-a-bel-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486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480060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The  fabulous treasures of the Indian Kings and Queens are legendary that attracted many foreign invaders . Some like the </a:t>
            </a:r>
            <a:r>
              <a:rPr lang="en-US" b="1" dirty="0" err="1" smtClean="0">
                <a:solidFill>
                  <a:schemeClr val="bg2"/>
                </a:solidFill>
              </a:rPr>
              <a:t>Moghuls</a:t>
            </a:r>
            <a:r>
              <a:rPr lang="en-US" b="1" dirty="0" smtClean="0">
                <a:solidFill>
                  <a:schemeClr val="bg2"/>
                </a:solidFill>
              </a:rPr>
              <a:t> came and stayed accumulating their own wealth while others came to loot . What treasures have survived are still mind boggling so only a very small part is presented here. Many treasures have been found but many remain hidden. This is  for your private viewing only.</a:t>
            </a:r>
          </a:p>
          <a:p>
            <a:endParaRPr lang="en-US" b="1" dirty="0" smtClean="0">
              <a:solidFill>
                <a:schemeClr val="bg2"/>
              </a:solidFill>
            </a:endParaRPr>
          </a:p>
          <a:p>
            <a:r>
              <a:rPr lang="en-US" b="1" dirty="0" smtClean="0">
                <a:solidFill>
                  <a:schemeClr val="bg2"/>
                </a:solidFill>
              </a:rPr>
              <a:t>AKC</a:t>
            </a:r>
          </a:p>
          <a:p>
            <a:r>
              <a:rPr lang="en-US" b="1" dirty="0" smtClean="0">
                <a:solidFill>
                  <a:schemeClr val="bg2"/>
                </a:solidFill>
              </a:rPr>
              <a:t>August 2016</a:t>
            </a:r>
            <a:endParaRPr lang="fil-PH" b="1" dirty="0">
              <a:solidFill>
                <a:schemeClr val="bg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smtClean="0">
                <a:solidFill>
                  <a:schemeClr val="bg2"/>
                </a:solidFill>
              </a:rPr>
              <a:t>Editor's note :</a:t>
            </a:r>
            <a:endParaRPr lang="fil-PH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ewellery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197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harani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46176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 dirty="0"/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b8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ewel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-16276"/>
            <a:ext cx="5471716" cy="687427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ughal4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765923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ughal-kirmanch-250x2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1yvy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09897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izam_jewellery_collection_at_taj_deccan_00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4800"/>
            <a:ext cx="9164090" cy="608266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izam-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-5562"/>
            <a:ext cx="6851060" cy="68635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izam-emerald-turban-decorati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0"/>
            <a:ext cx="8011632" cy="689000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Content Placeholder 5" descr="o-FABERGE-EGG-570.jpg"/>
          <p:cNvPicPr>
            <a:picLocks noGrp="1" noChangeAspect="1"/>
          </p:cNvPicPr>
          <p:nvPr>
            <p:ph idx="1"/>
          </p:nvPr>
        </p:nvPicPr>
        <p:blipFill>
          <a:blip r:embed="rId2"/>
          <a:srcRect b="3750"/>
          <a:stretch>
            <a:fillRect/>
          </a:stretch>
        </p:blipFill>
        <p:spPr>
          <a:xfrm>
            <a:off x="0" y="381000"/>
            <a:ext cx="9144000" cy="60198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ewellery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-43132"/>
            <a:ext cx="5334000" cy="690113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141434_2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1000"/>
            <a:ext cx="9155502" cy="606552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erres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81200"/>
            <a:ext cx="9144000" cy="329755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oyal-Traditional-Rani-Haa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0"/>
            <a:ext cx="3976489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-l3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579323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lic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0"/>
            <a:ext cx="8516227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 dirty="0"/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owlock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16" y="0"/>
            <a:ext cx="9092284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m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-39057"/>
            <a:ext cx="4960896" cy="689705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x354-q80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58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in-qimg-208cd304924c7f4b81e8dd7be372f0ef-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0"/>
            <a:ext cx="6857999" cy="68579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ughal9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372"/>
            <a:ext cx="9186189" cy="686257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469b03b4260abccc639808ca1f9845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0"/>
            <a:ext cx="6992006" cy="688750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haraja exhibition 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8600"/>
            <a:ext cx="9149108" cy="62373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85800"/>
            <a:ext cx="4572000" cy="6858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smtClean="0"/>
              <a:t>Jewelled chess board</a:t>
            </a:r>
            <a:endParaRPr lang="fil-PH" dirty="0"/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e690314f4d19c37601e203e10c9105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side-exhibition-thum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14400"/>
            <a:ext cx="9216800" cy="498978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umblr_me6fbp2YBd1rqmn3xo1_r1_4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2200" y="0"/>
            <a:ext cx="4419600" cy="688768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umblr_nu8r4rwnZW1rbt0sio2_5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0"/>
            <a:ext cx="3886200" cy="6908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7e0b49ebca34f5d039dd401baf2787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0"/>
            <a:ext cx="4343400" cy="682534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hield_West_India_Gujara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0"/>
            <a:ext cx="6858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ughal+dis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-35329"/>
            <a:ext cx="6814344" cy="689332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0"/>
            <a:ext cx="6396241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4979022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0"/>
            <a:ext cx="51816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harajaPatialaDiamondNecklac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57999" cy="68579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14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0"/>
            <a:ext cx="7349964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 dirty="0"/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ragocennosti-indijskoj-dinastii-al-tan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-9143"/>
            <a:ext cx="6846604" cy="686714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Content Placeholder 5" descr="jewels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9048"/>
          </a:xfrm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Content Placeholder 5" descr="treasur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olden_shell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28" y="457200"/>
            <a:ext cx="9110972" cy="611817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idden Treasure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0"/>
            <a:ext cx="8792308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 dirty="0"/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4" name="TextBox 3"/>
          <p:cNvSpPr txBox="1"/>
          <p:nvPr/>
        </p:nvSpPr>
        <p:spPr>
          <a:xfrm>
            <a:off x="3581400" y="3276600"/>
            <a:ext cx="2286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2"/>
                </a:solidFill>
              </a:rPr>
              <a:t>The end </a:t>
            </a:r>
            <a:endParaRPr lang="fil-PH" sz="40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B-Ma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32" y="914400"/>
            <a:ext cx="9106568" cy="489692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mur-rub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8257"/>
            <a:ext cx="9276951" cy="689625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op-10-Most-Expensive-Jewelry-Brands-In-The-World-2015-Van-Cleef-Arpels.jpg"/>
          <p:cNvPicPr>
            <a:picLocks noGrp="1" noChangeAspect="1"/>
          </p:cNvPicPr>
          <p:nvPr>
            <p:ph idx="1"/>
          </p:nvPr>
        </p:nvPicPr>
        <p:blipFill>
          <a:blip r:embed="rId2"/>
          <a:srcRect b="6667"/>
          <a:stretch>
            <a:fillRect/>
          </a:stretch>
        </p:blipFill>
        <p:spPr>
          <a:xfrm>
            <a:off x="1" y="914400"/>
            <a:ext cx="9144000" cy="512064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barumals-emerald-polki-bridal-se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1000"/>
            <a:ext cx="9123080" cy="60875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6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0"/>
            <a:ext cx="5017067" cy="690831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10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85800"/>
            <a:ext cx="9198428" cy="515111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urma2_maharajas_jewel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69" y="0"/>
            <a:ext cx="4982696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18).jpg"/>
          <p:cNvPicPr>
            <a:picLocks noGrp="1" noChangeAspect="1"/>
          </p:cNvPicPr>
          <p:nvPr>
            <p:ph idx="1"/>
          </p:nvPr>
        </p:nvPicPr>
        <p:blipFill>
          <a:blip r:embed="rId2"/>
          <a:srcRect r="1898" b="3398"/>
          <a:stretch>
            <a:fillRect/>
          </a:stretch>
        </p:blipFill>
        <p:spPr>
          <a:xfrm>
            <a:off x="1524000" y="-26377"/>
            <a:ext cx="6172200" cy="688437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3535-250x2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0"/>
            <a:ext cx="7169150" cy="688238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Content Placeholder 5" descr="img-thing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58000" cy="68580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dianjewels005.jpg__760x0_q80_crop-scale_subsampling-2_upscale-fals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0"/>
            <a:ext cx="5136000" cy="686602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ecklace-design-by-Shrihari-diagems-jeweller-Delh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6703"/>
            <a:ext cx="8082817" cy="684129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5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-38100"/>
            <a:ext cx="4243754" cy="68961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d79b80892280ee31a1225f1d91474c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25400"/>
            <a:ext cx="5124450" cy="6832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7bd67f1be983b2ba98abc03202ea73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0"/>
            <a:ext cx="5149566" cy="68515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een neck pie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400" y="10297"/>
            <a:ext cx="5791199" cy="684770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QueenVictoriCoronationNeckla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0"/>
            <a:ext cx="6593776" cy="685800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ecrets-of-indian-royal-families-maharaja-of-mysor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57200"/>
            <a:ext cx="9197558" cy="575767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5" name="TextBox 4"/>
          <p:cNvSpPr txBox="1"/>
          <p:nvPr/>
        </p:nvSpPr>
        <p:spPr>
          <a:xfrm>
            <a:off x="3657600" y="6248400"/>
            <a:ext cx="20574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King of Mysore</a:t>
            </a:r>
            <a:endParaRPr lang="fil-PH" sz="20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rtier-mostra_392x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fd6c8420d915048e36548fa577e6e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8081"/>
            <a:ext cx="5848626" cy="683991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cdeeb9157c2dac842e775dbb9780db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"/>
            <a:ext cx="5123787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b1062aadd33391aea4fcb2e098300e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8809957378c96846e594a3ad494e49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75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df4e758be7ded9802995db6a738eca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0"/>
            <a:ext cx="5185240" cy="689900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e8107207e53ac45ad3a56d5918517f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0"/>
            <a:ext cx="5174163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elgadonecklace-copy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99131" cy="687689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elhi-Durbar-Necklace-0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-8096"/>
            <a:ext cx="5307127" cy="686609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e22287875774a8b93e976ea6cef4e9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5491"/>
            <a:ext cx="4633788" cy="685250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ir-yadavindra-singh-maharaja-of-patiala-wearing-a-cartier-ceremonial-necklace-created-in-1928br-john-fasal-collecti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2875" y="1"/>
            <a:ext cx="9286875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lassy-necklace-by-tibarumal-jeweller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6149577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pulent-green-10_cp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0"/>
            <a:ext cx="4597400" cy="68961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159651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9342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eacock-se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593" y="0"/>
            <a:ext cx="9338553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eoples-stars-collier-diamants-perles-big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jdF-JgUUAAQ_j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1000"/>
            <a:ext cx="9132598" cy="610361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f4c03e8b24d7c0788a7feab8605ab9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0"/>
            <a:ext cx="7119684" cy="690686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2ba68c45e85c032f8f4888fdae5e79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7784"/>
            <a:ext cx="5665896" cy="685021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60a0e7d22ad778dbba25fb03e9748d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-52690"/>
            <a:ext cx="4585446" cy="691069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2a1cdce9b8fe3f013146003a77c58f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-51460"/>
            <a:ext cx="4586452" cy="690946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Content Placeholder 5" descr="photo-credit--www.9gems.in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64176" cy="6858000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3db6d85d8e18183224690b42602487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03384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6f037d8cfcd8f7b12aec4e213624300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0"/>
            <a:ext cx="5019099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66f5302fd3bb351b4af8680d80006c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0"/>
            <a:ext cx="5986248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586ef14b847b256ddf6a16e43445b2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58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Content Placeholder 5" descr="eb0aae669405c1abf35fffec2303659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0"/>
            <a:ext cx="5394960" cy="6858001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rtier-tutti-frutt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08897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aisley_slider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5b34a672629d8c77963110df5b69fd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0"/>
            <a:ext cx="47117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Content Placeholder 5" descr="f9c71de7d65f1863ad6aef98aef3c12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1" y="0"/>
            <a:ext cx="5225766" cy="6858000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58db0f56ec231a0fe95901ee9ea15d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0"/>
            <a:ext cx="5127968" cy="682280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bdba9088160f2cdc699352b5bf4235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19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085449bf152f06592d99c34d041f06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44719"/>
            <a:ext cx="4857808" cy="681328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509739e5785d5368f7f767730226d41_smal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-17950"/>
            <a:ext cx="6019800" cy="68759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a5604543ef8f9c52cd3d3be508ad0d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422"/>
            <a:ext cx="4858608" cy="685557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ashion-catalogue-jewellery-gallery-full-af8ebd93-1106-4207-9b3b-9fe9d15189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1905000"/>
            <a:ext cx="3810000" cy="3810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24cc612c82181fd26b565e0476ec8c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0"/>
            <a:ext cx="4584700" cy="68770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78834db713d41eb59db3d58758e5b7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1908"/>
            <a:ext cx="4868332" cy="684609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irdring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35577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ypris-white-diamond-ring-jrg0147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228600"/>
            <a:ext cx="6705600" cy="6705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OUCHERON.-Zebra-ring.-Pink-sapphire-black-and-blue-sapphires-and-white-diamonds.jpg__760x0_q80_crop-scale_subsampling-2_upscale-fals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600"/>
            <a:ext cx="9180050" cy="56167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4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867525" cy="68675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Content Placeholder 5" descr="f5a78b8efed067326c159880cb01974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-60774"/>
            <a:ext cx="5766951" cy="6918774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oucheron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2400"/>
            <a:ext cx="9164455" cy="6400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7b5e9657e078d279d64ba57e7f40ba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GljREtNSr2Amn200tUOFgw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76200"/>
            <a:ext cx="6781800" cy="6781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eacock_Ri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9342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153280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226845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58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249362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58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ing-kundan-meena-polki-250x250.jpg"/>
          <p:cNvPicPr>
            <a:picLocks noGrp="1" noChangeAspect="1"/>
          </p:cNvPicPr>
          <p:nvPr>
            <p:ph idx="1"/>
          </p:nvPr>
        </p:nvPicPr>
        <p:blipFill>
          <a:blip r:embed="rId2"/>
          <a:srcRect t="9231" b="10769"/>
          <a:stretch>
            <a:fillRect/>
          </a:stretch>
        </p:blipFill>
        <p:spPr>
          <a:xfrm>
            <a:off x="381000" y="0"/>
            <a:ext cx="84582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l_340x270.491391754_jh9z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0"/>
            <a:ext cx="8469488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011ac688583e63bc44c98ff0c32b9f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0"/>
            <a:ext cx="4604594" cy="688738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deforMaharajas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522427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Content Placeholder 5" descr="d61e85865fbfade5f867a535375459a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731224" cy="6821779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a Mannan Ruby ring with daimond and 18k gold 0232120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58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em-Palace-Enamelled-Bracelet.jpg__760x0_q80_crop-scale_subsampling-2_upscale-fals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0"/>
            <a:ext cx="7385669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T036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33400"/>
            <a:ext cx="9153645" cy="578510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ri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19817"/>
            <a:ext cx="9144000" cy="33760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17a53da94825053cb5f4b809c4daa9.jpg"/>
          <p:cNvPicPr>
            <a:picLocks noGrp="1" noChangeAspect="1"/>
          </p:cNvPicPr>
          <p:nvPr>
            <p:ph idx="1"/>
          </p:nvPr>
        </p:nvPicPr>
        <p:blipFill>
          <a:blip r:embed="rId2"/>
          <a:srcRect t="30000" r="8048" b="2326"/>
          <a:stretch>
            <a:fillRect/>
          </a:stretch>
        </p:blipFill>
        <p:spPr>
          <a:xfrm>
            <a:off x="1" y="981768"/>
            <a:ext cx="9118954" cy="482371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c86d4dbddf485e1fa0f98f63d6fcfe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58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983a8a7762406cbfe28a958ff224a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4800"/>
            <a:ext cx="9152500" cy="624260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17aaf8d58d0b8fc774cc1302aedaef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0"/>
            <a:ext cx="65532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0fbe8a320f2d53388bbe077b2ab2ee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0"/>
            <a:ext cx="6582884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178</TotalTime>
  <Words>95</Words>
  <Application>Microsoft Office PowerPoint</Application>
  <PresentationFormat>On-screen Show (4:3)</PresentationFormat>
  <Paragraphs>13</Paragraphs>
  <Slides>236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236</vt:i4>
      </vt:variant>
    </vt:vector>
  </HeadingPairs>
  <TitlesOfParts>
    <vt:vector size="237" baseType="lpstr">
      <vt:lpstr>Paper</vt:lpstr>
      <vt:lpstr>Fabulous treasures of Maharajas in India </vt:lpstr>
      <vt:lpstr>Editor's note :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Jewelled chess board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Fabulous treasures of Maharajas in India</dc:title>
  <dc:creator>Amal</dc:creator>
  <cp:lastModifiedBy>Amal</cp:lastModifiedBy>
  <cp:revision>22</cp:revision>
  <dcterms:created xsi:type="dcterms:W3CDTF">2016-08-24T06:45:39Z</dcterms:created>
  <dcterms:modified xsi:type="dcterms:W3CDTF">2016-08-26T03:55:23Z</dcterms:modified>
</cp:coreProperties>
</file>