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1" r:id="rId6"/>
    <p:sldId id="260" r:id="rId7"/>
    <p:sldId id="262" r:id="rId8"/>
    <p:sldId id="341" r:id="rId9"/>
    <p:sldId id="343" r:id="rId10"/>
    <p:sldId id="344" r:id="rId11"/>
    <p:sldId id="353" r:id="rId12"/>
    <p:sldId id="356" r:id="rId13"/>
    <p:sldId id="357" r:id="rId14"/>
    <p:sldId id="283" r:id="rId15"/>
    <p:sldId id="346" r:id="rId16"/>
    <p:sldId id="347" r:id="rId17"/>
    <p:sldId id="351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4" r:id="rId28"/>
    <p:sldId id="327" r:id="rId29"/>
    <p:sldId id="328" r:id="rId30"/>
    <p:sldId id="272" r:id="rId31"/>
    <p:sldId id="273" r:id="rId32"/>
    <p:sldId id="275" r:id="rId33"/>
    <p:sldId id="276" r:id="rId34"/>
    <p:sldId id="277" r:id="rId35"/>
    <p:sldId id="278" r:id="rId36"/>
    <p:sldId id="279" r:id="rId37"/>
    <p:sldId id="280" r:id="rId38"/>
    <p:sldId id="300" r:id="rId39"/>
    <p:sldId id="301" r:id="rId40"/>
    <p:sldId id="309" r:id="rId41"/>
    <p:sldId id="302" r:id="rId42"/>
    <p:sldId id="304" r:id="rId43"/>
    <p:sldId id="288" r:id="rId44"/>
    <p:sldId id="314" r:id="rId45"/>
    <p:sldId id="315" r:id="rId46"/>
    <p:sldId id="316" r:id="rId47"/>
    <p:sldId id="305" r:id="rId48"/>
    <p:sldId id="308" r:id="rId49"/>
    <p:sldId id="281" r:id="rId50"/>
    <p:sldId id="291" r:id="rId51"/>
    <p:sldId id="282" r:id="rId52"/>
    <p:sldId id="349" r:id="rId53"/>
    <p:sldId id="284" r:id="rId54"/>
    <p:sldId id="286" r:id="rId55"/>
    <p:sldId id="287" r:id="rId56"/>
    <p:sldId id="289" r:id="rId57"/>
    <p:sldId id="290" r:id="rId58"/>
    <p:sldId id="292" r:id="rId59"/>
    <p:sldId id="293" r:id="rId60"/>
    <p:sldId id="294" r:id="rId61"/>
    <p:sldId id="295" r:id="rId62"/>
    <p:sldId id="296" r:id="rId63"/>
    <p:sldId id="297" r:id="rId64"/>
    <p:sldId id="299" r:id="rId65"/>
    <p:sldId id="306" r:id="rId66"/>
    <p:sldId id="307" r:id="rId67"/>
    <p:sldId id="310" r:id="rId68"/>
    <p:sldId id="311" r:id="rId69"/>
    <p:sldId id="312" r:id="rId70"/>
    <p:sldId id="313" r:id="rId71"/>
    <p:sldId id="317" r:id="rId72"/>
    <p:sldId id="318" r:id="rId73"/>
    <p:sldId id="319" r:id="rId74"/>
    <p:sldId id="320" r:id="rId75"/>
    <p:sldId id="321" r:id="rId76"/>
    <p:sldId id="322" r:id="rId77"/>
    <p:sldId id="324" r:id="rId78"/>
    <p:sldId id="325" r:id="rId79"/>
    <p:sldId id="330" r:id="rId80"/>
    <p:sldId id="331" r:id="rId81"/>
    <p:sldId id="332" r:id="rId82"/>
    <p:sldId id="333" r:id="rId83"/>
    <p:sldId id="334" r:id="rId84"/>
    <p:sldId id="336" r:id="rId85"/>
    <p:sldId id="337" r:id="rId86"/>
    <p:sldId id="338" r:id="rId87"/>
    <p:sldId id="326" r:id="rId88"/>
    <p:sldId id="323" r:id="rId89"/>
    <p:sldId id="335" r:id="rId90"/>
    <p:sldId id="285" r:id="rId91"/>
    <p:sldId id="329" r:id="rId92"/>
    <p:sldId id="339" r:id="rId93"/>
    <p:sldId id="340" r:id="rId94"/>
    <p:sldId id="342" r:id="rId95"/>
    <p:sldId id="345" r:id="rId96"/>
    <p:sldId id="348" r:id="rId97"/>
    <p:sldId id="350" r:id="rId98"/>
    <p:sldId id="352" r:id="rId99"/>
    <p:sldId id="354" r:id="rId100"/>
    <p:sldId id="355" r:id="rId101"/>
    <p:sldId id="298" r:id="rId10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12/10/2015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/>
            </a:r>
            <a:br>
              <a:rPr lang="en-US" b="0" dirty="0" smtClean="0"/>
            </a:b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828800"/>
            <a:ext cx="7854696" cy="4191000"/>
          </a:xfrm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The</a:t>
            </a:r>
            <a:r>
              <a:rPr lang="en-US" sz="3000" b="1" dirty="0" smtClean="0">
                <a:solidFill>
                  <a:schemeClr val="bg1"/>
                </a:solidFill>
              </a:rPr>
              <a:t> </a:t>
            </a:r>
            <a:r>
              <a:rPr lang="en-US" sz="3000" b="1" dirty="0" err="1" smtClean="0">
                <a:solidFill>
                  <a:schemeClr val="bg1"/>
                </a:solidFill>
              </a:rPr>
              <a:t>Ellora</a:t>
            </a:r>
            <a:r>
              <a:rPr lang="en-US" sz="3000" b="1" dirty="0" smtClean="0">
                <a:solidFill>
                  <a:schemeClr val="bg1"/>
                </a:solidFill>
              </a:rPr>
              <a:t> Caves are an impressive complex of Buddhist, Hindu and Jain cave temples built between the 6th and 10th centuries AD near the ancient Indian village of </a:t>
            </a:r>
            <a:r>
              <a:rPr lang="en-US" sz="3000" b="1" dirty="0" err="1" smtClean="0">
                <a:solidFill>
                  <a:schemeClr val="bg1"/>
                </a:solidFill>
              </a:rPr>
              <a:t>Ellora</a:t>
            </a:r>
            <a:r>
              <a:rPr lang="en-US" sz="3000" b="1" dirty="0" smtClean="0">
                <a:solidFill>
                  <a:schemeClr val="bg1"/>
                </a:solidFill>
              </a:rPr>
              <a:t> near Aurangabad. The caves have a slightly less dramatic setting than those at  Ajanta , but more exquisite sculptures. </a:t>
            </a:r>
            <a:r>
              <a:rPr lang="en-US" sz="3000" b="1" dirty="0" err="1" smtClean="0">
                <a:solidFill>
                  <a:schemeClr val="bg1"/>
                </a:solidFill>
              </a:rPr>
              <a:t>Ellora</a:t>
            </a:r>
            <a:r>
              <a:rPr lang="en-US" sz="3000" b="1" dirty="0" smtClean="0">
                <a:solidFill>
                  <a:schemeClr val="bg1"/>
                </a:solidFill>
              </a:rPr>
              <a:t> is a World Heritage Site and the </a:t>
            </a:r>
            <a:r>
              <a:rPr lang="en-US" sz="3000" b="1" dirty="0" smtClean="0">
                <a:solidFill>
                  <a:schemeClr val="bg1"/>
                </a:solidFill>
              </a:rPr>
              <a:t>most visited ancient monument </a:t>
            </a:r>
            <a:r>
              <a:rPr lang="en-US" sz="3000" b="1" dirty="0" smtClean="0">
                <a:solidFill>
                  <a:schemeClr val="bg1"/>
                </a:solidFill>
              </a:rPr>
              <a:t>in </a:t>
            </a:r>
            <a:r>
              <a:rPr lang="en-US" sz="3000" b="1" dirty="0" smtClean="0">
                <a:solidFill>
                  <a:schemeClr val="bg1"/>
                </a:solidFill>
              </a:rPr>
              <a:t>Maharashtra State</a:t>
            </a:r>
            <a:r>
              <a:rPr lang="en-US" sz="4300" b="1" dirty="0" smtClean="0">
                <a:solidFill>
                  <a:schemeClr val="bg1"/>
                </a:solidFill>
              </a:rPr>
              <a:t>.</a:t>
            </a:r>
            <a:br>
              <a:rPr lang="en-US" sz="4300" b="1" dirty="0" smtClean="0">
                <a:solidFill>
                  <a:schemeClr val="bg1"/>
                </a:solidFill>
              </a:rPr>
            </a:br>
            <a:endParaRPr lang="fil-PH" sz="3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533400"/>
            <a:ext cx="678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/>
              <a:t>Ellora</a:t>
            </a:r>
            <a:r>
              <a:rPr lang="en-US" sz="6000" b="1" dirty="0" smtClean="0"/>
              <a:t> caves</a:t>
            </a:r>
            <a:endParaRPr lang="fil-PH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2" y="430592"/>
            <a:ext cx="9103428" cy="5970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" y="-4292"/>
            <a:ext cx="9138285" cy="6862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3"/>
            <a:ext cx="9144000" cy="686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3"/>
            <a:ext cx="9144000" cy="686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20124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-2540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3"/>
            <a:ext cx="9144000" cy="686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3"/>
            <a:ext cx="9144000" cy="686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2"/>
            <a:ext cx="9144000" cy="686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2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391" y="-8214"/>
            <a:ext cx="5175409" cy="686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21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990600"/>
          </a:xfrm>
        </p:spPr>
        <p:txBody>
          <a:bodyPr/>
          <a:lstStyle/>
          <a:p>
            <a:pPr algn="ctr"/>
            <a:r>
              <a:rPr lang="en-US" dirty="0" smtClean="0"/>
              <a:t>Editor’s note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057400"/>
            <a:ext cx="7854696" cy="3962400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The </a:t>
            </a:r>
            <a:r>
              <a:rPr lang="en-US" b="1" dirty="0" err="1" smtClean="0">
                <a:solidFill>
                  <a:schemeClr val="bg1"/>
                </a:solidFill>
              </a:rPr>
              <a:t>Ellora</a:t>
            </a:r>
            <a:r>
              <a:rPr lang="en-US" b="1" dirty="0" smtClean="0">
                <a:solidFill>
                  <a:schemeClr val="bg1"/>
                </a:solidFill>
              </a:rPr>
              <a:t> caves , 34 in total include Hindu, Buddhist and Jain  shrines as well as monasteries , cut from solid rock </a:t>
            </a:r>
            <a:r>
              <a:rPr lang="en-US" b="1" dirty="0" smtClean="0">
                <a:solidFill>
                  <a:schemeClr val="bg1"/>
                </a:solidFill>
              </a:rPr>
              <a:t>on the side of the mountain just </a:t>
            </a:r>
            <a:r>
              <a:rPr lang="en-US" b="1" dirty="0" smtClean="0">
                <a:solidFill>
                  <a:schemeClr val="bg1"/>
                </a:solidFill>
              </a:rPr>
              <a:t>like in Ajanta but more ornate and massive like the </a:t>
            </a:r>
            <a:r>
              <a:rPr lang="en-US" b="1" dirty="0" err="1" smtClean="0">
                <a:solidFill>
                  <a:schemeClr val="bg1"/>
                </a:solidFill>
              </a:rPr>
              <a:t>Kailash</a:t>
            </a:r>
            <a:r>
              <a:rPr lang="en-US" b="1" dirty="0" smtClean="0">
                <a:solidFill>
                  <a:schemeClr val="bg1"/>
                </a:solidFill>
              </a:rPr>
              <a:t> temple. Some caves are joined with each other through tunnels and stairs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The Ajanta caves predate Christ while </a:t>
            </a:r>
            <a:r>
              <a:rPr lang="en-US" b="1" dirty="0" err="1" smtClean="0">
                <a:solidFill>
                  <a:schemeClr val="bg1"/>
                </a:solidFill>
              </a:rPr>
              <a:t>Ellora</a:t>
            </a:r>
            <a:r>
              <a:rPr lang="en-US" b="1" dirty="0" smtClean="0">
                <a:solidFill>
                  <a:schemeClr val="bg1"/>
                </a:solidFill>
              </a:rPr>
              <a:t>  caves are  of much later date. </a:t>
            </a:r>
            <a:r>
              <a:rPr lang="en-US" b="1" dirty="0" err="1" smtClean="0">
                <a:solidFill>
                  <a:schemeClr val="bg1"/>
                </a:solidFill>
              </a:rPr>
              <a:t>Ellora</a:t>
            </a:r>
            <a:r>
              <a:rPr lang="en-US" b="1" dirty="0" smtClean="0">
                <a:solidFill>
                  <a:schemeClr val="bg1"/>
                </a:solidFill>
              </a:rPr>
              <a:t> symbolizes the harmony that  still prevails  among the three great religions. 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AKC/December 2015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222331" cy="6044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16202"/>
            <a:ext cx="9144000" cy="6025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7200"/>
            <a:ext cx="9150115" cy="5943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5791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Monasteries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9186"/>
            <a:ext cx="9147058" cy="5941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1176" cy="601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035" y="381000"/>
            <a:ext cx="928407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9186"/>
            <a:ext cx="9144000" cy="5865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7200"/>
            <a:ext cx="9150116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22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28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1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5845"/>
            <a:ext cx="9144000" cy="4766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7057" cy="6227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7200"/>
            <a:ext cx="9150116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466" y="-2202"/>
            <a:ext cx="4570533" cy="6860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" y="380346"/>
            <a:ext cx="9143019" cy="6096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7200"/>
            <a:ext cx="9150116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3399"/>
            <a:ext cx="9144000" cy="5939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7200"/>
            <a:ext cx="9150116" cy="5943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6019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Kailash</a:t>
            </a:r>
            <a:r>
              <a:rPr lang="en-US" sz="2400" b="1" dirty="0" smtClean="0">
                <a:solidFill>
                  <a:schemeClr val="bg1"/>
                </a:solidFill>
              </a:rPr>
              <a:t> temple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40" y="27034"/>
            <a:ext cx="4437160" cy="6830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7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3400"/>
            <a:ext cx="9195712" cy="5758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8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17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-127000"/>
            <a:ext cx="5238750" cy="698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9_z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0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20130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96" y="12700"/>
            <a:ext cx="9160996" cy="684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0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1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2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335"/>
            <a:ext cx="9144000" cy="6069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1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4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1575"/>
            <a:ext cx="9144000" cy="451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8" y="459186"/>
            <a:ext cx="9147058" cy="5941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18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77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2"/>
            <a:ext cx="5181600" cy="6908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 caves 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7057" cy="601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2012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"/>
            <a:ext cx="9144000" cy="5646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20128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96" y="12700"/>
            <a:ext cx="9160996" cy="684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20129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881" y="-18203"/>
            <a:ext cx="5167919" cy="6876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74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7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79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0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30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0996" cy="684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1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190"/>
            <a:ext cx="9144000" cy="6103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2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4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86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2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-2540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05"/>
            <a:ext cx="9144000" cy="6549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6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-2540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7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0"/>
            <a:ext cx="49720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8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395" y="0"/>
            <a:ext cx="51092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ohistoric_20122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335"/>
            <a:ext cx="9144000" cy="6069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6019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Kailash</a:t>
            </a:r>
            <a:r>
              <a:rPr lang="en-US" sz="2400" b="1" dirty="0" smtClean="0">
                <a:solidFill>
                  <a:schemeClr val="bg1"/>
                </a:solidFill>
              </a:rPr>
              <a:t> temple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599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-2540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4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ohistoric_35606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094" y="0"/>
            <a:ext cx="535781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07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540" y="-72081"/>
            <a:ext cx="5128260" cy="69300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ohistoric_35608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17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2930"/>
            <a:ext cx="9144000" cy="569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19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in cave tem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2910"/>
            <a:ext cx="9144000" cy="5977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in ca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in sculp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8214"/>
            <a:ext cx="5181600" cy="6874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tus in jain ca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6" y="534271"/>
            <a:ext cx="9145376" cy="57903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30" y="384814"/>
            <a:ext cx="9149730" cy="6092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110" y="838200"/>
            <a:ext cx="9200219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20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485"/>
            <a:ext cx="9144000" cy="5955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35615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585" y="0"/>
            <a:ext cx="435483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shn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445"/>
            <a:ext cx="9144000" cy="6595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496"/>
            <a:ext cx="9144000" cy="637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historic_20126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" y="0"/>
            <a:ext cx="911362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in cave fig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-25400"/>
            <a:ext cx="5162550" cy="688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99"/>
            <a:ext cx="9198685" cy="5908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" y="-4292"/>
            <a:ext cx="9138285" cy="6862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178" y="914400"/>
            <a:ext cx="9216355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3"/>
            <a:ext cx="9143999" cy="686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lora-caves-india-mountain-temples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93"/>
            <a:ext cx="9144000" cy="686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135</TotalTime>
  <Words>94</Words>
  <Application>Microsoft Office PowerPoint</Application>
  <PresentationFormat>On-screen Show (4:3)</PresentationFormat>
  <Paragraphs>12</Paragraphs>
  <Slides>101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2" baseType="lpstr">
      <vt:lpstr>Default Theme</vt:lpstr>
      <vt:lpstr> </vt:lpstr>
      <vt:lpstr>Editor’s note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Amal</dc:creator>
  <cp:lastModifiedBy>Amal</cp:lastModifiedBy>
  <cp:revision>11</cp:revision>
  <dcterms:created xsi:type="dcterms:W3CDTF">2015-12-09T06:58:36Z</dcterms:created>
  <dcterms:modified xsi:type="dcterms:W3CDTF">2015-12-10T01:34:20Z</dcterms:modified>
</cp:coreProperties>
</file>