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6" r:id="rId4"/>
    <p:sldId id="279" r:id="rId5"/>
    <p:sldId id="260" r:id="rId6"/>
    <p:sldId id="261" r:id="rId7"/>
    <p:sldId id="30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329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3" r:id="rId36"/>
    <p:sldId id="296" r:id="rId37"/>
    <p:sldId id="291" r:id="rId38"/>
    <p:sldId id="292" r:id="rId39"/>
    <p:sldId id="294" r:id="rId40"/>
    <p:sldId id="295" r:id="rId41"/>
    <p:sldId id="297" r:id="rId42"/>
    <p:sldId id="313" r:id="rId43"/>
    <p:sldId id="298" r:id="rId44"/>
    <p:sldId id="299" r:id="rId45"/>
    <p:sldId id="300" r:id="rId46"/>
    <p:sldId id="302" r:id="rId47"/>
    <p:sldId id="303" r:id="rId48"/>
    <p:sldId id="304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  <p:sldId id="339" r:id="rId80"/>
    <p:sldId id="340" r:id="rId81"/>
    <p:sldId id="342" r:id="rId82"/>
    <p:sldId id="343" r:id="rId83"/>
    <p:sldId id="344" r:id="rId84"/>
    <p:sldId id="345" r:id="rId85"/>
    <p:sldId id="346" r:id="rId86"/>
    <p:sldId id="347" r:id="rId87"/>
    <p:sldId id="348" r:id="rId88"/>
    <p:sldId id="349" r:id="rId89"/>
    <p:sldId id="341" r:id="rId90"/>
    <p:sldId id="350" r:id="rId91"/>
    <p:sldId id="351" r:id="rId92"/>
    <p:sldId id="352" r:id="rId93"/>
    <p:sldId id="353" r:id="rId94"/>
    <p:sldId id="328" r:id="rId95"/>
  </p:sldIdLst>
  <p:sldSz cx="9144000" cy="6858000" type="screen4x3"/>
  <p:notesSz cx="6858000" cy="9144000"/>
  <p:defaultTextStyle>
    <a:defPPr>
      <a:defRPr lang="fil-P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44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43B0A3-3BBD-4698-8D34-49973BEF0FB0}" type="datetimeFigureOut">
              <a:rPr lang="fil-PH" smtClean="0"/>
              <a:pPr/>
              <a:t>9/25/2015</a:t>
            </a:fld>
            <a:endParaRPr lang="fil-PH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il-P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BD3ADD-AE74-47B3-8145-A58D5CF67926}" type="slidenum">
              <a:rPr lang="fil-PH" smtClean="0"/>
              <a:pPr/>
              <a:t>‹#›</a:t>
            </a:fld>
            <a:endParaRPr lang="fil-PH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14400"/>
            <a:ext cx="7851648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Edvard</a:t>
            </a:r>
            <a:r>
              <a:rPr lang="en-US" dirty="0" smtClean="0"/>
              <a:t> Munch</a:t>
            </a:r>
            <a:br>
              <a:rPr lang="en-US" dirty="0" smtClean="0"/>
            </a:br>
            <a:r>
              <a:rPr lang="en-US" dirty="0" smtClean="0"/>
              <a:t>(1863-1944)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971800"/>
            <a:ext cx="7854696" cy="2743200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</a:rPr>
              <a:t>Modernist in his context, Munch could be also considered the first expressionist painter in history. Works like "The Scream" are vital to understanding the twentieth century painting</a:t>
            </a:r>
            <a:r>
              <a:rPr lang="en-US" dirty="0" smtClean="0"/>
              <a:t>.</a:t>
            </a:r>
            <a:endParaRPr lang="fil-PH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c2606a14c2a85769f1d5d05d77fd09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0"/>
            <a:ext cx="6012262" cy="69548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ad23babfb908e1b3b733b0a5b0da2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0"/>
            <a:ext cx="5151698" cy="68980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7_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967" y="0"/>
            <a:ext cx="55680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8-The-Sick-Chil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478" y="-18797"/>
            <a:ext cx="6687322" cy="687679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9c596b00fdd36087a88652e08ffb1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3999" cy="628197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900_Munch_Winternacht_980x6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61022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8025e09263127d814cd81682f16447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0"/>
            <a:ext cx="5495730" cy="68463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007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61652" cy="593216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014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809" y="0"/>
            <a:ext cx="61423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007010142EdvardMunchTheHaymaker19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68" y="0"/>
            <a:ext cx="824213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60960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Haymaker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90600"/>
            <a:ext cx="7851648" cy="990600"/>
          </a:xfrm>
        </p:spPr>
        <p:txBody>
          <a:bodyPr/>
          <a:lstStyle/>
          <a:p>
            <a:pPr algn="ctr"/>
            <a:r>
              <a:rPr lang="en-US" dirty="0" smtClean="0"/>
              <a:t>Editor’s note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209800"/>
            <a:ext cx="7854696" cy="3810000"/>
          </a:xfrm>
          <a:solidFill>
            <a:srgbClr val="FFFF00"/>
          </a:solidFill>
        </p:spPr>
        <p:txBody>
          <a:bodyPr>
            <a:normAutofit fontScale="925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Edvard</a:t>
            </a:r>
            <a:r>
              <a:rPr lang="en-US" dirty="0" smtClean="0">
                <a:solidFill>
                  <a:schemeClr val="bg1"/>
                </a:solidFill>
              </a:rPr>
              <a:t> Munch  , a modernist and expressionist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artist is well known for his feelings as expressed in  his painting like “Screams” where the subject speaks for itself loud and clear even if presented in a crude manner. But not all his works are crude as you will see in this presentation that is for your private viewing only.</a:t>
            </a: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AKC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September 2015</a:t>
            </a:r>
            <a:endParaRPr lang="fil-PH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4b0727fab53998b72a2ca5dc9bb4c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503" y="0"/>
            <a:ext cx="55809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nxie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095" y="0"/>
            <a:ext cx="534181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0" y="6248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Anxiety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g_in_aug_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558" y="0"/>
            <a:ext cx="57048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2b52031abcad1413fe58996af00a9ab.jpg"/>
          <p:cNvPicPr>
            <a:picLocks noChangeAspect="1"/>
          </p:cNvPicPr>
          <p:nvPr/>
        </p:nvPicPr>
        <p:blipFill>
          <a:blip r:embed="rId2"/>
          <a:srcRect b="3191"/>
          <a:stretch>
            <a:fillRect/>
          </a:stretch>
        </p:blipFill>
        <p:spPr>
          <a:xfrm>
            <a:off x="1524000" y="1"/>
            <a:ext cx="61303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4d7fca8556bb4966d523eac280b931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cd7090c940b1ee3cc48913f58c633e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1" y="0"/>
            <a:ext cx="5571930" cy="694130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015cf6bdadf14d31f5e3831c269725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9686"/>
            <a:ext cx="4572000" cy="683862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37681"/>
            <a:ext cx="4571999" cy="693336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c3947278ba94ec4f75386a5d4a8436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302974" cy="689835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11ad4c79f98b9ee35ee7211c79db0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09" y="0"/>
            <a:ext cx="81741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dvard-munch-portra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1" y="0"/>
            <a:ext cx="6258742" cy="68466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5200" y="61722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Edvard</a:t>
            </a:r>
            <a:r>
              <a:rPr lang="en-US" sz="2400" b="1" dirty="0" smtClean="0">
                <a:solidFill>
                  <a:schemeClr val="bg1"/>
                </a:solidFill>
              </a:rPr>
              <a:t> Munch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dvard Munch 1893 - Sunrise in Åsgårdstrand, 1893-18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9"/>
            <a:ext cx="9144000" cy="685156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Edvard Munch Summer Night at Asgarstrand.jpg"/>
          <p:cNvPicPr>
            <a:picLocks noChangeAspect="1"/>
          </p:cNvPicPr>
          <p:nvPr/>
        </p:nvPicPr>
        <p:blipFill>
          <a:blip r:embed="rId2"/>
          <a:srcRect l="20697" t="6757" r="22000" b="6757"/>
          <a:stretch>
            <a:fillRect/>
          </a:stretch>
        </p:blipFill>
        <p:spPr>
          <a:xfrm>
            <a:off x="990600" y="0"/>
            <a:ext cx="716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dvard-munch-night-in-saint-cloud-18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939" y="0"/>
            <a:ext cx="54921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dvard-munch-sommernatt-ved-stranden-summer-night-by-the-beach-1902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68800" cy="51676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2800" y="6096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Summer  night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dvard-munch-starry-night-1343037790_b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2800" y="63246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Starry night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XP-MUN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265" y="-87924"/>
            <a:ext cx="4966335" cy="694592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60081"/>
            <a:ext cx="5867400" cy="682649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dvardMunch-untitled(4903)-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MuseumPl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36" y="0"/>
            <a:ext cx="85099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irls-on-the-brid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711" y="0"/>
            <a:ext cx="625057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3048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Girls on the bridge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e89a61a3e3c32012a96b3c8f56b1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79" y="0"/>
            <a:ext cx="700644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1"/>
            <a:ext cx="4995429" cy="6904677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582" y="1143000"/>
            <a:ext cx="9222582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2"/>
          <a:srcRect l="2000"/>
          <a:stretch>
            <a:fillRect/>
          </a:stretch>
        </p:blipFill>
        <p:spPr>
          <a:xfrm>
            <a:off x="1600200" y="0"/>
            <a:ext cx="58293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995" y="0"/>
            <a:ext cx="653000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6075275" cy="6881473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-25831"/>
            <a:ext cx="7620000" cy="6909662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" y="-18143"/>
            <a:ext cx="8663940" cy="6876143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877"/>
            <a:ext cx="9143999" cy="68898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67843" cy="68642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7000" y="63246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Screams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7" name="Picture 6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02" y="0"/>
            <a:ext cx="64145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185" y="0"/>
            <a:ext cx="635763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25014"/>
            <a:ext cx="9144000" cy="6007971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362" y="1143000"/>
            <a:ext cx="9318724" cy="4571999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990" y="381000"/>
            <a:ext cx="9277979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025" y="0"/>
            <a:ext cx="57899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800600" cy="6905017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-73992"/>
            <a:ext cx="5867400" cy="691616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24" y="0"/>
            <a:ext cx="73977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e-screa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232" y="0"/>
            <a:ext cx="543153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61722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The scream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86" y="0"/>
            <a:ext cx="7908027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800599" cy="6968611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70" y="45518"/>
            <a:ext cx="6904129" cy="6812482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8" y="-83884"/>
            <a:ext cx="7830181" cy="6941884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582"/>
            <a:ext cx="9143999" cy="6911162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068188" cy="6915817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67" y="762000"/>
            <a:ext cx="9201931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4).jpg"/>
          <p:cNvPicPr>
            <a:picLocks noChangeAspect="1"/>
          </p:cNvPicPr>
          <p:nvPr/>
        </p:nvPicPr>
        <p:blipFill>
          <a:blip r:embed="rId2"/>
          <a:srcRect l="1467" t="1942"/>
          <a:stretch>
            <a:fillRect/>
          </a:stretch>
        </p:blipFill>
        <p:spPr>
          <a:xfrm>
            <a:off x="0" y="457200"/>
            <a:ext cx="9110869" cy="6088766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995" y="0"/>
            <a:ext cx="653000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703" y="0"/>
            <a:ext cx="61165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-9525"/>
            <a:ext cx="7848600" cy="6867525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40).jpg"/>
          <p:cNvPicPr>
            <a:picLocks noChangeAspect="1"/>
          </p:cNvPicPr>
          <p:nvPr/>
        </p:nvPicPr>
        <p:blipFill>
          <a:blip r:embed="rId2"/>
          <a:srcRect t="6219" b="6219"/>
          <a:stretch>
            <a:fillRect/>
          </a:stretch>
        </p:blipFill>
        <p:spPr>
          <a:xfrm>
            <a:off x="7794" y="304800"/>
            <a:ext cx="9136206" cy="63246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898" y="0"/>
            <a:ext cx="61582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4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90" y="23301"/>
            <a:ext cx="7951910" cy="6834699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4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-1"/>
            <a:ext cx="4414156" cy="6866465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2114"/>
            <a:ext cx="5181600" cy="6882228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jean_francois_millet_starry_night_sterrennacht_sterne_18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la_muerte_de_mar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3770" cy="6873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4572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La </a:t>
            </a:r>
            <a:r>
              <a:rPr lang="en-US" sz="2400" b="1" dirty="0" err="1" smtClean="0">
                <a:solidFill>
                  <a:schemeClr val="bg1"/>
                </a:solidFill>
              </a:rPr>
              <a:t>muerte</a:t>
            </a:r>
            <a:r>
              <a:rPr lang="en-US" sz="2400" b="1" dirty="0" smtClean="0">
                <a:solidFill>
                  <a:schemeClr val="bg1"/>
                </a:solidFill>
              </a:rPr>
              <a:t> de Marat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madon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771" y="0"/>
            <a:ext cx="52904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64008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Madonna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$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24" y="0"/>
            <a:ext cx="83975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meaning-analysis-starry-night-over-the-rhone-vincent-van-gog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381000"/>
            <a:ext cx="9258300" cy="617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60198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Starry night over Rhone</a:t>
            </a:r>
            <a:endParaRPr lang="fil-PH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munch-self-portrait-he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49" y="0"/>
            <a:ext cx="51435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381000"/>
            <a:ext cx="838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Hell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5" name="Picture 4" descr="summer-night-asgardstrand-by-Edvard-Munch-2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621" y="0"/>
            <a:ext cx="606075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53000" y="62484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Summer night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su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27235" cy="5343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00" y="6172200"/>
            <a:ext cx="838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Sun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the-dance-of-li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82" y="411480"/>
            <a:ext cx="9190182" cy="6065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63246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The dance of life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the-day-af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007" y="30480"/>
            <a:ext cx="9185007" cy="68275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4572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The day after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5" name="Picture 4" descr="the-stor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044"/>
            <a:ext cx="9144000" cy="61539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5943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Storm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thm_der-tanz-am-uf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-30079"/>
            <a:ext cx="6979920" cy="6888079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thm_losloesu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munch-eduard-vampire-1895-28016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3770" cy="6873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4400" y="6324601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Vampire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$_72.JPG"/>
          <p:cNvPicPr>
            <a:picLocks noChangeAspect="1"/>
          </p:cNvPicPr>
          <p:nvPr/>
        </p:nvPicPr>
        <p:blipFill>
          <a:blip r:embed="rId2"/>
          <a:srcRect l="9451" t="7025" r="5600" b="7025"/>
          <a:stretch>
            <a:fillRect/>
          </a:stretch>
        </p:blipFill>
        <p:spPr>
          <a:xfrm>
            <a:off x="-192247" y="1"/>
            <a:ext cx="93362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vampir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8600"/>
            <a:ext cx="9262892" cy="63196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609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Vampire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vampi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628" y="0"/>
            <a:ext cx="814274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457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Vampire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5" name="Picture 4" descr="woman-in-three-st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1208"/>
            <a:ext cx="9144000" cy="58555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10200" y="57150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Woman in three stages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young-woman-on-the-bea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637" y="0"/>
            <a:ext cx="520672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0" y="5791200"/>
            <a:ext cx="2514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Young woman on the beach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6" name="Rectangle 5"/>
          <p:cNvSpPr/>
          <p:nvPr/>
        </p:nvSpPr>
        <p:spPr>
          <a:xfrm>
            <a:off x="4433180" y="3244334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l-PH" dirty="0" smtClean="0"/>
              <a:t>s</a:t>
            </a:r>
            <a:endParaRPr lang="fil-PH" dirty="0"/>
          </a:p>
        </p:txBody>
      </p:sp>
      <p:pic>
        <p:nvPicPr>
          <p:cNvPr id="4" name="Picture 3" descr="images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86" y="0"/>
            <a:ext cx="7563028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</TotalTime>
  <Words>196</Words>
  <Application>Microsoft Office PowerPoint</Application>
  <PresentationFormat>On-screen Show (4:3)</PresentationFormat>
  <Paragraphs>77</Paragraphs>
  <Slides>94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5" baseType="lpstr">
      <vt:lpstr>Flow</vt:lpstr>
      <vt:lpstr>Edvard Munch (1863-1944)</vt:lpstr>
      <vt:lpstr>Editor’s note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Amal</dc:creator>
  <cp:lastModifiedBy>Amal</cp:lastModifiedBy>
  <cp:revision>12</cp:revision>
  <dcterms:created xsi:type="dcterms:W3CDTF">2015-09-25T01:23:51Z</dcterms:created>
  <dcterms:modified xsi:type="dcterms:W3CDTF">2015-09-25T04:06:39Z</dcterms:modified>
</cp:coreProperties>
</file>