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69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76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165.xml" ContentType="application/vnd.openxmlformats-officedocument.presentationml.slide+xml"/>
  <Override PartName="/ppt/slides/slide183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72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55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slides/slide144.xml" ContentType="application/vnd.openxmlformats-officedocument.presentationml.slide+xml"/>
  <Override PartName="/ppt/slides/slide16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s/slide180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78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167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74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s/slide163.xml" ContentType="application/vnd.openxmlformats-officedocument.presentationml.slide+xml"/>
  <Override PartName="/ppt/slides/slide181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17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139.xml" ContentType="application/vnd.openxmlformats-officedocument.presentationml.slide+xml"/>
  <Override PartName="/ppt/slides/slide157.xml" ContentType="application/vnd.openxmlformats-officedocument.presentationml.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46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53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8" r:id="rId2"/>
    <p:sldId id="259" r:id="rId3"/>
    <p:sldId id="288" r:id="rId4"/>
    <p:sldId id="257" r:id="rId5"/>
    <p:sldId id="409" r:id="rId6"/>
    <p:sldId id="261" r:id="rId7"/>
    <p:sldId id="305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306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  <p:sldId id="373" r:id="rId118"/>
    <p:sldId id="374" r:id="rId119"/>
    <p:sldId id="375" r:id="rId120"/>
    <p:sldId id="376" r:id="rId121"/>
    <p:sldId id="377" r:id="rId122"/>
    <p:sldId id="378" r:id="rId123"/>
    <p:sldId id="379" r:id="rId124"/>
    <p:sldId id="380" r:id="rId125"/>
    <p:sldId id="381" r:id="rId126"/>
    <p:sldId id="382" r:id="rId127"/>
    <p:sldId id="383" r:id="rId128"/>
    <p:sldId id="384" r:id="rId129"/>
    <p:sldId id="385" r:id="rId130"/>
    <p:sldId id="386" r:id="rId131"/>
    <p:sldId id="387" r:id="rId132"/>
    <p:sldId id="388" r:id="rId133"/>
    <p:sldId id="389" r:id="rId134"/>
    <p:sldId id="390" r:id="rId135"/>
    <p:sldId id="393" r:id="rId136"/>
    <p:sldId id="394" r:id="rId137"/>
    <p:sldId id="395" r:id="rId138"/>
    <p:sldId id="396" r:id="rId139"/>
    <p:sldId id="397" r:id="rId140"/>
    <p:sldId id="398" r:id="rId141"/>
    <p:sldId id="399" r:id="rId142"/>
    <p:sldId id="400" r:id="rId143"/>
    <p:sldId id="401" r:id="rId144"/>
    <p:sldId id="402" r:id="rId145"/>
    <p:sldId id="403" r:id="rId146"/>
    <p:sldId id="404" r:id="rId147"/>
    <p:sldId id="405" r:id="rId148"/>
    <p:sldId id="406" r:id="rId149"/>
    <p:sldId id="407" r:id="rId150"/>
    <p:sldId id="408" r:id="rId151"/>
    <p:sldId id="410" r:id="rId152"/>
    <p:sldId id="411" r:id="rId153"/>
    <p:sldId id="412" r:id="rId154"/>
    <p:sldId id="413" r:id="rId155"/>
    <p:sldId id="414" r:id="rId156"/>
    <p:sldId id="415" r:id="rId157"/>
    <p:sldId id="416" r:id="rId158"/>
    <p:sldId id="417" r:id="rId159"/>
    <p:sldId id="418" r:id="rId160"/>
    <p:sldId id="419" r:id="rId161"/>
    <p:sldId id="420" r:id="rId162"/>
    <p:sldId id="421" r:id="rId163"/>
    <p:sldId id="422" r:id="rId164"/>
    <p:sldId id="423" r:id="rId165"/>
    <p:sldId id="424" r:id="rId166"/>
    <p:sldId id="425" r:id="rId167"/>
    <p:sldId id="426" r:id="rId168"/>
    <p:sldId id="427" r:id="rId169"/>
    <p:sldId id="428" r:id="rId170"/>
    <p:sldId id="429" r:id="rId171"/>
    <p:sldId id="430" r:id="rId172"/>
    <p:sldId id="431" r:id="rId173"/>
    <p:sldId id="432" r:id="rId174"/>
    <p:sldId id="433" r:id="rId175"/>
    <p:sldId id="434" r:id="rId176"/>
    <p:sldId id="435" r:id="rId177"/>
    <p:sldId id="436" r:id="rId178"/>
    <p:sldId id="437" r:id="rId179"/>
    <p:sldId id="438" r:id="rId180"/>
    <p:sldId id="439" r:id="rId181"/>
    <p:sldId id="440" r:id="rId182"/>
    <p:sldId id="441" r:id="rId183"/>
    <p:sldId id="442" r:id="rId184"/>
    <p:sldId id="443" r:id="rId185"/>
  </p:sldIdLst>
  <p:sldSz cx="9144000" cy="6858000" type="screen4x3"/>
  <p:notesSz cx="6858000" cy="9144000"/>
  <p:defaultTextStyle>
    <a:defPPr>
      <a:defRPr lang="fil-P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129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tableStyles" Target="tableStyle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E09F8F5-0976-4737-ADA6-62EFB109A0E8}" type="datetimeFigureOut">
              <a:rPr lang="fil-PH" smtClean="0"/>
              <a:pPr/>
              <a:t>9/24/2015</a:t>
            </a:fld>
            <a:endParaRPr lang="fil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il-PH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5B7C541-AA95-4E99-A68C-81ACA77AC861}" type="slidenum">
              <a:rPr lang="fil-PH" smtClean="0"/>
              <a:pPr/>
              <a:t>‹#›</a:t>
            </a:fld>
            <a:endParaRPr lang="fil-PH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Edouard</a:t>
            </a:r>
            <a:r>
              <a:rPr lang="en-US" dirty="0" smtClean="0"/>
              <a:t> </a:t>
            </a:r>
            <a:r>
              <a:rPr lang="en-US" dirty="0" err="1" smtClean="0"/>
              <a:t>Manet</a:t>
            </a:r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ÉDOUARD MANET (1832-1883) – </a:t>
            </a:r>
            <a:r>
              <a:rPr lang="en-US" b="1" dirty="0" err="1" smtClean="0">
                <a:solidFill>
                  <a:srgbClr val="FFFF00"/>
                </a:solidFill>
              </a:rPr>
              <a:t>Manet</a:t>
            </a:r>
            <a:r>
              <a:rPr lang="en-US" b="1" dirty="0" smtClean="0">
                <a:solidFill>
                  <a:srgbClr val="FFFF00"/>
                </a:solidFill>
              </a:rPr>
              <a:t> was the origin of Impressionism, a revolutionary in a time of great artistic revolutions. His (at the time) quite polemical "Olympia" or "</a:t>
            </a:r>
            <a:r>
              <a:rPr lang="en-US" b="1" dirty="0" err="1" smtClean="0">
                <a:solidFill>
                  <a:srgbClr val="FFFF00"/>
                </a:solidFill>
              </a:rPr>
              <a:t>Déjeuner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sur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l'Herbe</a:t>
            </a:r>
            <a:r>
              <a:rPr lang="en-US" b="1" dirty="0" smtClean="0">
                <a:solidFill>
                  <a:srgbClr val="FFFF00"/>
                </a:solidFill>
              </a:rPr>
              <a:t>" opened the way for the great figures of Impressionism</a:t>
            </a:r>
            <a:endParaRPr lang="fil-PH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73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5235" y="-27850"/>
            <a:ext cx="5138565" cy="6885850"/>
          </a:xfr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707421" cy="6904138"/>
          </a:xfr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396842" cy="6860393"/>
          </a:xfr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57515"/>
            <a:ext cx="5644403" cy="6800485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278741" cy="6874534"/>
          </a:xfr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165595"/>
            <a:ext cx="3881595" cy="6692405"/>
          </a:xfr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15148" cy="6892735"/>
          </a:xfr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150902" cy="6858000"/>
          </a:xfr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357298" cy="6897809"/>
          </a:xfr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307461" cy="6858001"/>
          </a:xfr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8604"/>
            <a:ext cx="5228372" cy="684939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10396_Manet_Moss Roses In A Vas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1" y="0"/>
            <a:ext cx="4307102" cy="7090567"/>
          </a:xfrm>
        </p:spPr>
      </p:pic>
      <p:sp>
        <p:nvSpPr>
          <p:cNvPr id="5" name="TextBox 4"/>
          <p:cNvSpPr txBox="1"/>
          <p:nvPr/>
        </p:nvSpPr>
        <p:spPr>
          <a:xfrm>
            <a:off x="6096000" y="61722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Rose in a vase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8258"/>
            <a:ext cx="7240010" cy="6829742"/>
          </a:xfr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-12637"/>
            <a:ext cx="7719816" cy="6870637"/>
          </a:xfr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22806"/>
            <a:ext cx="5604859" cy="6835194"/>
          </a:xfr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004818" cy="6955388"/>
          </a:xfr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6954" y="533400"/>
            <a:ext cx="9180954" cy="5600382"/>
          </a:xfr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623560" cy="6858000"/>
          </a:xfr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4809"/>
            <a:ext cx="9211401" cy="7066470"/>
          </a:xfr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88827" cy="6887824"/>
          </a:xfr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3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590" y="914400"/>
            <a:ext cx="9156590" cy="5310822"/>
          </a:xfr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1592"/>
            <a:ext cx="9144000" cy="6899592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3645811_f5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87070"/>
            <a:ext cx="9144000" cy="6928339"/>
          </a:xfr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1033" y="0"/>
            <a:ext cx="8431967" cy="6858000"/>
          </a:xfr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0209" y="838200"/>
            <a:ext cx="9224209" cy="5257799"/>
          </a:xfr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783622" cy="6996317"/>
          </a:xfr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0"/>
            <a:ext cx="8397551" cy="6858000"/>
          </a:xfr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96520"/>
            <a:ext cx="9133867" cy="6975793"/>
          </a:xfr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86944"/>
            <a:ext cx="9096374" cy="7030402"/>
          </a:xfr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383130" cy="6994355"/>
          </a:xfr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-34293"/>
            <a:ext cx="5720603" cy="6892293"/>
          </a:xfr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2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654696" cy="6952495"/>
          </a:xfr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-1"/>
            <a:ext cx="5725117" cy="691049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046602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"/>
            <a:ext cx="9219278" cy="6886738"/>
          </a:xfr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-1"/>
            <a:ext cx="5269541" cy="7017045"/>
          </a:xfr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23698"/>
            <a:ext cx="9115148" cy="6955219"/>
          </a:xfr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6).jpg"/>
          <p:cNvPicPr>
            <a:picLocks noGrp="1" noChangeAspect="1"/>
          </p:cNvPicPr>
          <p:nvPr>
            <p:ph idx="1"/>
          </p:nvPr>
        </p:nvPicPr>
        <p:blipFill>
          <a:blip r:embed="rId2"/>
          <a:srcRect b="9391"/>
          <a:stretch>
            <a:fillRect/>
          </a:stretch>
        </p:blipFill>
        <p:spPr>
          <a:xfrm>
            <a:off x="1600200" y="-28445"/>
            <a:ext cx="5877517" cy="6886445"/>
          </a:xfr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0"/>
            <a:ext cx="6407667" cy="6914749"/>
          </a:xfr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533400"/>
            <a:ext cx="9229518" cy="5722301"/>
          </a:xfr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570" y="990600"/>
            <a:ext cx="9218570" cy="4670742"/>
          </a:xfr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14383" cy="6882065"/>
          </a:xfr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4993994" cy="6904139"/>
          </a:xfr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99160" cy="6921866"/>
          </a:xfr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22920" cy="695419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5382178461_4356d17bc9_z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49976" cy="6076155"/>
          </a:xfr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th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334000" cy="6867811"/>
          </a:xfr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304572" cy="6949221"/>
          </a:xfr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till Life with Fis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1" cy="6880860"/>
          </a:xfr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tepha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586" y="0"/>
            <a:ext cx="9167617" cy="6864254"/>
          </a:xfrm>
        </p:spPr>
      </p:pic>
      <p:sp>
        <p:nvSpPr>
          <p:cNvPr id="5" name="TextBox 4"/>
          <p:cNvSpPr txBox="1"/>
          <p:nvPr/>
        </p:nvSpPr>
        <p:spPr>
          <a:xfrm>
            <a:off x="685800" y="609600"/>
            <a:ext cx="1143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Stefan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Seascap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4859"/>
            <a:ext cx="9236616" cy="6890829"/>
          </a:xfrm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Seascape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Content Placeholder 3" descr="Portrait-of-Madame-Brun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647733" cy="6785056"/>
          </a:xfrm>
        </p:spPr>
      </p:pic>
      <p:sp>
        <p:nvSpPr>
          <p:cNvPr id="6" name="TextBox 5"/>
          <p:cNvSpPr txBox="1"/>
          <p:nvPr/>
        </p:nvSpPr>
        <p:spPr>
          <a:xfrm>
            <a:off x="609600" y="60960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Mme Brunet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rtrait-of-henri-rochefort-by-Edouard-Manet-083.jpg"/>
          <p:cNvPicPr>
            <a:picLocks noGrp="1" noChangeAspect="1"/>
          </p:cNvPicPr>
          <p:nvPr>
            <p:ph idx="1"/>
          </p:nvPr>
        </p:nvPicPr>
        <p:blipFill>
          <a:blip r:embed="rId2"/>
          <a:srcRect b="7755"/>
          <a:stretch>
            <a:fillRect/>
          </a:stretch>
        </p:blipFill>
        <p:spPr>
          <a:xfrm>
            <a:off x="1676400" y="-28058"/>
            <a:ext cx="5897295" cy="6886058"/>
          </a:xfrm>
        </p:spPr>
      </p:pic>
      <p:sp>
        <p:nvSpPr>
          <p:cNvPr id="5" name="TextBox 4"/>
          <p:cNvSpPr txBox="1"/>
          <p:nvPr/>
        </p:nvSpPr>
        <p:spPr>
          <a:xfrm>
            <a:off x="4876800" y="63246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Henri </a:t>
            </a:r>
            <a:r>
              <a:rPr lang="en-US" sz="2400" b="1" dirty="0" err="1" smtClean="0">
                <a:solidFill>
                  <a:schemeClr val="bg1"/>
                </a:solidFill>
              </a:rPr>
              <a:t>Rochefort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rtrait-of-Berthe-Moris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-64170"/>
            <a:ext cx="4798879" cy="6922170"/>
          </a:xfrm>
        </p:spPr>
      </p:pic>
      <p:sp>
        <p:nvSpPr>
          <p:cNvPr id="5" name="TextBox 4"/>
          <p:cNvSpPr txBox="1"/>
          <p:nvPr/>
        </p:nvSpPr>
        <p:spPr>
          <a:xfrm>
            <a:off x="1066800" y="5867400"/>
            <a:ext cx="22098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</a:rPr>
              <a:t>Berthe</a:t>
            </a:r>
            <a:r>
              <a:rPr lang="en-US" sz="2000" b="1" dirty="0" smtClean="0">
                <a:solidFill>
                  <a:schemeClr val="bg1"/>
                </a:solidFill>
              </a:rPr>
              <a:t> Morisot</a:t>
            </a:r>
            <a:endParaRPr lang="fil-PH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aintings-by-edouard-manet-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-18923"/>
            <a:ext cx="5199941" cy="6876923"/>
          </a:xfr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Portrait_Berthe_Morisot_with_Violet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879496" cy="6837394"/>
          </a:xfrm>
        </p:spPr>
      </p:pic>
      <p:sp>
        <p:nvSpPr>
          <p:cNvPr id="5" name="TextBox 4"/>
          <p:cNvSpPr txBox="1"/>
          <p:nvPr/>
        </p:nvSpPr>
        <p:spPr>
          <a:xfrm>
            <a:off x="2819400" y="5943600"/>
            <a:ext cx="3962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Mme Morisot with violet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5544817218_04f73dc56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8855" y="0"/>
            <a:ext cx="5321807" cy="6858000"/>
          </a:xfr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Olympia-cat-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2399"/>
            <a:ext cx="9154739" cy="6956742"/>
          </a:xfrm>
        </p:spPr>
      </p:pic>
      <p:sp>
        <p:nvSpPr>
          <p:cNvPr id="5" name="TextBox 4"/>
          <p:cNvSpPr txBox="1"/>
          <p:nvPr/>
        </p:nvSpPr>
        <p:spPr>
          <a:xfrm>
            <a:off x="533400" y="228600"/>
            <a:ext cx="2667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Olympia with cat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edouard-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5507"/>
            <a:ext cx="7778700" cy="6832493"/>
          </a:xfr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a-bar-at-the-folies-bergere-cat-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7940" y="0"/>
            <a:ext cx="925194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429000" y="60960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Folies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bergere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10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00630" cy="6886715"/>
          </a:xfr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74" y="381000"/>
            <a:ext cx="9110226" cy="5949780"/>
          </a:xfr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8431"/>
            <a:ext cx="9114210" cy="7170360"/>
          </a:xfr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157290" cy="6858000"/>
          </a:xfrm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0"/>
            <a:ext cx="8229600" cy="6899928"/>
          </a:xfrm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19582"/>
          </a:xfrm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90600"/>
            <a:ext cx="9170884" cy="4238897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1254232330203_69_1123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0"/>
            <a:ext cx="8498142" cy="6858000"/>
          </a:xfrm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-110117"/>
            <a:ext cx="9178782" cy="6968117"/>
          </a:xfrm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4963494" cy="6935928"/>
          </a:xfrm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14400"/>
            <a:ext cx="9197876" cy="4984129"/>
          </a:xfrm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290315" cy="6892201"/>
          </a:xfrm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593322" cy="6953778"/>
          </a:xfrm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0"/>
            <a:ext cx="4038600" cy="7313600"/>
          </a:xfrm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4924778" cy="6791864"/>
          </a:xfrm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-105673"/>
            <a:ext cx="6981627" cy="6963673"/>
          </a:xfrm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116195" cy="6960578"/>
          </a:xfrm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16738" cy="609835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246901cd88661654ebf89272e168316191fd19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9600"/>
            <a:ext cx="9140233" cy="5809470"/>
          </a:xfrm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410200" cy="7021325"/>
          </a:xfrm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4731" y="1"/>
            <a:ext cx="9218731" cy="6836362"/>
          </a:xfrm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0"/>
            <a:ext cx="4191000" cy="6904203"/>
          </a:xfrm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2353"/>
            <a:ext cx="5593132" cy="6845647"/>
          </a:xfrm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manet_Smoker_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-3514"/>
            <a:ext cx="5935210" cy="6861514"/>
          </a:xfrm>
        </p:spPr>
      </p:pic>
      <p:sp>
        <p:nvSpPr>
          <p:cNvPr id="7" name="TextBox 6"/>
          <p:cNvSpPr txBox="1"/>
          <p:nvPr/>
        </p:nvSpPr>
        <p:spPr>
          <a:xfrm>
            <a:off x="5486400" y="3810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Smoker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_bar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077200" cy="6687739"/>
          </a:xfrm>
        </p:spPr>
      </p:pic>
      <p:sp>
        <p:nvSpPr>
          <p:cNvPr id="5" name="TextBox 4"/>
          <p:cNvSpPr txBox="1"/>
          <p:nvPr/>
        </p:nvSpPr>
        <p:spPr>
          <a:xfrm>
            <a:off x="4191000" y="5943600"/>
            <a:ext cx="685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.railroa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9144000" cy="6961208"/>
          </a:xfrm>
        </p:spPr>
      </p:pic>
      <p:sp>
        <p:nvSpPr>
          <p:cNvPr id="5" name="TextBox 4"/>
          <p:cNvSpPr txBox="1"/>
          <p:nvPr/>
        </p:nvSpPr>
        <p:spPr>
          <a:xfrm>
            <a:off x="1371600" y="63246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Railroad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Lilac-In-A-Glass.jpg"/>
          <p:cNvPicPr>
            <a:picLocks noGrp="1" noChangeAspect="1"/>
          </p:cNvPicPr>
          <p:nvPr>
            <p:ph idx="1"/>
          </p:nvPr>
        </p:nvPicPr>
        <p:blipFill>
          <a:blip r:embed="rId2"/>
          <a:srcRect r="4412" b="3436"/>
          <a:stretch>
            <a:fillRect/>
          </a:stretch>
        </p:blipFill>
        <p:spPr>
          <a:xfrm>
            <a:off x="1905000" y="-33968"/>
            <a:ext cx="4953000" cy="6891968"/>
          </a:xfrm>
        </p:spPr>
      </p:pic>
      <p:sp>
        <p:nvSpPr>
          <p:cNvPr id="7" name="TextBox 6"/>
          <p:cNvSpPr txBox="1"/>
          <p:nvPr/>
        </p:nvSpPr>
        <p:spPr>
          <a:xfrm>
            <a:off x="1447800" y="6096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Lilac in a glass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La Pech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623560"/>
          </a:xfrm>
        </p:spPr>
      </p:pic>
      <p:sp>
        <p:nvSpPr>
          <p:cNvPr id="5" name="TextBox 4"/>
          <p:cNvSpPr txBox="1"/>
          <p:nvPr/>
        </p:nvSpPr>
        <p:spPr>
          <a:xfrm>
            <a:off x="3657600" y="6248400"/>
            <a:ext cx="1524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La </a:t>
            </a:r>
            <a:r>
              <a:rPr lang="en-US" sz="2400" b="1" dirty="0" err="1" smtClean="0">
                <a:solidFill>
                  <a:schemeClr val="bg1"/>
                </a:solidFill>
              </a:rPr>
              <a:t>peche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-a-park-edouard-man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"/>
            <a:ext cx="9355623" cy="7104061"/>
          </a:xfrm>
        </p:spPr>
      </p:pic>
      <p:sp>
        <p:nvSpPr>
          <p:cNvPr id="5" name="TextBox 4"/>
          <p:cNvSpPr txBox="1"/>
          <p:nvPr/>
        </p:nvSpPr>
        <p:spPr>
          <a:xfrm>
            <a:off x="3429000" y="6400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In a park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-Monk-at-Pray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5393833" cy="6863209"/>
          </a:xfrm>
        </p:spPr>
      </p:pic>
      <p:sp>
        <p:nvSpPr>
          <p:cNvPr id="5" name="TextBox 4"/>
          <p:cNvSpPr txBox="1"/>
          <p:nvPr/>
        </p:nvSpPr>
        <p:spPr>
          <a:xfrm>
            <a:off x="228600" y="61722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monk at prayer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_the_Conservatory_Man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7815"/>
            <a:ext cx="9140298" cy="6997357"/>
          </a:xfrm>
        </p:spPr>
      </p:pic>
      <p:sp>
        <p:nvSpPr>
          <p:cNvPr id="5" name="TextBox 4"/>
          <p:cNvSpPr txBox="1"/>
          <p:nvPr/>
        </p:nvSpPr>
        <p:spPr>
          <a:xfrm>
            <a:off x="304800" y="64008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In the conservatory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n The Bar Le Boucho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36804"/>
            <a:ext cx="9124181" cy="7162482"/>
          </a:xfrm>
        </p:spPr>
      </p:pic>
      <p:sp>
        <p:nvSpPr>
          <p:cNvPr id="5" name="TextBox 4"/>
          <p:cNvSpPr txBox="1"/>
          <p:nvPr/>
        </p:nvSpPr>
        <p:spPr>
          <a:xfrm>
            <a:off x="6019800" y="60960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Bar le </a:t>
            </a:r>
            <a:r>
              <a:rPr lang="en-US" sz="2400" b="1" dirty="0" err="1" smtClean="0">
                <a:solidFill>
                  <a:schemeClr val="bg1"/>
                </a:solidFill>
              </a:rPr>
              <a:t>bouchon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pression_sunrise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2796"/>
            <a:ext cx="9153362" cy="7139622"/>
          </a:xfrm>
        </p:spPr>
      </p:pic>
      <p:sp>
        <p:nvSpPr>
          <p:cNvPr id="5" name="TextBox 4"/>
          <p:cNvSpPr txBox="1"/>
          <p:nvPr/>
        </p:nvSpPr>
        <p:spPr>
          <a:xfrm>
            <a:off x="6629400" y="60960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Sunrise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images (4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7938"/>
            <a:ext cx="6850062" cy="6850062"/>
          </a:xfrm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images (4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6926262" cy="69262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rgenteui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-57006"/>
            <a:ext cx="5333999" cy="7020070"/>
          </a:xfrm>
        </p:spPr>
      </p:pic>
      <p:sp>
        <p:nvSpPr>
          <p:cNvPr id="5" name="TextBox 4"/>
          <p:cNvSpPr txBox="1"/>
          <p:nvPr/>
        </p:nvSpPr>
        <p:spPr>
          <a:xfrm>
            <a:off x="5334000" y="3048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Argenteuil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Editor’s note</a:t>
            </a:r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rgbClr val="FFFF00"/>
          </a:solidFill>
        </p:spPr>
        <p:txBody>
          <a:bodyPr>
            <a:normAutofit lnSpcReduction="1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One of  masters of European art  and original impressionist , </a:t>
            </a:r>
            <a:r>
              <a:rPr lang="en-US" b="1" dirty="0" err="1" smtClean="0">
                <a:solidFill>
                  <a:schemeClr val="bg1"/>
                </a:solidFill>
              </a:rPr>
              <a:t>Eduoard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Manet</a:t>
            </a:r>
            <a:r>
              <a:rPr lang="en-US" b="1" dirty="0" smtClean="0">
                <a:solidFill>
                  <a:schemeClr val="bg1"/>
                </a:solidFill>
              </a:rPr>
              <a:t>  is well  known for his masterpieces  that adorn various museums around the world.</a:t>
            </a:r>
          </a:p>
          <a:p>
            <a:endParaRPr lang="en-US" dirty="0" smtClean="0"/>
          </a:p>
          <a:p>
            <a:r>
              <a:rPr lang="en-US" b="1" dirty="0" smtClean="0">
                <a:solidFill>
                  <a:schemeClr val="bg1"/>
                </a:solidFill>
              </a:rPr>
              <a:t>Only a few of his paintings are presented for your private viewing.</a:t>
            </a:r>
          </a:p>
          <a:p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AKC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September 2015</a:t>
            </a:r>
            <a:endParaRPr lang="fil-PH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rtist-s-atelier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643"/>
          </a:xfrm>
        </p:spPr>
      </p:pic>
      <p:sp>
        <p:nvSpPr>
          <p:cNvPr id="5" name="TextBox 4"/>
          <p:cNvSpPr txBox="1"/>
          <p:nvPr/>
        </p:nvSpPr>
        <p:spPr>
          <a:xfrm>
            <a:off x="5410200" y="6019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Artist’s atelier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spasia_delacroix_thumb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6083" y="0"/>
            <a:ext cx="5470071" cy="6858000"/>
          </a:xfrm>
        </p:spPr>
      </p:pic>
      <p:sp>
        <p:nvSpPr>
          <p:cNvPr id="5" name="TextBox 4"/>
          <p:cNvSpPr txBox="1"/>
          <p:nvPr/>
        </p:nvSpPr>
        <p:spPr>
          <a:xfrm>
            <a:off x="685800" y="62484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Aspasia Delacroix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8048" y="0"/>
            <a:ext cx="9272048" cy="6865360"/>
          </a:xfrm>
        </p:spPr>
      </p:pic>
      <p:sp>
        <p:nvSpPr>
          <p:cNvPr id="5" name="TextBox 4"/>
          <p:cNvSpPr txBox="1"/>
          <p:nvPr/>
        </p:nvSpPr>
        <p:spPr>
          <a:xfrm>
            <a:off x="533400" y="533400"/>
            <a:ext cx="1600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At the bar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Awesome Masterpiece Painting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47609" y="0"/>
            <a:ext cx="9408366" cy="6858000"/>
          </a:xfrm>
        </p:spPr>
      </p:pic>
      <p:sp>
        <p:nvSpPr>
          <p:cNvPr id="5" name="TextBox 4"/>
          <p:cNvSpPr txBox="1"/>
          <p:nvPr/>
        </p:nvSpPr>
        <p:spPr>
          <a:xfrm>
            <a:off x="5105400" y="63246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Awesome masterpiece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a50c293bc50304bb3a994890b9d18c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5600" y="-131504"/>
            <a:ext cx="4038600" cy="6985686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asket Of Frui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7904699" cy="6867207"/>
          </a:xfrm>
        </p:spPr>
      </p:pic>
      <p:sp>
        <p:nvSpPr>
          <p:cNvPr id="6" name="TextBox 5"/>
          <p:cNvSpPr txBox="1"/>
          <p:nvPr/>
        </p:nvSpPr>
        <p:spPr>
          <a:xfrm>
            <a:off x="1066800" y="60960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Basket  of fruits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erthe-moris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0437" y="0"/>
            <a:ext cx="5530646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62200" y="2286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Berthe</a:t>
            </a:r>
            <a:r>
              <a:rPr lang="en-US" sz="2400" b="1" dirty="0" smtClean="0">
                <a:solidFill>
                  <a:schemeClr val="bg1"/>
                </a:solidFill>
              </a:rPr>
              <a:t> Morisot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Boating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2511" y="0"/>
            <a:ext cx="9267569" cy="6858000"/>
          </a:xfrm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Boating</a:t>
            </a:r>
            <a:r>
              <a:rPr lang="en-US" dirty="0" smtClean="0"/>
              <a:t> </a:t>
            </a:r>
            <a:endParaRPr lang="fil-PH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3a9douard-manet-a-lady-with-fans-a-portrait-of-nina-de-callais-187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44001" cy="6096000"/>
          </a:xfrm>
        </p:spPr>
      </p:pic>
      <p:sp>
        <p:nvSpPr>
          <p:cNvPr id="5" name="TextBox 4"/>
          <p:cNvSpPr txBox="1"/>
          <p:nvPr/>
        </p:nvSpPr>
        <p:spPr>
          <a:xfrm>
            <a:off x="5943600" y="6019800"/>
            <a:ext cx="2590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 lady with a fan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c3a9douard-manet-bob-the-dog-circa-18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5449570" cy="6811963"/>
          </a:xfrm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Bob the dog (1876)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_Mane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4600" y="0"/>
            <a:ext cx="4882959" cy="6833860"/>
          </a:xfrm>
        </p:spPr>
      </p:pic>
      <p:sp>
        <p:nvSpPr>
          <p:cNvPr id="5" name="TextBox 4"/>
          <p:cNvSpPr txBox="1"/>
          <p:nvPr/>
        </p:nvSpPr>
        <p:spPr>
          <a:xfrm>
            <a:off x="3962400" y="6172200"/>
            <a:ext cx="2362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Edouard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Manet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download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8463" y="0"/>
            <a:ext cx="6857999" cy="6857999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wnload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6858000" cy="68580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 Manet 1832-1883 - Tutt'Art@ (10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1" y="0"/>
            <a:ext cx="5294470" cy="6959276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 Manet 1832-1883 - Tutt'Art@ (13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-614"/>
            <a:ext cx="5181600" cy="689603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 Manet Woman-with-a-Jug-also-known-as-Portrait-of-Madame-Manet-Holding-a-Ewer-1858-18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0587" y="0"/>
            <a:ext cx="5695628" cy="6858000"/>
          </a:xfrm>
        </p:spPr>
      </p:pic>
      <p:sp>
        <p:nvSpPr>
          <p:cNvPr id="5" name="TextBox 4"/>
          <p:cNvSpPr txBox="1"/>
          <p:nvPr/>
        </p:nvSpPr>
        <p:spPr>
          <a:xfrm>
            <a:off x="762000" y="60960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Woman with a jug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Manet</a:t>
            </a:r>
            <a:r>
              <a:rPr lang="en-US" dirty="0" smtClean="0"/>
              <a:t> as a child</a:t>
            </a:r>
            <a:endParaRPr lang="fil-PH" dirty="0"/>
          </a:p>
        </p:txBody>
      </p:sp>
      <p:pic>
        <p:nvPicPr>
          <p:cNvPr id="4" name="Content Placeholder 3" descr="Édouard_Manet_-_Henry_Bernstein_as_a_chil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-147557"/>
            <a:ext cx="5073877" cy="7005557"/>
          </a:xfrm>
        </p:spPr>
      </p:pic>
      <p:sp>
        <p:nvSpPr>
          <p:cNvPr id="6" name="TextBox 5"/>
          <p:cNvSpPr txBox="1"/>
          <p:nvPr/>
        </p:nvSpPr>
        <p:spPr>
          <a:xfrm>
            <a:off x="685800" y="60198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Manet</a:t>
            </a:r>
            <a:r>
              <a:rPr lang="en-US" sz="2400" b="1" dirty="0" smtClean="0">
                <a:solidFill>
                  <a:schemeClr val="bg1"/>
                </a:solidFill>
              </a:rPr>
              <a:t> as a child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_manet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583" y="0"/>
            <a:ext cx="9144000" cy="68580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manet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1" y="0"/>
            <a:ext cx="5722836" cy="6890294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592866.jpg"/>
          <p:cNvPicPr>
            <a:picLocks noGrp="1" noChangeAspect="1"/>
          </p:cNvPicPr>
          <p:nvPr>
            <p:ph idx="1"/>
          </p:nvPr>
        </p:nvPicPr>
        <p:blipFill>
          <a:blip r:embed="rId2"/>
          <a:srcRect t="4855"/>
          <a:stretch>
            <a:fillRect/>
          </a:stretch>
        </p:blipFill>
        <p:spPr>
          <a:xfrm>
            <a:off x="-99018" y="609600"/>
            <a:ext cx="9243018" cy="5726045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Paintings-Oysters-18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232524" cy="6858000"/>
          </a:xfrm>
        </p:spPr>
      </p:pic>
      <p:sp>
        <p:nvSpPr>
          <p:cNvPr id="5" name="TextBox 4"/>
          <p:cNvSpPr txBox="1"/>
          <p:nvPr/>
        </p:nvSpPr>
        <p:spPr>
          <a:xfrm>
            <a:off x="1143000" y="6019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Oysters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626" name="Picture 2" descr="Self-portrait of Édouard Man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0"/>
            <a:ext cx="5719572" cy="68556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0" y="6172200"/>
            <a:ext cx="2057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Self portrait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Paintings-Rue-Mosnier-Decorated-with-Flags-with-a-Man-on-Crutches-187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495437" cy="6858000"/>
          </a:xfrm>
        </p:spPr>
      </p:pic>
      <p:sp>
        <p:nvSpPr>
          <p:cNvPr id="5" name="TextBox 4"/>
          <p:cNvSpPr txBox="1"/>
          <p:nvPr/>
        </p:nvSpPr>
        <p:spPr>
          <a:xfrm>
            <a:off x="4191000" y="6019800"/>
            <a:ext cx="2133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Rue </a:t>
            </a:r>
            <a:r>
              <a:rPr lang="en-US" sz="2400" b="1" dirty="0" err="1" smtClean="0">
                <a:solidFill>
                  <a:schemeClr val="bg1"/>
                </a:solidFill>
              </a:rPr>
              <a:t>Mosnier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reading-2480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714999" cy="6943458"/>
          </a:xfrm>
        </p:spPr>
      </p:pic>
      <p:sp>
        <p:nvSpPr>
          <p:cNvPr id="5" name="TextBox 4"/>
          <p:cNvSpPr txBox="1"/>
          <p:nvPr/>
        </p:nvSpPr>
        <p:spPr>
          <a:xfrm>
            <a:off x="6324600" y="61722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Reading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roses-in-a-glass-vase-1883-e128002853518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7000" y="-98158"/>
            <a:ext cx="4343400" cy="7218730"/>
          </a:xfr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steamboat-857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67217" cy="6919961"/>
          </a:xfrm>
        </p:spPr>
      </p:pic>
      <p:sp>
        <p:nvSpPr>
          <p:cNvPr id="5" name="TextBox 4"/>
          <p:cNvSpPr txBox="1"/>
          <p:nvPr/>
        </p:nvSpPr>
        <p:spPr>
          <a:xfrm>
            <a:off x="762000" y="6172200"/>
            <a:ext cx="1828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Steam boat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douard-manet-the-escape-of-rochefort-137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-17151"/>
            <a:ext cx="5381127" cy="6875151"/>
          </a:xfrm>
        </p:spPr>
      </p:pic>
      <p:sp>
        <p:nvSpPr>
          <p:cNvPr id="5" name="TextBox 4"/>
          <p:cNvSpPr txBox="1"/>
          <p:nvPr/>
        </p:nvSpPr>
        <p:spPr>
          <a:xfrm>
            <a:off x="2743200" y="61722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Escape of </a:t>
            </a:r>
            <a:r>
              <a:rPr lang="en-US" sz="2400" b="1" dirty="0" err="1" smtClean="0">
                <a:solidFill>
                  <a:schemeClr val="bg1"/>
                </a:solidFill>
              </a:rPr>
              <a:t>Rochefort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Eva-Gonzal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031651" cy="6858000"/>
          </a:xfrm>
        </p:spPr>
      </p:pic>
      <p:sp>
        <p:nvSpPr>
          <p:cNvPr id="5" name="TextBox 4"/>
          <p:cNvSpPr txBox="1"/>
          <p:nvPr/>
        </p:nvSpPr>
        <p:spPr>
          <a:xfrm>
            <a:off x="5562600" y="63246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Eva Gonzales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full image 30 X 40 inch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05155"/>
            <a:ext cx="9217501" cy="7090385"/>
          </a:xfr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5557405" cy="6877977"/>
          </a:xfr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856626" cy="6860947"/>
          </a:xfr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0"/>
            <a:ext cx="76962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manet-olympia.jpg"/>
          <p:cNvPicPr>
            <a:picLocks noGrp="1" noChangeAspect="1"/>
          </p:cNvPicPr>
          <p:nvPr>
            <p:ph idx="1"/>
          </p:nvPr>
        </p:nvPicPr>
        <p:blipFill>
          <a:blip r:embed="rId2"/>
          <a:srcRect b="8030"/>
          <a:stretch>
            <a:fillRect/>
          </a:stretch>
        </p:blipFill>
        <p:spPr>
          <a:xfrm>
            <a:off x="-149005" y="228600"/>
            <a:ext cx="9293005" cy="6324600"/>
          </a:xfrm>
        </p:spPr>
      </p:pic>
      <p:sp>
        <p:nvSpPr>
          <p:cNvPr id="5" name="TextBox 4"/>
          <p:cNvSpPr txBox="1"/>
          <p:nvPr/>
        </p:nvSpPr>
        <p:spPr>
          <a:xfrm>
            <a:off x="381000" y="6858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Olympia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0"/>
            <a:ext cx="5020508" cy="6877050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0"/>
            <a:ext cx="8151546" cy="6874239"/>
          </a:xfr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3207" y="0"/>
            <a:ext cx="3988837" cy="6858000"/>
          </a:xfr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34006"/>
            <a:ext cx="4892675" cy="6823994"/>
          </a:xfr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"/>
            <a:ext cx="6857999" cy="6857999"/>
          </a:xfr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" name="Content Placeholder 5" descr="images (1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8463" y="0"/>
            <a:ext cx="6857999" cy="6857999"/>
          </a:xfr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926262" cy="6926262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219200"/>
            <a:ext cx="4106862" cy="41068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5941" y="0"/>
            <a:ext cx="5541264" cy="6858000"/>
          </a:xfrm>
        </p:spPr>
      </p:pic>
      <p:sp>
        <p:nvSpPr>
          <p:cNvPr id="5" name="TextBox 4"/>
          <p:cNvSpPr txBox="1"/>
          <p:nvPr/>
        </p:nvSpPr>
        <p:spPr>
          <a:xfrm>
            <a:off x="2362200" y="62484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Olympia close up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0"/>
            <a:ext cx="6621462" cy="6858000"/>
          </a:xfr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926262" cy="6926262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926262" cy="6926262"/>
          </a:xfr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7999" cy="6857999"/>
          </a:xfr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"/>
            <a:ext cx="6857999" cy="6857999"/>
          </a:xfr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1295400"/>
            <a:ext cx="4487862" cy="4487862"/>
          </a:xfr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-68262"/>
            <a:ext cx="6926262" cy="6926262"/>
          </a:xfr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143000"/>
            <a:ext cx="5021262" cy="5021262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"/>
            <a:ext cx="6857999" cy="6857999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44000" cy="5486400"/>
          </a:xfr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-144462"/>
            <a:ext cx="7002462" cy="7002462"/>
          </a:xfr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"/>
            <a:ext cx="6857999" cy="6857999"/>
          </a:xfr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e-waitress-1879-by-edouard-manet-art-gallery-oil-painting-reproductions.jpg"/>
          <p:cNvPicPr>
            <a:picLocks noGrp="1" noChangeAspect="1"/>
          </p:cNvPicPr>
          <p:nvPr>
            <p:ph idx="1"/>
          </p:nvPr>
        </p:nvPicPr>
        <p:blipFill>
          <a:blip r:embed="rId2"/>
          <a:srcRect l="9825" r="9825"/>
          <a:stretch>
            <a:fillRect/>
          </a:stretch>
        </p:blipFill>
        <p:spPr>
          <a:xfrm>
            <a:off x="2209800" y="0"/>
            <a:ext cx="5533374" cy="6886645"/>
          </a:xfrm>
        </p:spPr>
      </p:pic>
      <p:sp>
        <p:nvSpPr>
          <p:cNvPr id="5" name="TextBox 4"/>
          <p:cNvSpPr txBox="1"/>
          <p:nvPr/>
        </p:nvSpPr>
        <p:spPr>
          <a:xfrm>
            <a:off x="5943600" y="6248400"/>
            <a:ext cx="1447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Waitress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Young-Woman-among-the-Flowers-187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11686" cy="6891538"/>
          </a:xfrm>
        </p:spPr>
      </p:pic>
      <p:sp>
        <p:nvSpPr>
          <p:cNvPr id="5" name="TextBox 4"/>
          <p:cNvSpPr txBox="1"/>
          <p:nvPr/>
        </p:nvSpPr>
        <p:spPr>
          <a:xfrm>
            <a:off x="457200" y="457200"/>
            <a:ext cx="2971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Young woman among the flowers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wallpaper-edouard-manet-the-stro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369672" cy="6248400"/>
          </a:xfrm>
        </p:spPr>
      </p:pic>
      <p:sp>
        <p:nvSpPr>
          <p:cNvPr id="5" name="TextBox 4"/>
          <p:cNvSpPr txBox="1"/>
          <p:nvPr/>
        </p:nvSpPr>
        <p:spPr>
          <a:xfrm>
            <a:off x="7162800" y="6019800"/>
            <a:ext cx="1066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Stroll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url-1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0"/>
            <a:ext cx="8376183" cy="6858000"/>
          </a:xfr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op Met Paintings After 1860 18 Edouard Manet Monet Family in Their Garden at Argenteui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28016" y="762000"/>
            <a:ext cx="9272016" cy="5486400"/>
          </a:xfrm>
        </p:spPr>
      </p:pic>
      <p:sp>
        <p:nvSpPr>
          <p:cNvPr id="5" name="TextBox 4"/>
          <p:cNvSpPr txBox="1"/>
          <p:nvPr/>
        </p:nvSpPr>
        <p:spPr>
          <a:xfrm>
            <a:off x="2895600" y="6248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Family in the garden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e-monet-family-in-their-garden-at-argenteuil-1874(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70870" y="609600"/>
            <a:ext cx="9160190" cy="5562600"/>
          </a:xfrm>
        </p:spPr>
      </p:pic>
      <p:sp>
        <p:nvSpPr>
          <p:cNvPr id="5" name="TextBox 4"/>
          <p:cNvSpPr txBox="1"/>
          <p:nvPr/>
        </p:nvSpPr>
        <p:spPr>
          <a:xfrm>
            <a:off x="2819400" y="6248400"/>
            <a:ext cx="3352800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Family in the garden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e-garden-at-bellevue-188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1" y="0"/>
            <a:ext cx="5288138" cy="6965614"/>
          </a:xfrm>
        </p:spPr>
      </p:pic>
      <p:sp>
        <p:nvSpPr>
          <p:cNvPr id="5" name="TextBox 4"/>
          <p:cNvSpPr txBox="1"/>
          <p:nvPr/>
        </p:nvSpPr>
        <p:spPr>
          <a:xfrm>
            <a:off x="2438400" y="63246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Garden at Bellevue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e Buria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5715000" y="6400800"/>
            <a:ext cx="1676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The burial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35017" cy="6926262"/>
          </a:xfrm>
        </p:spPr>
      </p:pic>
      <p:sp>
        <p:nvSpPr>
          <p:cNvPr id="5" name="TextBox 4"/>
          <p:cNvSpPr txBox="1"/>
          <p:nvPr/>
        </p:nvSpPr>
        <p:spPr>
          <a:xfrm>
            <a:off x="4876800" y="6248400"/>
            <a:ext cx="3124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Dejeuner </a:t>
            </a:r>
            <a:r>
              <a:rPr lang="en-US" sz="2400" b="1" dirty="0" err="1" smtClean="0">
                <a:solidFill>
                  <a:schemeClr val="bg1"/>
                </a:solidFill>
              </a:rPr>
              <a:t>sur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l’herbe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75590"/>
            <a:ext cx="9133867" cy="7154863"/>
          </a:xfr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525770" cy="6907212"/>
          </a:xfr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934" y="0"/>
            <a:ext cx="8329556" cy="6858000"/>
          </a:xfr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5).jpg"/>
          <p:cNvPicPr>
            <a:picLocks noGrp="1" noChangeAspect="1"/>
          </p:cNvPicPr>
          <p:nvPr>
            <p:ph idx="1"/>
          </p:nvPr>
        </p:nvPicPr>
        <p:blipFill>
          <a:blip r:embed="rId2"/>
          <a:srcRect r="3894"/>
          <a:stretch>
            <a:fillRect/>
          </a:stretch>
        </p:blipFill>
        <p:spPr>
          <a:xfrm>
            <a:off x="457200" y="36132"/>
            <a:ext cx="8229600" cy="6821868"/>
          </a:xfr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235017" cy="6811962"/>
          </a:xfr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1049"/>
            <a:ext cx="5591677" cy="6846951"/>
          </a:xfr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525770" cy="6907212"/>
          </a:xfr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4759615" cy="6965291"/>
          </a:xfr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6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904164"/>
          </a:xfr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372099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2c53d705df4a09fb0c235845727920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5213671" cy="6863566"/>
          </a:xfr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8).jpg"/>
          <p:cNvPicPr>
            <a:picLocks noGrp="1" noChangeAspect="1"/>
          </p:cNvPicPr>
          <p:nvPr>
            <p:ph idx="1"/>
          </p:nvPr>
        </p:nvPicPr>
        <p:blipFill>
          <a:blip r:embed="rId2"/>
          <a:srcRect l="18000" t="10278" r="18000" b="9722"/>
          <a:stretch>
            <a:fillRect/>
          </a:stretch>
        </p:blipFill>
        <p:spPr>
          <a:xfrm>
            <a:off x="1905000" y="0"/>
            <a:ext cx="5562600" cy="6953250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670234" cy="6867991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6).jpg"/>
          <p:cNvPicPr>
            <a:picLocks noGrp="1" noChangeAspect="1"/>
          </p:cNvPicPr>
          <p:nvPr>
            <p:ph idx="1"/>
          </p:nvPr>
        </p:nvPicPr>
        <p:blipFill>
          <a:blip r:embed="rId2"/>
          <a:srcRect t="7704" b="6963"/>
          <a:stretch>
            <a:fillRect/>
          </a:stretch>
        </p:blipFill>
        <p:spPr>
          <a:xfrm>
            <a:off x="0" y="457200"/>
            <a:ext cx="9215438" cy="5897880"/>
          </a:xfr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836880" cy="6859746"/>
          </a:xfr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8100" y="1"/>
            <a:ext cx="8295968" cy="6858000"/>
          </a:xfr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222595" cy="6904139"/>
          </a:xfr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8155563" cy="6866826"/>
          </a:xfr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50).jpg"/>
          <p:cNvPicPr>
            <a:picLocks noGrp="1" noChangeAspect="1"/>
          </p:cNvPicPr>
          <p:nvPr>
            <p:ph idx="1"/>
          </p:nvPr>
        </p:nvPicPr>
        <p:blipFill>
          <a:blip r:embed="rId2"/>
          <a:srcRect l="17881" t="20944" r="18543" b="23056"/>
          <a:stretch>
            <a:fillRect/>
          </a:stretch>
        </p:blipFill>
        <p:spPr>
          <a:xfrm>
            <a:off x="609600" y="0"/>
            <a:ext cx="7913914" cy="6924675"/>
          </a:xfr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th (4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65760"/>
            <a:ext cx="9134078" cy="7307262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168</TotalTime>
  <Words>173</Words>
  <Application>Microsoft Office PowerPoint</Application>
  <PresentationFormat>On-screen Show (4:3)</PresentationFormat>
  <Paragraphs>59</Paragraphs>
  <Slides>184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184</vt:i4>
      </vt:variant>
    </vt:vector>
  </HeadingPairs>
  <TitlesOfParts>
    <vt:vector size="185" baseType="lpstr">
      <vt:lpstr>Apex</vt:lpstr>
      <vt:lpstr>Edouard Manet</vt:lpstr>
      <vt:lpstr>Editor’s note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Manet as a child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25</cp:revision>
  <dcterms:created xsi:type="dcterms:W3CDTF">2015-09-24T02:20:56Z</dcterms:created>
  <dcterms:modified xsi:type="dcterms:W3CDTF">2015-09-24T05:39:44Z</dcterms:modified>
</cp:coreProperties>
</file>