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9.xml" ContentType="application/vnd.openxmlformats-officedocument.presentationml.slide+xml"/>
  <Override PartName="/ppt/slides/slide9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9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68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tableStyles" Target="tableStyles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11/19/2015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11/19/2015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11/19/2015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11/19/2015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304800"/>
            <a:ext cx="8229600" cy="2209800"/>
          </a:xfrm>
          <a:solidFill>
            <a:srgbClr val="00B05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sz="6700" dirty="0" smtClean="0">
                <a:solidFill>
                  <a:srgbClr val="FF0000"/>
                </a:solidFill>
              </a:rPr>
              <a:t>Dog breeds of the world</a:t>
            </a:r>
            <a:br>
              <a:rPr lang="en-US" sz="6700" dirty="0" smtClean="0">
                <a:solidFill>
                  <a:srgbClr val="FF0000"/>
                </a:solidFill>
              </a:rPr>
            </a:br>
            <a:r>
              <a:rPr lang="en-US" sz="6700" dirty="0" smtClean="0">
                <a:solidFill>
                  <a:srgbClr val="FF0000"/>
                </a:solidFill>
              </a:rPr>
              <a:t>Part two</a:t>
            </a:r>
            <a:endParaRPr lang="fil-PH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819400"/>
            <a:ext cx="7854696" cy="358140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</a:rPr>
              <a:t>They are  grouped as follows </a:t>
            </a:r>
          </a:p>
          <a:p>
            <a:pPr algn="ctr"/>
            <a:r>
              <a:rPr lang="en-US" sz="3600" b="1" dirty="0" smtClean="0">
                <a:solidFill>
                  <a:schemeClr val="bg1"/>
                </a:solidFill>
              </a:rPr>
              <a:t>Sporting dogs</a:t>
            </a:r>
          </a:p>
          <a:p>
            <a:pPr algn="ctr"/>
            <a:r>
              <a:rPr lang="en-US" sz="3600" b="1" dirty="0" smtClean="0">
                <a:solidFill>
                  <a:schemeClr val="bg1"/>
                </a:solidFill>
              </a:rPr>
              <a:t>Toy dogs</a:t>
            </a:r>
          </a:p>
          <a:p>
            <a:pPr algn="ctr"/>
            <a:r>
              <a:rPr lang="en-US" sz="3600" b="1" dirty="0" smtClean="0">
                <a:solidFill>
                  <a:schemeClr val="bg1"/>
                </a:solidFill>
              </a:rPr>
              <a:t>Best 30 breeds in the </a:t>
            </a:r>
            <a:r>
              <a:rPr lang="en-US" sz="3600" b="1" dirty="0" smtClean="0">
                <a:solidFill>
                  <a:schemeClr val="bg1"/>
                </a:solidFill>
              </a:rPr>
              <a:t>world</a:t>
            </a:r>
          </a:p>
          <a:p>
            <a:pPr algn="l"/>
            <a:r>
              <a:rPr lang="en-US" sz="3200" b="1" dirty="0" smtClean="0">
                <a:solidFill>
                  <a:srgbClr val="00B050"/>
                </a:solidFill>
              </a:rPr>
              <a:t>AKC/November 2015</a:t>
            </a:r>
            <a:endParaRPr lang="fil-PH" sz="32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nglish-Cocker-Spaniel-2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6" name="Picture 5" descr="English-Cocker-Spaniel-3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1000" y="5638800"/>
            <a:ext cx="3505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English cocker spaniel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0" y="56388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hiloh-Shepherd-dog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59239" cy="53251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76600" y="5791200"/>
            <a:ext cx="3200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Shiloh shepherd dog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panish-Mastiff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59240" cy="53251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0" y="5715000"/>
            <a:ext cx="2590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Spanish mastiff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t-Bernard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39" y="0"/>
            <a:ext cx="9159239" cy="53251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29000" y="5791200"/>
            <a:ext cx="1828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St.Bernard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nglish-Point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English-Point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1"/>
            <a:ext cx="4566557" cy="53276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5867400"/>
            <a:ext cx="2438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English pointer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43600" y="58674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nglish-Sett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648200" cy="5245100"/>
          </a:xfrm>
          <a:prstGeom prst="rect">
            <a:avLst/>
          </a:prstGeom>
        </p:spPr>
      </p:pic>
      <p:pic>
        <p:nvPicPr>
          <p:cNvPr id="5" name="Picture 4" descr="English-Sett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6350"/>
            <a:ext cx="44958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6800" y="56388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English setter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24600" y="55626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nglish-Springer-Spaniel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4642756" cy="5416549"/>
          </a:xfrm>
          <a:prstGeom prst="rect">
            <a:avLst/>
          </a:prstGeom>
        </p:spPr>
      </p:pic>
      <p:pic>
        <p:nvPicPr>
          <p:cNvPr id="5" name="Picture 4" descr="English-Springer-Spaniel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0"/>
            <a:ext cx="4495800" cy="54165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19200" y="5791200"/>
            <a:ext cx="27432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English </a:t>
            </a:r>
            <a:r>
              <a:rPr lang="en-US" sz="2400" b="1" dirty="0" err="1" smtClean="0">
                <a:solidFill>
                  <a:schemeClr val="bg1"/>
                </a:solidFill>
              </a:rPr>
              <a:t>springer</a:t>
            </a:r>
            <a:r>
              <a:rPr lang="en-US" sz="2400" b="1" dirty="0" smtClean="0">
                <a:solidFill>
                  <a:schemeClr val="bg1"/>
                </a:solidFill>
              </a:rPr>
              <a:t> spaniel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57912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Field-Spaniel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-6350"/>
            <a:ext cx="4577443" cy="5340350"/>
          </a:xfrm>
          <a:prstGeom prst="rect">
            <a:avLst/>
          </a:prstGeom>
        </p:spPr>
      </p:pic>
      <p:pic>
        <p:nvPicPr>
          <p:cNvPr id="5" name="Picture 4" descr="Field-Spaniel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0"/>
            <a:ext cx="4648200" cy="53276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6800" y="5715000"/>
            <a:ext cx="2057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Field spaniel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72200" y="57150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Flat-Coated-Retriev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-6350"/>
            <a:ext cx="4577443" cy="5340350"/>
          </a:xfrm>
          <a:prstGeom prst="rect">
            <a:avLst/>
          </a:prstGeom>
        </p:spPr>
      </p:pic>
      <p:pic>
        <p:nvPicPr>
          <p:cNvPr id="5" name="Picture 4" descr="Flat-Coated-Retriev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403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5715000"/>
            <a:ext cx="3124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Flat coated retriever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0" y="57912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erman-Shorthaired-Point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-6350"/>
            <a:ext cx="4577443" cy="5340350"/>
          </a:xfrm>
          <a:prstGeom prst="rect">
            <a:avLst/>
          </a:prstGeom>
        </p:spPr>
      </p:pic>
      <p:pic>
        <p:nvPicPr>
          <p:cNvPr id="5" name="Picture 4" descr="German-Shorthaired-Point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5715000"/>
            <a:ext cx="24384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German short haired pointer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91200" y="58674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erman-Wirehaired-Point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1643" y="6350"/>
            <a:ext cx="4729843" cy="5251450"/>
          </a:xfrm>
          <a:prstGeom prst="rect">
            <a:avLst/>
          </a:prstGeom>
        </p:spPr>
      </p:pic>
      <p:pic>
        <p:nvPicPr>
          <p:cNvPr id="5" name="Picture 4" descr="German-Wirehaired-Point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6350"/>
            <a:ext cx="44958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" y="5562600"/>
            <a:ext cx="30480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German wirehaired pointer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5626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olden-Retriev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724400" cy="5245100"/>
          </a:xfrm>
          <a:prstGeom prst="rect">
            <a:avLst/>
          </a:prstGeom>
        </p:spPr>
      </p:pic>
      <p:pic>
        <p:nvPicPr>
          <p:cNvPr id="5" name="Picture 4" descr="Golden-Retriev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1"/>
            <a:ext cx="4490357" cy="52387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0600" y="5562600"/>
            <a:ext cx="2590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Golden retriever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24600" y="55626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ordon-Sett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48200" cy="5245100"/>
          </a:xfrm>
          <a:prstGeom prst="rect">
            <a:avLst/>
          </a:prstGeom>
        </p:spPr>
      </p:pic>
      <p:pic>
        <p:nvPicPr>
          <p:cNvPr id="5" name="Picture 4" descr="Gordon-Sett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6350"/>
            <a:ext cx="44958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5562600"/>
            <a:ext cx="2362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Gordon setter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54864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990600"/>
            <a:ext cx="7851648" cy="1295400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Sporting dogs</a:t>
            </a:r>
            <a:endParaRPr lang="fil-PH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rish-Red-and-White-Sett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Irish-Red-and-White-Sett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0" y="5486400"/>
            <a:ext cx="3810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Irish red and white setter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0" y="54864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rish-Sett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Irish-Sett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5791200"/>
            <a:ext cx="2057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Irish setter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43600" y="57150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Kooikerhondje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724400" cy="5245100"/>
          </a:xfrm>
          <a:prstGeom prst="rect">
            <a:avLst/>
          </a:prstGeom>
        </p:spPr>
      </p:pic>
      <p:pic>
        <p:nvPicPr>
          <p:cNvPr id="5" name="Picture 4" descr="Kooikerhondje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3643" y="0"/>
            <a:ext cx="4490357" cy="52387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5562600"/>
            <a:ext cx="2514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Kooikerhondje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5626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Labrador-Retriev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495800" cy="5245100"/>
          </a:xfrm>
          <a:prstGeom prst="rect">
            <a:avLst/>
          </a:prstGeom>
        </p:spPr>
      </p:pic>
      <p:pic>
        <p:nvPicPr>
          <p:cNvPr id="6" name="Picture 5" descr="Labrador-Retriev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0"/>
            <a:ext cx="4648200" cy="52514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38200" y="5562600"/>
            <a:ext cx="2971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Labrador retriever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19800" y="55626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pinone-Italiano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Spinone-Italiano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12701"/>
            <a:ext cx="4577443" cy="53403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0600" y="5638800"/>
            <a:ext cx="2590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Spinone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Italiano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24600" y="56388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ussex-Spaniel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0"/>
            <a:ext cx="4653643" cy="5334000"/>
          </a:xfrm>
          <a:prstGeom prst="rect">
            <a:avLst/>
          </a:prstGeom>
        </p:spPr>
      </p:pic>
      <p:pic>
        <p:nvPicPr>
          <p:cNvPr id="5" name="Picture 4" descr="Sussex-Spaniel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7443" y="0"/>
            <a:ext cx="4566557" cy="53276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0600" y="5715000"/>
            <a:ext cx="2362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Sussex spaniel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0" y="57150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olling-Retriev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Tolling-Retriev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6800" y="5715000"/>
            <a:ext cx="2667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Tolling retriever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24600" y="57150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izsla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-6350"/>
            <a:ext cx="4577443" cy="5340350"/>
          </a:xfrm>
          <a:prstGeom prst="rect">
            <a:avLst/>
          </a:prstGeom>
        </p:spPr>
      </p:pic>
      <p:pic>
        <p:nvPicPr>
          <p:cNvPr id="5" name="Picture 4" descr="Vizsl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05000" y="56388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Vizsla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7400" y="56388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Weimaran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245100"/>
          </a:xfrm>
          <a:prstGeom prst="rect">
            <a:avLst/>
          </a:prstGeom>
        </p:spPr>
      </p:pic>
      <p:pic>
        <p:nvPicPr>
          <p:cNvPr id="5" name="Picture 4" descr="Weimaran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2641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6800" y="5638800"/>
            <a:ext cx="2133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Weimaraner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56388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Welsh-Springer-Spaniel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4566556" cy="5327649"/>
          </a:xfrm>
          <a:prstGeom prst="rect">
            <a:avLst/>
          </a:prstGeom>
        </p:spPr>
      </p:pic>
      <p:pic>
        <p:nvPicPr>
          <p:cNvPr id="5" name="Picture 4" descr="Welsh-Springer-Spaniel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3400" y="5638800"/>
            <a:ext cx="3581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Welsh </a:t>
            </a:r>
            <a:r>
              <a:rPr lang="en-US" sz="2400" b="1" dirty="0" err="1" smtClean="0">
                <a:solidFill>
                  <a:schemeClr val="bg1"/>
                </a:solidFill>
              </a:rPr>
              <a:t>springer</a:t>
            </a:r>
            <a:r>
              <a:rPr lang="en-US" sz="2400" b="1" dirty="0" smtClean="0">
                <a:solidFill>
                  <a:schemeClr val="bg1"/>
                </a:solidFill>
              </a:rPr>
              <a:t> spaniel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6388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merican-Water-Spaniel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48200" cy="5238749"/>
          </a:xfrm>
          <a:prstGeom prst="rect">
            <a:avLst/>
          </a:prstGeom>
        </p:spPr>
      </p:pic>
      <p:pic>
        <p:nvPicPr>
          <p:cNvPr id="5" name="Picture 4" descr="American-Water-Spaniel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1"/>
            <a:ext cx="4501243" cy="52514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5562600"/>
            <a:ext cx="3886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American water spaniel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54864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Wirehaired-Pointing-Griffon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Wirehaired-Pointing-Griffon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5715000"/>
            <a:ext cx="34290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Wirehaired pointing griffon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3200" y="57150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295400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Toy dogs</a:t>
            </a:r>
            <a:endParaRPr lang="fil-PH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ffenpinscher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4823671" cy="5257801"/>
          </a:xfrm>
          <a:prstGeom prst="rect">
            <a:avLst/>
          </a:prstGeom>
        </p:spPr>
      </p:pic>
      <p:pic>
        <p:nvPicPr>
          <p:cNvPr id="5" name="Picture 4" descr="Affenpinscher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2757" y="0"/>
            <a:ext cx="4501243" cy="52514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6800" y="5638800"/>
            <a:ext cx="2362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Affenpinscher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72200" y="56388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ustralian-Silky-Terri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Australian-Silky-Terri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1"/>
            <a:ext cx="4566557" cy="53276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5791200"/>
            <a:ext cx="29718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Australian silky terrier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0" y="59436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eaglier-2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-6350"/>
            <a:ext cx="4577443" cy="5340350"/>
          </a:xfrm>
          <a:prstGeom prst="rect">
            <a:avLst/>
          </a:prstGeom>
        </p:spPr>
      </p:pic>
      <p:pic>
        <p:nvPicPr>
          <p:cNvPr id="5" name="Picture 4" descr="Beagli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5715000"/>
            <a:ext cx="1524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Beaglier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43600" y="57150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ichon-Frise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Bichon-Frise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19200" y="5791200"/>
            <a:ext cx="1981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Bichon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frise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57912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olognese-dog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0"/>
            <a:ext cx="4506686" cy="5257800"/>
          </a:xfrm>
          <a:prstGeom prst="rect">
            <a:avLst/>
          </a:prstGeom>
        </p:spPr>
      </p:pic>
      <p:pic>
        <p:nvPicPr>
          <p:cNvPr id="5" name="Picture 4" descr="Bolognese-dog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0"/>
            <a:ext cx="46482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0600" y="5638800"/>
            <a:ext cx="2438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Bolognese dog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3200" y="55626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russels-Griffon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-6350"/>
            <a:ext cx="4577443" cy="5340350"/>
          </a:xfrm>
          <a:prstGeom prst="rect">
            <a:avLst/>
          </a:prstGeom>
        </p:spPr>
      </p:pic>
      <p:pic>
        <p:nvPicPr>
          <p:cNvPr id="5" name="Picture 4" descr="Brussels-Griffon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5715000"/>
            <a:ext cx="2590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Brussels griffon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7150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avalier-King-Charles-Spaniel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495800" cy="5245100"/>
          </a:xfrm>
          <a:prstGeom prst="rect">
            <a:avLst/>
          </a:prstGeom>
        </p:spPr>
      </p:pic>
      <p:pic>
        <p:nvPicPr>
          <p:cNvPr id="5" name="Picture 4" descr="Cavalier-King-Charles-Spaniel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0"/>
            <a:ext cx="4724400" cy="5257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3400" y="5562600"/>
            <a:ext cx="36576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Cavalier King Charles spaniel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72200" y="57150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hinese-Crested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48200" cy="5334000"/>
          </a:xfrm>
          <a:prstGeom prst="rect">
            <a:avLst/>
          </a:prstGeom>
        </p:spPr>
      </p:pic>
      <p:pic>
        <p:nvPicPr>
          <p:cNvPr id="5" name="Picture 4" descr="Chinese-Crested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12699"/>
            <a:ext cx="4555671" cy="5314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0600" y="5791200"/>
            <a:ext cx="2590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Chinese crested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24600" y="57912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oykin-Spaniel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0"/>
            <a:ext cx="4572000" cy="5245100"/>
          </a:xfrm>
          <a:prstGeom prst="rect">
            <a:avLst/>
          </a:prstGeom>
        </p:spPr>
      </p:pic>
      <p:pic>
        <p:nvPicPr>
          <p:cNvPr id="5" name="Picture 4" descr="Boykin-Spaniel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0"/>
            <a:ext cx="4724400" cy="52451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5562600"/>
            <a:ext cx="2362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Boykin spaniel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7400" y="55626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oton-De-Tulea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48200" cy="5245100"/>
          </a:xfrm>
          <a:prstGeom prst="rect">
            <a:avLst/>
          </a:prstGeom>
        </p:spPr>
      </p:pic>
      <p:pic>
        <p:nvPicPr>
          <p:cNvPr id="5" name="Picture 4" descr="Coton-De-Tulea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6350"/>
            <a:ext cx="44958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5638800"/>
            <a:ext cx="2590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Coton</a:t>
            </a:r>
            <a:r>
              <a:rPr lang="en-US" sz="2400" b="1" dirty="0" smtClean="0">
                <a:solidFill>
                  <a:schemeClr val="bg1"/>
                </a:solidFill>
              </a:rPr>
              <a:t> de </a:t>
            </a:r>
            <a:r>
              <a:rPr lang="en-US" sz="2400" b="1" dirty="0" err="1" smtClean="0">
                <a:solidFill>
                  <a:schemeClr val="bg1"/>
                </a:solidFill>
              </a:rPr>
              <a:t>tulear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6388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Havanese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329" y="-6350"/>
            <a:ext cx="4664529" cy="5264150"/>
          </a:xfrm>
          <a:prstGeom prst="rect">
            <a:avLst/>
          </a:prstGeom>
        </p:spPr>
      </p:pic>
      <p:pic>
        <p:nvPicPr>
          <p:cNvPr id="5" name="Picture 4" descr="Havanese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6350"/>
            <a:ext cx="44958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71600" y="5562600"/>
            <a:ext cx="1600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Havanese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3200" y="55626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talian-Greyhound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4566556" cy="5327649"/>
          </a:xfrm>
          <a:prstGeom prst="rect">
            <a:avLst/>
          </a:prstGeom>
        </p:spPr>
      </p:pic>
      <p:pic>
        <p:nvPicPr>
          <p:cNvPr id="5" name="Picture 4" descr="Italian-Greyhound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5562600"/>
            <a:ext cx="2895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Italian greyhound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29400" y="55626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Japanese-Chin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0"/>
            <a:ext cx="4724400" cy="5245100"/>
          </a:xfrm>
          <a:prstGeom prst="rect">
            <a:avLst/>
          </a:prstGeom>
        </p:spPr>
      </p:pic>
      <p:pic>
        <p:nvPicPr>
          <p:cNvPr id="5" name="Picture 4" descr="Japanese-Chin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6350"/>
            <a:ext cx="44958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0600" y="5715000"/>
            <a:ext cx="2286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Japanese chin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29400" y="56388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altese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6350"/>
            <a:ext cx="4653643" cy="5251450"/>
          </a:xfrm>
          <a:prstGeom prst="rect">
            <a:avLst/>
          </a:prstGeom>
        </p:spPr>
      </p:pic>
      <p:pic>
        <p:nvPicPr>
          <p:cNvPr id="5" name="Picture 4" descr="Maltese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6350"/>
            <a:ext cx="44958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76400" y="5715000"/>
            <a:ext cx="1524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Maltese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24600" y="57150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iniature-Pinsch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Miniature-Pinsch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5867400"/>
            <a:ext cx="3048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Miniature pinscher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24600" y="58674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pillon-dog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Papillon-dog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5638800"/>
            <a:ext cx="2133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Papillon</a:t>
            </a:r>
            <a:r>
              <a:rPr lang="en-US" sz="2400" b="1" dirty="0" smtClean="0">
                <a:solidFill>
                  <a:schemeClr val="bg1"/>
                </a:solidFill>
              </a:rPr>
              <a:t> dog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05600" y="56388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ekingese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648200" cy="5245100"/>
          </a:xfrm>
          <a:prstGeom prst="rect">
            <a:avLst/>
          </a:prstGeom>
        </p:spPr>
      </p:pic>
      <p:pic>
        <p:nvPicPr>
          <p:cNvPr id="5" name="Picture 4" descr="Pekingese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6350"/>
            <a:ext cx="44958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76400" y="5562600"/>
            <a:ext cx="1752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Pekingese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3200" y="55626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omeranian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4566556" cy="5327649"/>
          </a:xfrm>
          <a:prstGeom prst="rect">
            <a:avLst/>
          </a:prstGeom>
        </p:spPr>
      </p:pic>
      <p:pic>
        <p:nvPicPr>
          <p:cNvPr id="5" name="Picture 4" descr="Pomeranian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19200" y="5715000"/>
            <a:ext cx="2057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Pomeranian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24600" y="56388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oodle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1" y="0"/>
            <a:ext cx="5910942" cy="68960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91000" y="60198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Poodle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rittany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245100"/>
          </a:xfrm>
          <a:prstGeom prst="rect">
            <a:avLst/>
          </a:prstGeom>
        </p:spPr>
      </p:pic>
      <p:pic>
        <p:nvPicPr>
          <p:cNvPr id="5" name="Picture 4" descr="Brittany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0"/>
            <a:ext cx="46482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5562600"/>
            <a:ext cx="1600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Brittany</a:t>
            </a:r>
            <a:r>
              <a:rPr lang="en-US" dirty="0" smtClean="0"/>
              <a:t> </a:t>
            </a:r>
            <a:endParaRPr lang="fil-PH" dirty="0"/>
          </a:p>
        </p:txBody>
      </p:sp>
      <p:sp>
        <p:nvSpPr>
          <p:cNvPr id="7" name="TextBox 6"/>
          <p:cNvSpPr txBox="1"/>
          <p:nvPr/>
        </p:nvSpPr>
        <p:spPr>
          <a:xfrm>
            <a:off x="6324600" y="55626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ug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-6350"/>
            <a:ext cx="4577443" cy="5340350"/>
          </a:xfrm>
          <a:prstGeom prst="rect">
            <a:avLst/>
          </a:prstGeom>
        </p:spPr>
      </p:pic>
      <p:pic>
        <p:nvPicPr>
          <p:cNvPr id="5" name="Picture 4" descr="Pug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52600" y="5638800"/>
            <a:ext cx="838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Pug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0" y="56388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hih-Tzu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648200" cy="5334000"/>
          </a:xfrm>
          <a:prstGeom prst="rect">
            <a:avLst/>
          </a:prstGeom>
        </p:spPr>
      </p:pic>
      <p:pic>
        <p:nvPicPr>
          <p:cNvPr id="5" name="Picture 4" descr="Shih-Tzu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12699"/>
            <a:ext cx="4555671" cy="5314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28800" y="5638800"/>
            <a:ext cx="1524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Shih Tzu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3200" y="56388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oy-Fox-Terri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0"/>
            <a:ext cx="4572000" cy="5334000"/>
          </a:xfrm>
          <a:prstGeom prst="rect">
            <a:avLst/>
          </a:prstGeom>
        </p:spPr>
      </p:pic>
      <p:pic>
        <p:nvPicPr>
          <p:cNvPr id="5" name="Picture 4" descr="Toy-Fox-Terri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0"/>
            <a:ext cx="4648200" cy="53276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5638800"/>
            <a:ext cx="2286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Toy fox terrier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6388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oy-Manchester-Terri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-6350"/>
            <a:ext cx="4577443" cy="5340350"/>
          </a:xfrm>
          <a:prstGeom prst="rect">
            <a:avLst/>
          </a:prstGeom>
        </p:spPr>
      </p:pic>
      <p:pic>
        <p:nvPicPr>
          <p:cNvPr id="5" name="Picture 4" descr="Toy-Manchester-Terri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5715000"/>
            <a:ext cx="25908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Toy Manchester  terrier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57912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Yorkshire-Terrier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5400"/>
            <a:ext cx="5469636" cy="3657600"/>
          </a:xfrm>
          <a:prstGeom prst="rect">
            <a:avLst/>
          </a:prstGeom>
        </p:spPr>
      </p:pic>
      <p:pic>
        <p:nvPicPr>
          <p:cNvPr id="5" name="Picture 4" descr="Yorkshire-Terri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0" y="1295400"/>
            <a:ext cx="3657600" cy="3708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19200" y="5410200"/>
            <a:ext cx="2895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Yorkshire terrier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34200" y="54102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143000"/>
            <a:ext cx="7851648" cy="1143000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30 best dog breeds</a:t>
            </a:r>
            <a:endParaRPr lang="fil-PH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762000"/>
            <a:ext cx="7854696" cy="1752600"/>
          </a:xfrm>
        </p:spPr>
        <p:txBody>
          <a:bodyPr/>
          <a:lstStyle/>
          <a:p>
            <a:endParaRPr lang="fil-PH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ustralian-Shepherd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1" y="0"/>
            <a:ext cx="5910942" cy="68960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95600" y="6172200"/>
            <a:ext cx="3276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Australian shepherd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ustralian-Shepherd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-38100"/>
            <a:ext cx="5943600" cy="6934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14600" y="6248400"/>
            <a:ext cx="4343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Australian shepherd 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eagle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4648201" cy="5251450"/>
          </a:xfrm>
          <a:prstGeom prst="rect">
            <a:avLst/>
          </a:prstGeom>
        </p:spPr>
      </p:pic>
      <p:pic>
        <p:nvPicPr>
          <p:cNvPr id="5" name="Picture 4" descr="Beagle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1"/>
            <a:ext cx="4479471" cy="52260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28800" y="54864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Beagle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0" y="54864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oston-Terri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648200" cy="5245100"/>
          </a:xfrm>
          <a:prstGeom prst="rect">
            <a:avLst/>
          </a:prstGeom>
        </p:spPr>
      </p:pic>
      <p:pic>
        <p:nvPicPr>
          <p:cNvPr id="5" name="Picture 4" descr="Boston-Terri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6349"/>
            <a:ext cx="4495799" cy="52450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6800" y="5562600"/>
            <a:ext cx="2286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Boston terrier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55626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hesapeake-Bay-Retriev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Chesapeake-Bay-Retriev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000" y="5638800"/>
            <a:ext cx="4114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Chesapeake bay retriever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24600" y="55626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ox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0"/>
            <a:ext cx="4572000" cy="5334000"/>
          </a:xfrm>
          <a:prstGeom prst="rect">
            <a:avLst/>
          </a:prstGeom>
        </p:spPr>
      </p:pic>
      <p:pic>
        <p:nvPicPr>
          <p:cNvPr id="5" name="Picture 4" descr="Box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52600" y="56388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Boxer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0" y="56388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rittany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648200" cy="5245100"/>
          </a:xfrm>
          <a:prstGeom prst="rect">
            <a:avLst/>
          </a:prstGeom>
        </p:spPr>
      </p:pic>
      <p:pic>
        <p:nvPicPr>
          <p:cNvPr id="5" name="Picture 4" descr="Brittany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6350"/>
            <a:ext cx="4495800" cy="52451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95400" y="57150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Brittany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53200" y="56388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ulldog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648200" cy="5245100"/>
          </a:xfrm>
          <a:prstGeom prst="rect">
            <a:avLst/>
          </a:prstGeom>
        </p:spPr>
      </p:pic>
      <p:pic>
        <p:nvPicPr>
          <p:cNvPr id="5" name="Picture 4" descr="Bulldog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6350"/>
            <a:ext cx="44958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47800" y="56388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Bull dog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56388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avalier-King-Charles-Spaniel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6350"/>
            <a:ext cx="4653643" cy="5251450"/>
          </a:xfrm>
          <a:prstGeom prst="rect">
            <a:avLst/>
          </a:prstGeom>
        </p:spPr>
      </p:pic>
      <p:pic>
        <p:nvPicPr>
          <p:cNvPr id="5" name="Picture 4" descr="Cavalier-King-Charles-Spaniel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0"/>
            <a:ext cx="4572000" cy="52387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000" y="5715000"/>
            <a:ext cx="40386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Cavalier King Charles spaniel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57912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hihuahua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-6350"/>
            <a:ext cx="4577443" cy="5340350"/>
          </a:xfrm>
          <a:prstGeom prst="rect">
            <a:avLst/>
          </a:prstGeom>
        </p:spPr>
      </p:pic>
      <p:pic>
        <p:nvPicPr>
          <p:cNvPr id="5" name="Picture 4" descr="Chihuahu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95400" y="5791200"/>
            <a:ext cx="1905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Chihuahua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3200" y="57912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ocker-Spaniel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648200" cy="5245100"/>
          </a:xfrm>
          <a:prstGeom prst="rect">
            <a:avLst/>
          </a:prstGeom>
        </p:spPr>
      </p:pic>
      <p:pic>
        <p:nvPicPr>
          <p:cNvPr id="5" name="Picture 4" descr="Cocker-Spaniel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6350"/>
            <a:ext cx="44958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0600" y="5715000"/>
            <a:ext cx="2438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Cocker  spaniel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57150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achshund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-6350"/>
            <a:ext cx="4577443" cy="5340350"/>
          </a:xfrm>
          <a:prstGeom prst="rect">
            <a:avLst/>
          </a:prstGeom>
        </p:spPr>
      </p:pic>
      <p:pic>
        <p:nvPicPr>
          <p:cNvPr id="5" name="Picture 4" descr="Dachshund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5791200"/>
            <a:ext cx="1905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Dachshund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9800" y="57912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oberman-Pinsch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Doberman-Pinsch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0"/>
            <a:ext cx="4648200" cy="53276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5791200"/>
            <a:ext cx="3124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Doberman pinscher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0" y="57912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nglish-Springer-Spaniel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English-Springer-Spaniel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000" y="5715000"/>
            <a:ext cx="3733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English </a:t>
            </a:r>
            <a:r>
              <a:rPr lang="en-US" sz="2400" b="1" dirty="0" err="1" smtClean="0">
                <a:solidFill>
                  <a:schemeClr val="bg1"/>
                </a:solidFill>
              </a:rPr>
              <a:t>springer</a:t>
            </a:r>
            <a:r>
              <a:rPr lang="en-US" sz="2400" b="1" dirty="0" smtClean="0">
                <a:solidFill>
                  <a:schemeClr val="bg1"/>
                </a:solidFill>
              </a:rPr>
              <a:t> spaniel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57150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French-Bulldog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800600" cy="5029200"/>
          </a:xfrm>
          <a:prstGeom prst="rect">
            <a:avLst/>
          </a:prstGeom>
        </p:spPr>
      </p:pic>
      <p:pic>
        <p:nvPicPr>
          <p:cNvPr id="5" name="Picture 4" descr="French-Bulldog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0"/>
            <a:ext cx="4419600" cy="50609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43000" y="5562600"/>
            <a:ext cx="2590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French bull dog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72200" y="55626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lumber-Spaniel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Clumber-Spaniel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"/>
            <a:ext cx="4571999" cy="53339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0600" y="5638800"/>
            <a:ext cx="2590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Clumber spaniel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56388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erman-Shepherd-Dog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German-Shepherd-Dog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000" y="5562600"/>
            <a:ext cx="3505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German Shepherd dog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55626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erman-Shorthaired-Point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-6350"/>
            <a:ext cx="4577443" cy="5340350"/>
          </a:xfrm>
          <a:prstGeom prst="rect">
            <a:avLst/>
          </a:prstGeom>
        </p:spPr>
      </p:pic>
      <p:pic>
        <p:nvPicPr>
          <p:cNvPr id="5" name="Picture 4" descr="German-Shorthaired-Point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5638800"/>
            <a:ext cx="24384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German short haired pointer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24600" y="57150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olden-Retriev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0"/>
            <a:ext cx="4572000" cy="5334000"/>
          </a:xfrm>
          <a:prstGeom prst="rect">
            <a:avLst/>
          </a:prstGeom>
        </p:spPr>
      </p:pic>
      <p:pic>
        <p:nvPicPr>
          <p:cNvPr id="5" name="Picture 4" descr="Golden-Retriev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1"/>
            <a:ext cx="4566557" cy="53276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0600" y="5715000"/>
            <a:ext cx="2667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Golden retriever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29400" y="57150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reat-Dane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-6350"/>
            <a:ext cx="4577443" cy="5340350"/>
          </a:xfrm>
          <a:prstGeom prst="rect">
            <a:avLst/>
          </a:prstGeom>
        </p:spPr>
      </p:pic>
      <p:pic>
        <p:nvPicPr>
          <p:cNvPr id="5" name="Picture 4" descr="Great-Dane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-1"/>
            <a:ext cx="4642757" cy="532764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95400" y="5715000"/>
            <a:ext cx="1828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Great </a:t>
            </a:r>
            <a:r>
              <a:rPr lang="en-US" sz="2400" b="1" dirty="0" err="1" smtClean="0">
                <a:solidFill>
                  <a:schemeClr val="bg1"/>
                </a:solidFill>
              </a:rPr>
              <a:t>dane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72200" y="56388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abrador-Retriev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48200" cy="5156200"/>
          </a:xfrm>
          <a:prstGeom prst="rect">
            <a:avLst/>
          </a:prstGeom>
        </p:spPr>
      </p:pic>
      <p:pic>
        <p:nvPicPr>
          <p:cNvPr id="5" name="Picture 4" descr="Labrador-Retriev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0"/>
            <a:ext cx="4495800" cy="51625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5486400"/>
            <a:ext cx="3124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Labrador  retriever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0" y="54864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altese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4631870" cy="5403849"/>
          </a:xfrm>
          <a:prstGeom prst="rect">
            <a:avLst/>
          </a:prstGeom>
        </p:spPr>
      </p:pic>
      <p:pic>
        <p:nvPicPr>
          <p:cNvPr id="5" name="Picture 4" descr="Maltese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1243" y="0"/>
            <a:ext cx="4642757" cy="54165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00200" y="56388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Maltese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6388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astiff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0"/>
            <a:ext cx="4572000" cy="5334000"/>
          </a:xfrm>
          <a:prstGeom prst="rect">
            <a:avLst/>
          </a:prstGeom>
        </p:spPr>
      </p:pic>
      <p:pic>
        <p:nvPicPr>
          <p:cNvPr id="5" name="Picture 4" descr="Mastiff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52600" y="55626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Mastiff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55626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iniature-Schnauz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-6350"/>
            <a:ext cx="4577443" cy="5340350"/>
          </a:xfrm>
          <a:prstGeom prst="rect">
            <a:avLst/>
          </a:prstGeom>
        </p:spPr>
      </p:pic>
      <p:pic>
        <p:nvPicPr>
          <p:cNvPr id="5" name="Picture 4" descr="Miniature-Schnauz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5791200"/>
            <a:ext cx="3276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Miniature Schnauzer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72200" y="57912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embroke-Welsh-Corgi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Pembroke-Welsh-Corgi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1"/>
            <a:ext cx="4566557" cy="53276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3400" y="5562600"/>
            <a:ext cx="3581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Pembroke Welsh corgi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55626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omeranian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648200" cy="5245100"/>
          </a:xfrm>
          <a:prstGeom prst="rect">
            <a:avLst/>
          </a:prstGeom>
        </p:spPr>
      </p:pic>
      <p:pic>
        <p:nvPicPr>
          <p:cNvPr id="5" name="Picture 4" descr="Pomeranian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6350"/>
            <a:ext cx="44958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19200" y="5562600"/>
            <a:ext cx="1981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Pomeranian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72200" y="55626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ocker-Spaniel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Cocker-Spaniel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0600" y="5715000"/>
            <a:ext cx="2590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Cocker spaniel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9800" y="56388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oodle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-6350"/>
            <a:ext cx="4577443" cy="5340350"/>
          </a:xfrm>
          <a:prstGeom prst="rect">
            <a:avLst/>
          </a:prstGeom>
        </p:spPr>
      </p:pic>
      <p:pic>
        <p:nvPicPr>
          <p:cNvPr id="5" name="Picture 4" descr="Poodle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76400" y="56388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Poodle</a:t>
            </a:r>
            <a:r>
              <a:rPr lang="en-US" dirty="0" smtClean="0"/>
              <a:t> </a:t>
            </a:r>
            <a:endParaRPr lang="fil-PH" dirty="0"/>
          </a:p>
        </p:txBody>
      </p:sp>
      <p:sp>
        <p:nvSpPr>
          <p:cNvPr id="7" name="TextBox 6"/>
          <p:cNvSpPr txBox="1"/>
          <p:nvPr/>
        </p:nvSpPr>
        <p:spPr>
          <a:xfrm>
            <a:off x="6324600" y="56388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ug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4648199" cy="5238749"/>
          </a:xfrm>
          <a:prstGeom prst="rect">
            <a:avLst/>
          </a:prstGeom>
        </p:spPr>
      </p:pic>
      <p:pic>
        <p:nvPicPr>
          <p:cNvPr id="5" name="Picture 4" descr="Pug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6350"/>
            <a:ext cx="44958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57400" y="5410200"/>
            <a:ext cx="762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Pug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4102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Rottweil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4648199" cy="5162549"/>
          </a:xfrm>
          <a:prstGeom prst="rect">
            <a:avLst/>
          </a:prstGeom>
        </p:spPr>
      </p:pic>
      <p:pic>
        <p:nvPicPr>
          <p:cNvPr id="5" name="Picture 4" descr="Rottweil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1"/>
            <a:ext cx="4501243" cy="514984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5562600"/>
            <a:ext cx="1828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Rottweiler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43600" y="55626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hetland-Sheepdog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-6350"/>
            <a:ext cx="4577443" cy="5340350"/>
          </a:xfrm>
          <a:prstGeom prst="rect">
            <a:avLst/>
          </a:prstGeom>
        </p:spPr>
      </p:pic>
      <p:pic>
        <p:nvPicPr>
          <p:cNvPr id="5" name="Picture 4" descr="Shetland-Sheepdog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5715000"/>
            <a:ext cx="3048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Shetland sheep dog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7400" y="57150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hih-Tzu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648200" cy="5245100"/>
          </a:xfrm>
          <a:prstGeom prst="rect">
            <a:avLst/>
          </a:prstGeom>
        </p:spPr>
      </p:pic>
      <p:pic>
        <p:nvPicPr>
          <p:cNvPr id="5" name="Picture 4" descr="Shih-Tzu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6350"/>
            <a:ext cx="44958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47800" y="5486400"/>
            <a:ext cx="1524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Shih Tzu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9800" y="54864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iberian-Husky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Siberian-Husky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0"/>
            <a:ext cx="4648200" cy="53403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5867400"/>
            <a:ext cx="2438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Siberian husky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43600" y="5791200"/>
            <a:ext cx="1524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Yorkshire-Terri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0758" y="-6350"/>
            <a:ext cx="4642757" cy="5416550"/>
          </a:xfrm>
          <a:prstGeom prst="rect">
            <a:avLst/>
          </a:prstGeom>
        </p:spPr>
      </p:pic>
      <p:pic>
        <p:nvPicPr>
          <p:cNvPr id="5" name="Picture 4" descr="Yorkshire-Terri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2" y="1"/>
            <a:ext cx="4642755" cy="54165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5791200"/>
            <a:ext cx="2819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Yorkshire terrier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57912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914400"/>
            <a:ext cx="7851648" cy="121920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Giant dogs</a:t>
            </a:r>
            <a:endParaRPr lang="fil-PH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aucasian-Ovtcharka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028176" cy="52489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95600" y="5638800"/>
            <a:ext cx="3505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Caucasian </a:t>
            </a:r>
            <a:r>
              <a:rPr lang="en-US" sz="2400" b="1" dirty="0" err="1" smtClean="0">
                <a:solidFill>
                  <a:schemeClr val="bg1"/>
                </a:solidFill>
              </a:rPr>
              <a:t>ovtcharka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reat-Pyrenees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90304" cy="54013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0" y="5791200"/>
            <a:ext cx="2362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Great Pyrenees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urly-Coated-Retriev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-6350"/>
            <a:ext cx="4806043" cy="5340350"/>
          </a:xfrm>
          <a:prstGeom prst="rect">
            <a:avLst/>
          </a:prstGeom>
        </p:spPr>
      </p:pic>
      <p:pic>
        <p:nvPicPr>
          <p:cNvPr id="5" name="Picture 4" descr="Curly-Coated-Retriev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0"/>
            <a:ext cx="4495800" cy="52959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" y="5715000"/>
            <a:ext cx="3352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Curly coated retriever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9800" y="57150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reyhound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991600" cy="52276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81400" y="5715000"/>
            <a:ext cx="1905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Greyhound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rish-Wolfhound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59240" cy="53251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52800" y="5715000"/>
            <a:ext cx="2667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Irish wolfhounds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King-Shepherd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3162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0" y="5791200"/>
            <a:ext cx="2438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King Shepherd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Kuvasz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74480" cy="5334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81400" y="57150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Kuvasz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andseer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74480" cy="5334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05200" y="5867400"/>
            <a:ext cx="1600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Landseer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eonberger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" y="0"/>
            <a:ext cx="9137904" cy="53127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24200" y="5715000"/>
            <a:ext cx="1981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Leonberger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ajestic-Tree-Hound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2276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95600" y="5638800"/>
            <a:ext cx="3124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Majestic tree hound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Newfoundland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3162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24200" y="5791200"/>
            <a:ext cx="2438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Newfoundland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kistani-Mastiff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3162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0" y="5791200"/>
            <a:ext cx="2743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Pakistani mastiff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cottish-Deerhound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59239" cy="53251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24200" y="5638800"/>
            <a:ext cx="3124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Scottish deer hound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208</TotalTime>
  <Words>304</Words>
  <Application>Microsoft Office PowerPoint</Application>
  <PresentationFormat>On-screen Show (4:3)</PresentationFormat>
  <Paragraphs>186</Paragraphs>
  <Slides>102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102</vt:i4>
      </vt:variant>
    </vt:vector>
  </HeadingPairs>
  <TitlesOfParts>
    <vt:vector size="103" baseType="lpstr">
      <vt:lpstr>Default Theme</vt:lpstr>
      <vt:lpstr> Dog breeds of the world Part two</vt:lpstr>
      <vt:lpstr>Sporting dogs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Toy dogs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30 best dog breeds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Giant dogs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Amal</dc:creator>
  <cp:lastModifiedBy>Amal</cp:lastModifiedBy>
  <cp:revision>25</cp:revision>
  <dcterms:created xsi:type="dcterms:W3CDTF">2015-11-18T11:51:25Z</dcterms:created>
  <dcterms:modified xsi:type="dcterms:W3CDTF">2015-11-19T08:23:07Z</dcterms:modified>
</cp:coreProperties>
</file>