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69.xml" ContentType="application/vnd.openxmlformats-officedocument.presentationml.slide+xml"/>
  <Override PartName="/ppt/slides/slide187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76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slides/slide183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72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88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6" r:id="rId61"/>
    <p:sldId id="315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93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tableStyles" Target="tableStyles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11/19/2015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11/19/2015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jpeg"/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eg"/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eg"/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eg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eg"/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eg"/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jpeg"/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jpeg"/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eg"/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eg"/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jpeg"/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jpeg"/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jpeg"/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jpeg"/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eg"/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jpeg"/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jpeg"/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jpeg"/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jpeg"/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jpeg"/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jpeg"/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jpeg"/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jpeg"/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jpeg"/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jpeg"/><Relationship Id="rId2" Type="http://schemas.openxmlformats.org/officeDocument/2006/relationships/image" Target="../media/image263.jpeg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jpeg"/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jpeg"/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jpeg"/><Relationship Id="rId2" Type="http://schemas.openxmlformats.org/officeDocument/2006/relationships/image" Target="../media/image26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jpeg"/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jpeg"/><Relationship Id="rId2" Type="http://schemas.openxmlformats.org/officeDocument/2006/relationships/image" Target="../media/image273.jpeg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jpeg"/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jpeg"/><Relationship Id="rId2" Type="http://schemas.openxmlformats.org/officeDocument/2006/relationships/image" Target="../media/image277.jpe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jpeg"/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jpeg"/><Relationship Id="rId2" Type="http://schemas.openxmlformats.org/officeDocument/2006/relationships/image" Target="../media/image281.jpe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jpeg"/><Relationship Id="rId2" Type="http://schemas.openxmlformats.org/officeDocument/2006/relationships/image" Target="../media/image283.jpe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jpeg"/><Relationship Id="rId2" Type="http://schemas.openxmlformats.org/officeDocument/2006/relationships/image" Target="../media/image285.jpeg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8.jpeg"/><Relationship Id="rId2" Type="http://schemas.openxmlformats.org/officeDocument/2006/relationships/image" Target="../media/image287.jpeg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jpeg"/><Relationship Id="rId2" Type="http://schemas.openxmlformats.org/officeDocument/2006/relationships/image" Target="../media/image289.jpeg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jpeg"/><Relationship Id="rId2" Type="http://schemas.openxmlformats.org/officeDocument/2006/relationships/image" Target="../media/image291.jpeg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4.jpeg"/><Relationship Id="rId2" Type="http://schemas.openxmlformats.org/officeDocument/2006/relationships/image" Target="../media/image293.jpe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6.jpeg"/><Relationship Id="rId2" Type="http://schemas.openxmlformats.org/officeDocument/2006/relationships/image" Target="../media/image295.jpeg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8.jpeg"/><Relationship Id="rId2" Type="http://schemas.openxmlformats.org/officeDocument/2006/relationships/image" Target="../media/image297.jpe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jpeg"/><Relationship Id="rId2" Type="http://schemas.openxmlformats.org/officeDocument/2006/relationships/image" Target="../media/image299.jpeg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2.jpeg"/><Relationship Id="rId2" Type="http://schemas.openxmlformats.org/officeDocument/2006/relationships/image" Target="../media/image301.jpe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4.jpeg"/><Relationship Id="rId2" Type="http://schemas.openxmlformats.org/officeDocument/2006/relationships/image" Target="../media/image303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6.jpeg"/><Relationship Id="rId2" Type="http://schemas.openxmlformats.org/officeDocument/2006/relationships/image" Target="../media/image305.jpeg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8.jpeg"/><Relationship Id="rId2" Type="http://schemas.openxmlformats.org/officeDocument/2006/relationships/image" Target="../media/image307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jpeg"/><Relationship Id="rId2" Type="http://schemas.openxmlformats.org/officeDocument/2006/relationships/image" Target="../media/image309.jpeg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jpeg"/><Relationship Id="rId2" Type="http://schemas.openxmlformats.org/officeDocument/2006/relationships/image" Target="../media/image311.jpeg"/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4.jpeg"/><Relationship Id="rId2" Type="http://schemas.openxmlformats.org/officeDocument/2006/relationships/image" Target="../media/image313.jpeg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6.jpeg"/><Relationship Id="rId2" Type="http://schemas.openxmlformats.org/officeDocument/2006/relationships/image" Target="../media/image315.jpeg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8.jpeg"/><Relationship Id="rId2" Type="http://schemas.openxmlformats.org/officeDocument/2006/relationships/image" Target="../media/image317.jpe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jpeg"/><Relationship Id="rId2" Type="http://schemas.openxmlformats.org/officeDocument/2006/relationships/image" Target="../media/image319.jpeg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2.jpeg"/><Relationship Id="rId2" Type="http://schemas.openxmlformats.org/officeDocument/2006/relationships/image" Target="../media/image321.jpeg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jpeg"/><Relationship Id="rId2" Type="http://schemas.openxmlformats.org/officeDocument/2006/relationships/image" Target="../media/image323.jpeg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6.jpeg"/><Relationship Id="rId2" Type="http://schemas.openxmlformats.org/officeDocument/2006/relationships/image" Target="../media/image325.jpe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8.jpeg"/><Relationship Id="rId2" Type="http://schemas.openxmlformats.org/officeDocument/2006/relationships/image" Target="../media/image32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jpeg"/><Relationship Id="rId2" Type="http://schemas.openxmlformats.org/officeDocument/2006/relationships/image" Target="../media/image329.jpeg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2.jpeg"/><Relationship Id="rId2" Type="http://schemas.openxmlformats.org/officeDocument/2006/relationships/image" Target="../media/image331.jpeg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4.jpeg"/><Relationship Id="rId2" Type="http://schemas.openxmlformats.org/officeDocument/2006/relationships/image" Target="../media/image333.jpe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6.jpeg"/><Relationship Id="rId2" Type="http://schemas.openxmlformats.org/officeDocument/2006/relationships/image" Target="../media/image335.jpeg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8.jpeg"/><Relationship Id="rId2" Type="http://schemas.openxmlformats.org/officeDocument/2006/relationships/image" Target="../media/image337.jpeg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jpeg"/><Relationship Id="rId2" Type="http://schemas.openxmlformats.org/officeDocument/2006/relationships/image" Target="../media/image339.jpeg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2.jpeg"/><Relationship Id="rId2" Type="http://schemas.openxmlformats.org/officeDocument/2006/relationships/image" Target="../media/image341.jpeg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4.jpeg"/><Relationship Id="rId2" Type="http://schemas.openxmlformats.org/officeDocument/2006/relationships/image" Target="../media/image343.jpeg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6.jpeg"/><Relationship Id="rId2" Type="http://schemas.openxmlformats.org/officeDocument/2006/relationships/image" Target="../media/image345.jpeg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8.jpeg"/><Relationship Id="rId2" Type="http://schemas.openxmlformats.org/officeDocument/2006/relationships/image" Target="../media/image34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jpeg"/><Relationship Id="rId2" Type="http://schemas.openxmlformats.org/officeDocument/2006/relationships/image" Target="../media/image349.jpeg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2.jpeg"/><Relationship Id="rId2" Type="http://schemas.openxmlformats.org/officeDocument/2006/relationships/image" Target="../media/image351.jpeg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4.jpeg"/><Relationship Id="rId2" Type="http://schemas.openxmlformats.org/officeDocument/2006/relationships/image" Target="../media/image353.jpeg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6.jpeg"/><Relationship Id="rId2" Type="http://schemas.openxmlformats.org/officeDocument/2006/relationships/image" Target="../media/image355.jpeg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8.jpeg"/><Relationship Id="rId2" Type="http://schemas.openxmlformats.org/officeDocument/2006/relationships/image" Target="../media/image357.jpeg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jpeg"/><Relationship Id="rId2" Type="http://schemas.openxmlformats.org/officeDocument/2006/relationships/image" Target="../media/image359.jpeg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jpeg"/><Relationship Id="rId2" Type="http://schemas.openxmlformats.org/officeDocument/2006/relationships/image" Target="../media/image361.jpeg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4.jpeg"/><Relationship Id="rId2" Type="http://schemas.openxmlformats.org/officeDocument/2006/relationships/image" Target="../media/image363.jpeg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6.jpeg"/><Relationship Id="rId2" Type="http://schemas.openxmlformats.org/officeDocument/2006/relationships/image" Target="../media/image365.jpeg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8.jpeg"/><Relationship Id="rId2" Type="http://schemas.openxmlformats.org/officeDocument/2006/relationships/image" Target="../media/image36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jpeg"/><Relationship Id="rId2" Type="http://schemas.openxmlformats.org/officeDocument/2006/relationships/image" Target="../media/image36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jpeg"/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jpeg"/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jpeg"/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jpeg"/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685800"/>
            <a:ext cx="7851648" cy="16002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fil-PH" sz="6000" i="1" dirty="0" smtClean="0">
                <a:solidFill>
                  <a:srgbClr val="FF0000"/>
                </a:solidFill>
              </a:rPr>
              <a:t>D</a:t>
            </a:r>
            <a:r>
              <a:rPr lang="fil-PH" sz="6000" dirty="0" smtClean="0">
                <a:solidFill>
                  <a:srgbClr val="FF0000"/>
                </a:solidFill>
              </a:rPr>
              <a:t>og breeds of the world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Part One</a:t>
            </a:r>
            <a:endParaRPr lang="fil-PH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438400"/>
            <a:ext cx="7848600" cy="4419600"/>
          </a:xfrm>
          <a:solidFill>
            <a:schemeClr val="bg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They are grouped as follows :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Hound </a:t>
            </a:r>
            <a:r>
              <a:rPr lang="en-US" sz="2800" b="1" dirty="0" smtClean="0">
                <a:solidFill>
                  <a:schemeClr val="bg1"/>
                </a:solidFill>
              </a:rPr>
              <a:t>dogs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Herding dogs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Terrier dogs</a:t>
            </a:r>
          </a:p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Working dogs</a:t>
            </a:r>
          </a:p>
          <a:p>
            <a:pPr algn="ctr"/>
            <a:endParaRPr lang="en-US" sz="2800" b="1" dirty="0" smtClean="0">
              <a:solidFill>
                <a:schemeClr val="bg1"/>
              </a:solidFill>
            </a:endParaRPr>
          </a:p>
          <a:p>
            <a:endParaRPr lang="fil-PH" dirty="0"/>
          </a:p>
        </p:txBody>
      </p:sp>
      <p:sp>
        <p:nvSpPr>
          <p:cNvPr id="4" name="TextBox 3"/>
          <p:cNvSpPr txBox="1"/>
          <p:nvPr/>
        </p:nvSpPr>
        <p:spPr>
          <a:xfrm>
            <a:off x="2743200" y="60198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AKC/ November 2015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sset-Bleu-de-Gascogn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450"/>
            <a:ext cx="4675414" cy="5454650"/>
          </a:xfrm>
          <a:prstGeom prst="rect">
            <a:avLst/>
          </a:prstGeom>
        </p:spPr>
      </p:pic>
      <p:pic>
        <p:nvPicPr>
          <p:cNvPr id="5" name="Picture 4" descr="Basset-Bleu-de-Gascogn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529" y="0"/>
            <a:ext cx="4479471" cy="541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57150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Basset bleu de </a:t>
            </a:r>
            <a:r>
              <a:rPr lang="en-US" sz="2400" b="1" dirty="0" err="1" smtClean="0">
                <a:solidFill>
                  <a:schemeClr val="bg1"/>
                </a:solidFill>
              </a:rPr>
              <a:t>Gascogne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yrenean-Shepher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724400" cy="5245100"/>
          </a:xfrm>
          <a:prstGeom prst="rect">
            <a:avLst/>
          </a:prstGeom>
        </p:spPr>
      </p:pic>
      <p:pic>
        <p:nvPicPr>
          <p:cNvPr id="5" name="Picture 4" descr="Pyrenean-Shepher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6388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Pyrenean shepherd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ough-Colli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334000"/>
          </a:xfrm>
          <a:prstGeom prst="rect">
            <a:avLst/>
          </a:prstGeom>
        </p:spPr>
      </p:pic>
      <p:pic>
        <p:nvPicPr>
          <p:cNvPr id="5" name="Picture 4" descr="Rough-Colli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270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6388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Rough collie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arloos-wolf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Saarloos-wolf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5626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Saarloos</a:t>
            </a:r>
            <a:r>
              <a:rPr lang="en-US" sz="2400" b="1" dirty="0" smtClean="0">
                <a:solidFill>
                  <a:schemeClr val="bg1"/>
                </a:solidFill>
              </a:rPr>
              <a:t> wolf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Schapendoe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800600" cy="5486400"/>
          </a:xfrm>
          <a:prstGeom prst="rect">
            <a:avLst/>
          </a:prstGeom>
        </p:spPr>
      </p:pic>
      <p:pic>
        <p:nvPicPr>
          <p:cNvPr id="5" name="Picture 4" descr="Schapendoe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0"/>
            <a:ext cx="4343400" cy="5505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6388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Schapendoes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hetland-Sheep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245100"/>
          </a:xfrm>
          <a:prstGeom prst="rect">
            <a:avLst/>
          </a:prstGeom>
        </p:spPr>
      </p:pic>
      <p:pic>
        <p:nvPicPr>
          <p:cNvPr id="5" name="Picture 4" descr="Shetland-Sheep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187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6388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Shetland sheep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mooth-Colli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571999" cy="5238749"/>
          </a:xfrm>
          <a:prstGeom prst="rect">
            <a:avLst/>
          </a:prstGeom>
        </p:spPr>
      </p:pic>
      <p:pic>
        <p:nvPicPr>
          <p:cNvPr id="5" name="Picture 4" descr="Smooth-Colli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699"/>
            <a:ext cx="4555671" cy="5226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150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Smooth collie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wedish-Vallh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29" y="6350"/>
            <a:ext cx="4664529" cy="5175250"/>
          </a:xfrm>
          <a:prstGeom prst="rect">
            <a:avLst/>
          </a:prstGeom>
        </p:spPr>
      </p:pic>
      <p:pic>
        <p:nvPicPr>
          <p:cNvPr id="5" name="Picture 4" descr="Swedish-Vallh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5800" cy="518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990600" y="54864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Swedish </a:t>
            </a:r>
            <a:r>
              <a:rPr lang="en-US" sz="2400" b="1" dirty="0" err="1" smtClean="0">
                <a:solidFill>
                  <a:schemeClr val="bg1"/>
                </a:solidFill>
              </a:rPr>
              <a:t>vallhun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4864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066800"/>
            <a:ext cx="7851648" cy="12954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Terrier dogs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iredale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20343" cy="5740400"/>
          </a:xfrm>
          <a:prstGeom prst="rect">
            <a:avLst/>
          </a:prstGeom>
        </p:spPr>
      </p:pic>
      <p:pic>
        <p:nvPicPr>
          <p:cNvPr id="5" name="Picture 4" descr="Airedale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1"/>
            <a:ext cx="4555670" cy="57721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9436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Airedale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943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American-Hairless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66556" cy="5327649"/>
          </a:xfrm>
          <a:prstGeom prst="rect">
            <a:avLst/>
          </a:prstGeom>
        </p:spPr>
      </p:pic>
      <p:pic>
        <p:nvPicPr>
          <p:cNvPr id="5" name="Picture 4" descr="American-Hairless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54864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hairless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sset-fauve-de-Bretagn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29" y="19050"/>
            <a:ext cx="4740729" cy="5530850"/>
          </a:xfrm>
          <a:prstGeom prst="rect">
            <a:avLst/>
          </a:prstGeom>
        </p:spPr>
      </p:pic>
      <p:pic>
        <p:nvPicPr>
          <p:cNvPr id="5" name="Picture 4" descr="Basset-fauve-de-Bretagn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5800" cy="5562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9436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Basset fauve de Bretagne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867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Pit-Bull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5245100"/>
          </a:xfrm>
          <a:prstGeom prst="rect">
            <a:avLst/>
          </a:prstGeom>
        </p:spPr>
      </p:pic>
      <p:pic>
        <p:nvPicPr>
          <p:cNvPr id="5" name="Picture 4" descr="American-Pit-Bull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1"/>
            <a:ext cx="4574721" cy="53213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6388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pit bull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Staffordshire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merican-Staffordshire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5562600"/>
            <a:ext cx="3886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American </a:t>
            </a:r>
            <a:r>
              <a:rPr lang="en-US" sz="2400" b="1" dirty="0" err="1" smtClean="0">
                <a:solidFill>
                  <a:schemeClr val="bg1"/>
                </a:solidFill>
              </a:rPr>
              <a:t>staffordshire</a:t>
            </a:r>
            <a:r>
              <a:rPr lang="en-US" sz="2400" b="1" dirty="0" smtClean="0">
                <a:solidFill>
                  <a:schemeClr val="bg1"/>
                </a:solidFill>
              </a:rPr>
              <a:t>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alian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572000" cy="5245100"/>
          </a:xfrm>
          <a:prstGeom prst="rect">
            <a:avLst/>
          </a:prstGeom>
        </p:spPr>
      </p:pic>
      <p:pic>
        <p:nvPicPr>
          <p:cNvPr id="5" name="Picture 4" descr="Australian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264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4864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Australian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ian-Pinsch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ustrian-Pinsch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00400" y="56388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Austrian pinscher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dlington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edlington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699"/>
            <a:ext cx="4555671" cy="5314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5626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Bedlington</a:t>
            </a:r>
            <a:r>
              <a:rPr lang="en-US" sz="2400" b="1" dirty="0" smtClean="0">
                <a:solidFill>
                  <a:schemeClr val="bg1"/>
                </a:solidFill>
              </a:rPr>
              <a:t>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rder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01242" cy="5251449"/>
          </a:xfrm>
          <a:prstGeom prst="rect">
            <a:avLst/>
          </a:prstGeom>
        </p:spPr>
      </p:pic>
      <p:pic>
        <p:nvPicPr>
          <p:cNvPr id="5" name="Picture 4" descr="Border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912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Border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aque-du-Bourbonnai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raque-du-Bourbonnai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791200"/>
            <a:ext cx="3657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Braque du Bourbonnais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azilian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razilian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243" y="0"/>
            <a:ext cx="4642757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6388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Brazilian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ll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24400" cy="5245100"/>
          </a:xfrm>
          <a:prstGeom prst="rect">
            <a:avLst/>
          </a:prstGeom>
        </p:spPr>
      </p:pic>
      <p:pic>
        <p:nvPicPr>
          <p:cNvPr id="5" name="Picture 4" descr="Bull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4864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Bull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4864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ll-Terrier-Miniatur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Bull-Terrier-Miniatur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5626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Miniature bull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sset-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75414" cy="5454650"/>
          </a:xfrm>
          <a:prstGeom prst="rect">
            <a:avLst/>
          </a:prstGeom>
        </p:spPr>
      </p:pic>
      <p:pic>
        <p:nvPicPr>
          <p:cNvPr id="5" name="Picture 4" descr="Basset-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8329" y="0"/>
            <a:ext cx="4555671" cy="541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912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Basset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irn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Cairn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150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Cairn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esky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800600" cy="5035550"/>
          </a:xfrm>
          <a:prstGeom prst="rect">
            <a:avLst/>
          </a:prstGeom>
        </p:spPr>
      </p:pic>
      <p:pic>
        <p:nvPicPr>
          <p:cNvPr id="5" name="Picture 4" descr="Cesky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0"/>
            <a:ext cx="4419600" cy="5029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4864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Cesky</a:t>
            </a:r>
            <a:r>
              <a:rPr lang="en-US" sz="2400" b="1" dirty="0" smtClean="0">
                <a:solidFill>
                  <a:schemeClr val="bg1"/>
                </a:solidFill>
              </a:rPr>
              <a:t>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4864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andie-Dinmont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Dandie-Dinmont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55626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Dandie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dinmont</a:t>
            </a:r>
            <a:r>
              <a:rPr lang="en-US" sz="2400" b="1" dirty="0" smtClean="0">
                <a:solidFill>
                  <a:schemeClr val="bg1"/>
                </a:solidFill>
              </a:rPr>
              <a:t>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utch-Smousho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29" y="-6350"/>
            <a:ext cx="4512129" cy="5264150"/>
          </a:xfrm>
          <a:prstGeom prst="rect">
            <a:avLst/>
          </a:prstGeom>
        </p:spPr>
      </p:pic>
      <p:pic>
        <p:nvPicPr>
          <p:cNvPr id="5" name="Picture 4" descr="Dutch-Smousho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31871" cy="52514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5626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Dutch </a:t>
            </a:r>
            <a:r>
              <a:rPr lang="en-US" sz="2400" b="1" dirty="0" err="1" smtClean="0">
                <a:solidFill>
                  <a:schemeClr val="bg1"/>
                </a:solidFill>
              </a:rPr>
              <a:t>smoushond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ox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572000" cy="5334000"/>
          </a:xfrm>
          <a:prstGeom prst="rect">
            <a:avLst/>
          </a:prstGeom>
        </p:spPr>
      </p:pic>
      <p:pic>
        <p:nvPicPr>
          <p:cNvPr id="5" name="Picture 4" descr="Fox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5626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Fox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len-of-Imaal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66556" cy="5327649"/>
          </a:xfrm>
          <a:prstGeom prst="rect">
            <a:avLst/>
          </a:prstGeom>
        </p:spPr>
      </p:pic>
      <p:pic>
        <p:nvPicPr>
          <p:cNvPr id="5" name="Picture 4" descr="Glen-of-Imaal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6388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Glen of </a:t>
            </a:r>
            <a:r>
              <a:rPr lang="en-US" sz="2400" b="1" dirty="0" err="1" smtClean="0">
                <a:solidFill>
                  <a:schemeClr val="bg1"/>
                </a:solidFill>
              </a:rPr>
              <a:t>Imaal</a:t>
            </a:r>
            <a:r>
              <a:rPr lang="en-US" sz="2400" b="1" dirty="0" smtClean="0">
                <a:solidFill>
                  <a:schemeClr val="bg1"/>
                </a:solidFill>
              </a:rPr>
              <a:t>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rish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Irish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5626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Irish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ck-Russell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572000" cy="5334000"/>
          </a:xfrm>
          <a:prstGeom prst="rect">
            <a:avLst/>
          </a:prstGeom>
        </p:spPr>
      </p:pic>
      <p:pic>
        <p:nvPicPr>
          <p:cNvPr id="5" name="Picture 4" descr="Jack-Russell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150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Jack Russell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gd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327649"/>
          </a:xfrm>
          <a:prstGeom prst="rect">
            <a:avLst/>
          </a:prstGeom>
        </p:spPr>
      </p:pic>
      <p:pic>
        <p:nvPicPr>
          <p:cNvPr id="5" name="Picture 4" descr="Jagd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34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5626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Jagd</a:t>
            </a:r>
            <a:r>
              <a:rPr lang="en-US" sz="2400" b="1" dirty="0" smtClean="0">
                <a:solidFill>
                  <a:schemeClr val="bg1"/>
                </a:solidFill>
              </a:rPr>
              <a:t>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Japanese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6350"/>
            <a:ext cx="4653643" cy="5251450"/>
          </a:xfrm>
          <a:prstGeom prst="rect">
            <a:avLst/>
          </a:prstGeom>
        </p:spPr>
      </p:pic>
      <p:pic>
        <p:nvPicPr>
          <p:cNvPr id="5" name="Picture 4" descr="Japanese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25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912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Japanese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715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varian-Mountain-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450"/>
            <a:ext cx="4800600" cy="5600700"/>
          </a:xfrm>
          <a:prstGeom prst="rect">
            <a:avLst/>
          </a:prstGeom>
        </p:spPr>
      </p:pic>
      <p:pic>
        <p:nvPicPr>
          <p:cNvPr id="5" name="Picture 4" descr="Bavarian-Mountain-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-57150"/>
            <a:ext cx="4343400" cy="5619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5867400"/>
            <a:ext cx="4038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Bavarian mountain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867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erry-Blue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66556" cy="5327649"/>
          </a:xfrm>
          <a:prstGeom prst="rect">
            <a:avLst/>
          </a:prstGeom>
        </p:spPr>
      </p:pic>
      <p:pic>
        <p:nvPicPr>
          <p:cNvPr id="5" name="Picture 4" descr="Kerry-Blue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4914" y="0"/>
            <a:ext cx="4659086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150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Kerry blue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romfohrland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Kromfohrland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443" y="0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15000"/>
            <a:ext cx="29718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Kromfohrlander</a:t>
            </a:r>
            <a:endParaRPr lang="fil-PH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keland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Lakeland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6388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Lakeland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nchester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Manchester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Manchester 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Schnauz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Miniature-Schnauz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Miniature schnauzer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ountain-Feis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Mountain-Feis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2701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638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Mountain  </a:t>
            </a:r>
            <a:r>
              <a:rPr lang="en-US" sz="2400" b="1" dirty="0" err="1" smtClean="0">
                <a:solidFill>
                  <a:schemeClr val="bg1"/>
                </a:solidFill>
              </a:rPr>
              <a:t>feist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rfolk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572000" cy="5245100"/>
          </a:xfrm>
          <a:prstGeom prst="rect">
            <a:avLst/>
          </a:prstGeom>
        </p:spPr>
      </p:pic>
      <p:pic>
        <p:nvPicPr>
          <p:cNvPr id="5" name="Picture 4" descr="Norfolk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25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4864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Norfolk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Norwich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95800" cy="4946650"/>
          </a:xfrm>
          <a:prstGeom prst="rect">
            <a:avLst/>
          </a:prstGeom>
        </p:spPr>
      </p:pic>
      <p:pic>
        <p:nvPicPr>
          <p:cNvPr id="5" name="Picture 4" descr="Norwich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6350"/>
            <a:ext cx="4648200" cy="4978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4864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Norwich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410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rson-Russell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334000"/>
          </a:xfrm>
          <a:prstGeom prst="rect">
            <a:avLst/>
          </a:prstGeom>
        </p:spPr>
      </p:pic>
      <p:pic>
        <p:nvPicPr>
          <p:cNvPr id="5" name="Picture 4" descr="Parson-Russell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88899"/>
            <a:ext cx="4490357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6388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Parson Russell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atterdale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66557" cy="5327650"/>
          </a:xfrm>
          <a:prstGeom prst="rect">
            <a:avLst/>
          </a:prstGeom>
        </p:spPr>
      </p:pic>
      <p:pic>
        <p:nvPicPr>
          <p:cNvPr id="5" name="Picture 4" descr="Patterdale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7912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Patterdale</a:t>
            </a:r>
            <a:r>
              <a:rPr lang="en-US" sz="2400" b="1" dirty="0" smtClean="0">
                <a:solidFill>
                  <a:schemeClr val="bg1"/>
                </a:solidFill>
              </a:rPr>
              <a:t>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91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agl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7151"/>
            <a:ext cx="4648200" cy="5422901"/>
          </a:xfrm>
          <a:prstGeom prst="rect">
            <a:avLst/>
          </a:prstGeom>
        </p:spPr>
      </p:pic>
      <p:pic>
        <p:nvPicPr>
          <p:cNvPr id="5" name="Picture 4" descr="Beagl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58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8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Beagle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6388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t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566557" cy="5327650"/>
          </a:xfrm>
          <a:prstGeom prst="rect">
            <a:avLst/>
          </a:prstGeom>
        </p:spPr>
      </p:pic>
      <p:pic>
        <p:nvPicPr>
          <p:cNvPr id="5" name="Picture 4" descr="Rat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5626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Rat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ottish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Scottish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6388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Scottish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ealyham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5245100"/>
          </a:xfrm>
          <a:prstGeom prst="rect">
            <a:avLst/>
          </a:prstGeom>
        </p:spPr>
      </p:pic>
      <p:pic>
        <p:nvPicPr>
          <p:cNvPr id="5" name="Picture 4" descr="Sealyham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25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5626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Sealyham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9200"/>
            <a:ext cx="7851648" cy="1828800"/>
          </a:xfrm>
        </p:spPr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kye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6350"/>
            <a:ext cx="4648201" cy="5264150"/>
          </a:xfrm>
          <a:prstGeom prst="rect">
            <a:avLst/>
          </a:prstGeom>
        </p:spPr>
      </p:pic>
      <p:pic>
        <p:nvPicPr>
          <p:cNvPr id="5" name="Picture 4" descr="Skye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90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5626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Skye 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mooth-Fox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6350"/>
            <a:ext cx="4653643" cy="5251450"/>
          </a:xfrm>
          <a:prstGeom prst="rect">
            <a:avLst/>
          </a:prstGeom>
        </p:spPr>
      </p:pic>
      <p:pic>
        <p:nvPicPr>
          <p:cNvPr id="5" name="Picture 4" descr="Smooth-Fox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2"/>
            <a:ext cx="4495801" cy="52451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5626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Smooth  fox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aff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28457" cy="5283200"/>
          </a:xfrm>
          <a:prstGeom prst="rect">
            <a:avLst/>
          </a:prstGeom>
        </p:spPr>
      </p:pic>
      <p:pic>
        <p:nvPicPr>
          <p:cNvPr id="5" name="Picture 4" descr="Staff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571" y="0"/>
            <a:ext cx="4626429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6388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Staff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elsh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Welsh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5626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Welsh 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est-Highland-White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West-Highland-White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70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5562600"/>
            <a:ext cx="4191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West highland white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heate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648199" cy="5238749"/>
          </a:xfrm>
          <a:prstGeom prst="rect">
            <a:avLst/>
          </a:prstGeom>
        </p:spPr>
      </p:pic>
      <p:pic>
        <p:nvPicPr>
          <p:cNvPr id="5" name="Picture 4" descr="Wheate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544786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5626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Wheaten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4864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0668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/>
              <a:t>Working dogs</a:t>
            </a:r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agle-Ha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642756" cy="5416549"/>
          </a:xfrm>
          <a:prstGeom prst="rect">
            <a:avLst/>
          </a:prstGeom>
        </p:spPr>
      </p:pic>
      <p:pic>
        <p:nvPicPr>
          <p:cNvPr id="5" name="Picture 4" descr="Beagle-Ha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101" y="0"/>
            <a:ext cx="4533899" cy="541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7150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Beagle harrier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lano-Espano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66556" cy="5327649"/>
          </a:xfrm>
          <a:prstGeom prst="rect">
            <a:avLst/>
          </a:prstGeom>
        </p:spPr>
      </p:pic>
      <p:pic>
        <p:nvPicPr>
          <p:cNvPr id="5" name="Picture 4" descr="Alano-Espano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Alano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espaniol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lapaha-Blue-Blood-Bull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lapaha-Blue-Blood-Bull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600" y="5562600"/>
            <a:ext cx="4267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Alapaha</a:t>
            </a:r>
            <a:r>
              <a:rPr lang="en-US" sz="2400" b="1" dirty="0" smtClean="0">
                <a:solidFill>
                  <a:schemeClr val="bg1"/>
                </a:solidFill>
              </a:rPr>
              <a:t> blue blood bull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laskan-Malamut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laskan-Malamut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6388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Alaskan malamute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lopeki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642756" cy="5416549"/>
          </a:xfrm>
          <a:prstGeom prst="rect">
            <a:avLst/>
          </a:prstGeom>
        </p:spPr>
      </p:pic>
      <p:pic>
        <p:nvPicPr>
          <p:cNvPr id="5" name="Picture 4" descr="Alopeki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410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57150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Alopekis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150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American-Akit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724401" cy="5105400"/>
          </a:xfrm>
          <a:prstGeom prst="rect">
            <a:avLst/>
          </a:prstGeom>
        </p:spPr>
      </p:pic>
      <p:pic>
        <p:nvPicPr>
          <p:cNvPr id="5" name="Picture 4" descr="American-Akit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-95250"/>
            <a:ext cx="4419600" cy="5200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3340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Akita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334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Mastiff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merican-Mastiff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6388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American mastiff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natolian-Shepherd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natolian-Shepherd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55626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Anatolian shepherd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gentine-Dogo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rgentine-Dogo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"/>
            <a:ext cx="4571999" cy="5333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5626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Argentine </a:t>
            </a:r>
            <a:r>
              <a:rPr lang="en-US" sz="2400" b="1" dirty="0" err="1" smtClean="0">
                <a:solidFill>
                  <a:schemeClr val="bg1"/>
                </a:solidFill>
              </a:rPr>
              <a:t>dogo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rnese-Mountain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ernese-Mountain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0" y="55626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Bernese mountain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ack-Russian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lack-Russian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7150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Black Russian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agl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495800" cy="5245100"/>
          </a:xfrm>
          <a:prstGeom prst="rect">
            <a:avLst/>
          </a:prstGeom>
        </p:spPr>
      </p:pic>
      <p:pic>
        <p:nvPicPr>
          <p:cNvPr id="5" name="Picture 4" descr="Beagl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764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Beaglier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Lacy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lue-Lacy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5626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Blue lacy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x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ox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562600"/>
            <a:ext cx="1066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Boxer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ullmastiff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Bullmastiff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"/>
            <a:ext cx="4490357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4864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Bull Mastiff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nadian-Eskimo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245100"/>
          </a:xfrm>
          <a:prstGeom prst="rect">
            <a:avLst/>
          </a:prstGeom>
        </p:spPr>
      </p:pic>
      <p:pic>
        <p:nvPicPr>
          <p:cNvPr id="5" name="Picture 4" descr="Canadian-Eskimo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6388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Canadian </a:t>
            </a:r>
            <a:r>
              <a:rPr lang="en-US" sz="2400" b="1" dirty="0" err="1" smtClean="0">
                <a:solidFill>
                  <a:schemeClr val="bg1"/>
                </a:solidFill>
              </a:rPr>
              <a:t>eskimo</a:t>
            </a:r>
            <a:r>
              <a:rPr lang="en-US" sz="2400" b="1" dirty="0" smtClean="0">
                <a:solidFill>
                  <a:schemeClr val="bg1"/>
                </a:solidFill>
              </a:rPr>
              <a:t>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ne-Corso-Italiano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Cane-Corso-Italiano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6388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Cane </a:t>
            </a:r>
            <a:r>
              <a:rPr lang="en-US" sz="2400" b="1" dirty="0" err="1" smtClean="0">
                <a:solidFill>
                  <a:schemeClr val="bg1"/>
                </a:solidFill>
              </a:rPr>
              <a:t>corso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Italiano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hinook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245100"/>
          </a:xfrm>
          <a:prstGeom prst="rect">
            <a:avLst/>
          </a:prstGeom>
        </p:spPr>
      </p:pic>
      <p:pic>
        <p:nvPicPr>
          <p:cNvPr id="5" name="Picture 4" descr="Chinook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187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4864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Chinook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410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berman-Pinsch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264150"/>
          </a:xfrm>
          <a:prstGeom prst="rect">
            <a:avLst/>
          </a:prstGeom>
        </p:spPr>
      </p:pic>
      <p:pic>
        <p:nvPicPr>
          <p:cNvPr id="5" name="Picture 4" descr="Doberman-Pinsch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4864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Doberman pinscher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ogue-de-Bordeaux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Dogue-de-Bordeaux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243" y="0"/>
            <a:ext cx="4642757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6388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Dogue</a:t>
            </a:r>
            <a:r>
              <a:rPr lang="en-US" sz="2400" b="1" dirty="0" smtClean="0">
                <a:solidFill>
                  <a:schemeClr val="bg1"/>
                </a:solidFill>
              </a:rPr>
              <a:t> de Bordeaux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ila-Brasileiro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Fila-Brasileiro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562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Fila </a:t>
            </a:r>
            <a:r>
              <a:rPr lang="en-US" sz="2400" b="1" dirty="0" err="1" smtClean="0">
                <a:solidFill>
                  <a:schemeClr val="bg1"/>
                </a:solidFill>
              </a:rPr>
              <a:t>Brasileiro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erman-Pinsch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66556" cy="5327649"/>
          </a:xfrm>
          <a:prstGeom prst="rect">
            <a:avLst/>
          </a:prstGeom>
        </p:spPr>
      </p:pic>
      <p:pic>
        <p:nvPicPr>
          <p:cNvPr id="5" name="Picture 4" descr="German-Pinsch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6388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German pinscher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ack-and-Tan-Coon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lack-and-Tan-Coon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15000"/>
            <a:ext cx="3124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Black and tan coon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iant-Schnauz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6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Giant-Schnauz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0"/>
            <a:ext cx="47244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7150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Giant schnauzer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at-Dan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Great-Dan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150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Great Dane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ater-Swiss-Mountain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495800" cy="5245100"/>
          </a:xfrm>
          <a:prstGeom prst="rect">
            <a:avLst/>
          </a:prstGeom>
        </p:spPr>
      </p:pic>
      <p:pic>
        <p:nvPicPr>
          <p:cNvPr id="5" name="Picture 4" descr="Greater-Swiss-Mountain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2701"/>
            <a:ext cx="4653643" cy="525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562600"/>
            <a:ext cx="36576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Greater  Swiss mountain dog</a:t>
            </a:r>
            <a:endParaRPr lang="fil-PH" sz="2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562600"/>
            <a:ext cx="12192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Puppies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at-Pyrenee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Great-Pyrenee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Great Pyrenees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omondo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Komondo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7150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Komondor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Kuvasz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Kuvasz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638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Kuvasz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eonberg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Leonberg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150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Leonburger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astiff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495800" cy="5245100"/>
          </a:xfrm>
          <a:prstGeom prst="rect">
            <a:avLst/>
          </a:prstGeom>
        </p:spPr>
      </p:pic>
      <p:pic>
        <p:nvPicPr>
          <p:cNvPr id="5" name="Picture 4" descr="Mastiff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6350"/>
            <a:ext cx="4648200" cy="5187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5626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Mastiff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eapolitan-Mastiff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757" y="-6350"/>
            <a:ext cx="4642757" cy="5416550"/>
          </a:xfrm>
          <a:prstGeom prst="rect">
            <a:avLst/>
          </a:prstGeom>
        </p:spPr>
      </p:pic>
      <p:pic>
        <p:nvPicPr>
          <p:cNvPr id="5" name="Picture 4" descr="Neapolitan-Mastiff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243" y="0"/>
            <a:ext cx="4642757" cy="54165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6388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Neapolitan Mastiff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ewfoundla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Newfoundla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150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Newfoundland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ackmouth-Cu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495800" cy="5245100"/>
          </a:xfrm>
          <a:prstGeom prst="rect">
            <a:avLst/>
          </a:prstGeom>
        </p:spPr>
      </p:pic>
      <p:pic>
        <p:nvPicPr>
          <p:cNvPr id="5" name="Picture 4" descr="Blackmouth-Cu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"/>
            <a:ext cx="4642757" cy="52387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6388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Blackmouth</a:t>
            </a:r>
            <a:r>
              <a:rPr lang="en-US" sz="2400" b="1" dirty="0" smtClean="0">
                <a:solidFill>
                  <a:schemeClr val="bg1"/>
                </a:solidFill>
              </a:rPr>
              <a:t> cur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ld-English-Sheep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Old-English-Sheep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5626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Old English sheep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rro-de-Presa-Canario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495800" cy="5245100"/>
          </a:xfrm>
          <a:prstGeom prst="rect">
            <a:avLst/>
          </a:prstGeom>
        </p:spPr>
      </p:pic>
      <p:pic>
        <p:nvPicPr>
          <p:cNvPr id="5" name="Picture 4" descr="Perro-de-Presa-Canario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18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4864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Perro</a:t>
            </a:r>
            <a:r>
              <a:rPr lang="en-US" sz="2400" b="1" dirty="0" smtClean="0">
                <a:solidFill>
                  <a:schemeClr val="bg1"/>
                </a:solidFill>
              </a:rPr>
              <a:t> de </a:t>
            </a:r>
            <a:r>
              <a:rPr lang="en-US" sz="2400" b="1" dirty="0" err="1" smtClean="0">
                <a:solidFill>
                  <a:schemeClr val="bg1"/>
                </a:solidFill>
              </a:rPr>
              <a:t>pressa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canario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410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lummer-Terri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648200" cy="5245100"/>
          </a:xfrm>
          <a:prstGeom prst="rect">
            <a:avLst/>
          </a:prstGeom>
        </p:spPr>
      </p:pic>
      <p:pic>
        <p:nvPicPr>
          <p:cNvPr id="5" name="Picture 4" descr="Plummer-Terri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5626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Plummer terrier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4864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rtuguese-Water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29" y="-6350"/>
            <a:ext cx="4664529" cy="5264150"/>
          </a:xfrm>
          <a:prstGeom prst="rect">
            <a:avLst/>
          </a:prstGeom>
        </p:spPr>
      </p:pic>
      <p:pic>
        <p:nvPicPr>
          <p:cNvPr id="5" name="Picture 4" descr="Portuguese-Water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6388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Portuguese  water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ottweil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729843" cy="5340350"/>
          </a:xfrm>
          <a:prstGeom prst="rect">
            <a:avLst/>
          </a:prstGeom>
        </p:spPr>
      </p:pic>
      <p:pic>
        <p:nvPicPr>
          <p:cNvPr id="5" name="Picture 4" descr="Rottweil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64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150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Rottweiler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moye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Samoye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187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5626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Samoyed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eppala-Siberian-Sled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724400" cy="5156200"/>
          </a:xfrm>
          <a:prstGeom prst="rect">
            <a:avLst/>
          </a:prstGeom>
        </p:spPr>
      </p:pic>
      <p:pic>
        <p:nvPicPr>
          <p:cNvPr id="5" name="Picture 4" descr="Seppala-Siberian-Sled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-6350"/>
            <a:ext cx="4419600" cy="5156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4102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Seppala</a:t>
            </a:r>
            <a:r>
              <a:rPr lang="en-US" sz="2400" b="1" dirty="0" smtClean="0">
                <a:solidFill>
                  <a:schemeClr val="bg1"/>
                </a:solidFill>
              </a:rPr>
              <a:t> Siberian sled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4102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iberian-Husky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Siberian-Husky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Siberian husky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15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andard-Schnauz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Standard-Schnauz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Standard  schnauzer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t-Bernar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St-Bernar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4864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St.Bernard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  <p:pic>
        <p:nvPicPr>
          <p:cNvPr id="8" name="Picture 7" descr="Tibetan-Mastiff-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3250" y="1762125"/>
            <a:ext cx="2857500" cy="33337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ack-Norwegian-Elk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Black-Norwegian-Elk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2" y="1"/>
            <a:ext cx="4642755" cy="5333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" y="5791200"/>
            <a:ext cx="4191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Black Norwegian elk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Tibetan-Mastiff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Tibetan-Mastiff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243" y="0"/>
            <a:ext cx="4642757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150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Tibetan mastiff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5715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295400"/>
          </a:xfrm>
          <a:solidFill>
            <a:srgbClr val="FFFF00"/>
          </a:solidFill>
        </p:spPr>
        <p:txBody>
          <a:bodyPr>
            <a:norm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Hound dogs</a:t>
            </a:r>
            <a:endParaRPr lang="fil-PH" sz="60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276600"/>
            <a:ext cx="7854696" cy="1752600"/>
          </a:xfrm>
        </p:spPr>
        <p:txBody>
          <a:bodyPr/>
          <a:lstStyle/>
          <a:p>
            <a:endParaRPr lang="fil-PH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ood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Blood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557" y="0"/>
            <a:ext cx="4577443" cy="534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6388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Blood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-Picardy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lue-Picardy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671" y="0"/>
            <a:ext cx="4588329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7150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Blue </a:t>
            </a:r>
            <a:r>
              <a:rPr lang="en-US" sz="2400" b="1" dirty="0" err="1" smtClean="0">
                <a:solidFill>
                  <a:schemeClr val="bg1"/>
                </a:solidFill>
              </a:rPr>
              <a:t>picardy</a:t>
            </a:r>
            <a:r>
              <a:rPr lang="en-US" sz="2400" b="1" dirty="0" smtClean="0">
                <a:solidFill>
                  <a:schemeClr val="bg1"/>
                </a:solidFill>
              </a:rPr>
              <a:t>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luetick-Coon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Bluetick-Coon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1116" y="1"/>
            <a:ext cx="4577441" cy="53403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6388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Blue tick coonhound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rzo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Borzo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8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Borzoi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hippipara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0"/>
            <a:ext cx="54864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2484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Chippiparai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irneco-Dell-Etn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29" y="-6350"/>
            <a:ext cx="4512129" cy="5264150"/>
          </a:xfrm>
          <a:prstGeom prst="rect">
            <a:avLst/>
          </a:prstGeom>
        </p:spPr>
      </p:pic>
      <p:pic>
        <p:nvPicPr>
          <p:cNvPr id="5" name="Picture 4" descr="Cirneco-Dell-Etn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1" y="1"/>
            <a:ext cx="4648200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2000" y="56388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Cirneco</a:t>
            </a:r>
            <a:r>
              <a:rPr lang="en-US" sz="2400" b="1" dirty="0" smtClean="0">
                <a:solidFill>
                  <a:schemeClr val="bg1"/>
                </a:solidFill>
              </a:rPr>
              <a:t> dell </a:t>
            </a:r>
            <a:r>
              <a:rPr lang="en-US" sz="2400" b="1" dirty="0" err="1" smtClean="0">
                <a:solidFill>
                  <a:schemeClr val="bg1"/>
                </a:solidFill>
              </a:rPr>
              <a:t>etna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achsh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Dachsh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6388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Dachshund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eutsche-Brack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495800" cy="5245100"/>
          </a:xfrm>
          <a:prstGeom prst="rect">
            <a:avLst/>
          </a:prstGeom>
        </p:spPr>
      </p:pic>
      <p:pic>
        <p:nvPicPr>
          <p:cNvPr id="5" name="Picture 4" descr="Deutsche-Brack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6350"/>
            <a:ext cx="46482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5626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Deutsche  </a:t>
            </a:r>
            <a:r>
              <a:rPr lang="en-US" sz="2400" b="1" dirty="0" err="1" smtClean="0">
                <a:solidFill>
                  <a:schemeClr val="bg1"/>
                </a:solidFill>
              </a:rPr>
              <a:t>bracke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562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ingo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495800" cy="5245100"/>
          </a:xfrm>
          <a:prstGeom prst="rect">
            <a:avLst/>
          </a:prstGeom>
        </p:spPr>
      </p:pic>
      <p:pic>
        <p:nvPicPr>
          <p:cNvPr id="5" name="Picture 4" descr="Dingo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"/>
            <a:ext cx="4648201" cy="51816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288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Dingo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4864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rev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0757" y="-6350"/>
            <a:ext cx="4642757" cy="5416550"/>
          </a:xfrm>
          <a:prstGeom prst="rect">
            <a:avLst/>
          </a:prstGeom>
        </p:spPr>
      </p:pic>
      <p:pic>
        <p:nvPicPr>
          <p:cNvPr id="5" name="Picture 4" descr="Drev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357" y="0"/>
            <a:ext cx="4653643" cy="5429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715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Drever</a:t>
            </a:r>
            <a:r>
              <a:rPr lang="en-US" dirty="0" smtClean="0"/>
              <a:t> </a:t>
            </a:r>
            <a:endParaRPr lang="fil-PH" dirty="0"/>
          </a:p>
        </p:txBody>
      </p:sp>
      <p:sp>
        <p:nvSpPr>
          <p:cNvPr id="7" name="TextBox 6"/>
          <p:cNvSpPr txBox="1"/>
          <p:nvPr/>
        </p:nvSpPr>
        <p:spPr>
          <a:xfrm>
            <a:off x="66294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14400"/>
            <a:ext cx="8077200" cy="2286000"/>
          </a:xfrm>
        </p:spPr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Picture 3" descr="Afghan-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02629" cy="5486400"/>
          </a:xfrm>
          <a:prstGeom prst="rect">
            <a:avLst/>
          </a:prstGeom>
        </p:spPr>
      </p:pic>
      <p:pic>
        <p:nvPicPr>
          <p:cNvPr id="5" name="Picture 4" descr="Afghan-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8071" y="0"/>
            <a:ext cx="4506686" cy="5486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638800"/>
            <a:ext cx="25908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Afghan hound</a:t>
            </a:r>
            <a:endParaRPr lang="fil-PH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638800"/>
            <a:ext cx="16002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Puppies</a:t>
            </a:r>
            <a:endParaRPr lang="fil-PH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unk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495800" cy="5245100"/>
          </a:xfrm>
          <a:prstGeom prst="rect">
            <a:avLst/>
          </a:prstGeom>
        </p:spPr>
      </p:pic>
      <p:pic>
        <p:nvPicPr>
          <p:cNvPr id="5" name="Picture 4" descr="Dunk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5626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Dunker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ast-Siberian-Laik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16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East-Siberian-Laik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"/>
            <a:ext cx="46427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4864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East Siberian </a:t>
            </a:r>
            <a:r>
              <a:rPr lang="en-US" sz="2400" b="1" dirty="0" err="1" smtClean="0">
                <a:solidFill>
                  <a:schemeClr val="bg1"/>
                </a:solidFill>
              </a:rPr>
              <a:t>laika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4864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glish-Coon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24400" cy="5133975"/>
          </a:xfrm>
          <a:prstGeom prst="rect">
            <a:avLst/>
          </a:prstGeom>
        </p:spPr>
      </p:pic>
      <p:pic>
        <p:nvPicPr>
          <p:cNvPr id="5" name="Picture 4" descr="English-Coon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-6350"/>
            <a:ext cx="4419600" cy="5156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5626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English coon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5626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glish-Fox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English-Fox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4864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English fox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4864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innish-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29" y="-6350"/>
            <a:ext cx="4664529" cy="5264150"/>
          </a:xfrm>
          <a:prstGeom prst="rect">
            <a:avLst/>
          </a:prstGeom>
        </p:spPr>
      </p:pic>
      <p:pic>
        <p:nvPicPr>
          <p:cNvPr id="5" name="Picture 4" descr="Finnish-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638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Finnish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innish-Spitz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Finnish-Spitz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699"/>
            <a:ext cx="4631871" cy="53213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6388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Finnish </a:t>
            </a:r>
            <a:r>
              <a:rPr lang="en-US" sz="2400" b="1" dirty="0" err="1" smtClean="0">
                <a:solidFill>
                  <a:schemeClr val="bg1"/>
                </a:solidFill>
              </a:rPr>
              <a:t>spitz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rancais-Blanc-et-Noi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Francais-Blanc-et-Noi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1800" y="56388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Francais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blanc</a:t>
            </a:r>
            <a:r>
              <a:rPr lang="en-US" sz="2400" b="1" dirty="0" smtClean="0">
                <a:solidFill>
                  <a:schemeClr val="bg1"/>
                </a:solidFill>
              </a:rPr>
              <a:t> et noir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French-Spani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572000" cy="5245100"/>
          </a:xfrm>
          <a:prstGeom prst="rect">
            <a:avLst/>
          </a:prstGeom>
        </p:spPr>
      </p:pic>
      <p:pic>
        <p:nvPicPr>
          <p:cNvPr id="5" name="Picture 4" descr="French-Spani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150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French spaniel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and-Basset-Griffon-Vendee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Grand-Basset-Griffon-Vendee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638800"/>
            <a:ext cx="34290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Grand basset griffon </a:t>
            </a:r>
            <a:r>
              <a:rPr lang="en-US" sz="2400" b="1" dirty="0" err="1" smtClean="0">
                <a:solidFill>
                  <a:schemeClr val="bg1"/>
                </a:solidFill>
              </a:rPr>
              <a:t>vendeen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ey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Grey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150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Greyhound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merican-Fox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00"/>
            <a:ext cx="4648200" cy="5422900"/>
          </a:xfrm>
          <a:prstGeom prst="rect">
            <a:avLst/>
          </a:prstGeom>
        </p:spPr>
      </p:pic>
      <p:pic>
        <p:nvPicPr>
          <p:cNvPr id="5" name="Picture 4" descr="American-Fox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09600"/>
            <a:ext cx="4495800" cy="5397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172200"/>
            <a:ext cx="38100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American fox hound</a:t>
            </a:r>
            <a:endParaRPr lang="fil-PH" sz="28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6096000"/>
            <a:ext cx="16002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Puppies</a:t>
            </a:r>
            <a:endParaRPr lang="fil-PH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milton-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Hamilton-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5626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Hamilton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Harrier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29" y="6350"/>
            <a:ext cx="4664529" cy="5175250"/>
          </a:xfrm>
          <a:prstGeom prst="rect">
            <a:avLst/>
          </a:prstGeom>
        </p:spPr>
      </p:pic>
      <p:pic>
        <p:nvPicPr>
          <p:cNvPr id="5" name="Picture 4" descr="Harrier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5800" cy="5149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562600"/>
            <a:ext cx="1905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Harrier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bizan-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264150"/>
          </a:xfrm>
          <a:prstGeom prst="rect">
            <a:avLst/>
          </a:prstGeom>
        </p:spPr>
      </p:pic>
      <p:pic>
        <p:nvPicPr>
          <p:cNvPr id="5" name="Picture 4" descr="Ibizan-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0357" cy="52577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15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Ibizan</a:t>
            </a:r>
            <a:r>
              <a:rPr lang="en-US" sz="2400" b="1" dirty="0" smtClean="0">
                <a:solidFill>
                  <a:schemeClr val="bg1"/>
                </a:solidFill>
              </a:rPr>
              <a:t>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rish-Wolf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Irish-Wolf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Irish wolf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onghaired-Whippe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Longhaired-Whippe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6388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Long haired whippet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rrbottenspet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Norrbottenspet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631871" cy="534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150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N</a:t>
            </a:r>
            <a:r>
              <a:rPr lang="en-US" sz="2400" b="1" dirty="0" err="1" smtClean="0">
                <a:solidFill>
                  <a:schemeClr val="bg1"/>
                </a:solidFill>
              </a:rPr>
              <a:t>orrbottenspets</a:t>
            </a:r>
            <a:endParaRPr lang="fil-PH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056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rwegian-Elk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653643" cy="5334000"/>
          </a:xfrm>
          <a:prstGeom prst="rect">
            <a:avLst/>
          </a:prstGeom>
        </p:spPr>
      </p:pic>
      <p:pic>
        <p:nvPicPr>
          <p:cNvPr id="5" name="Picture 4" descr="Norwegian-Elk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557" y="0"/>
            <a:ext cx="4577443" cy="534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57150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Norwegian elk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Otter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566557" cy="5327650"/>
          </a:xfrm>
          <a:prstGeom prst="rect">
            <a:avLst/>
          </a:prstGeom>
        </p:spPr>
      </p:pic>
      <p:pic>
        <p:nvPicPr>
          <p:cNvPr id="5" name="Picture 4" descr="Otter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6688" y="1"/>
            <a:ext cx="4642755" cy="5333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7150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Otter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BGV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PBGV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5638800"/>
            <a:ext cx="1066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PVGV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ruvian-Inca-Orchi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653643" cy="5340350"/>
          </a:xfrm>
          <a:prstGeom prst="rect">
            <a:avLst/>
          </a:prstGeom>
        </p:spPr>
      </p:pic>
      <p:pic>
        <p:nvPicPr>
          <p:cNvPr id="5" name="Picture 4" descr="Peruvian-Inca-Orchi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0"/>
            <a:ext cx="44958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6388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Peruvian Inca orchid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riegeoi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000"/>
            <a:ext cx="4550229" cy="5308600"/>
          </a:xfrm>
          <a:prstGeom prst="rect">
            <a:avLst/>
          </a:prstGeom>
        </p:spPr>
      </p:pic>
      <p:pic>
        <p:nvPicPr>
          <p:cNvPr id="5" name="Picture 4" descr="Ariegeoi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671" y="-171450"/>
            <a:ext cx="4588329" cy="53530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0200" y="5410200"/>
            <a:ext cx="19812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</a:rPr>
              <a:t>Ariegeois</a:t>
            </a:r>
            <a:endParaRPr lang="fil-PH" sz="32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410200"/>
            <a:ext cx="12954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Puppy</a:t>
            </a:r>
            <a:endParaRPr lang="fil-PH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haraoh-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Pharaoh-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6388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Pharaoh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lott-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4" y="0"/>
            <a:ext cx="4653643" cy="5257800"/>
          </a:xfrm>
          <a:prstGeom prst="rect">
            <a:avLst/>
          </a:prstGeom>
        </p:spPr>
      </p:pic>
      <p:pic>
        <p:nvPicPr>
          <p:cNvPr id="5" name="Picture 4" descr="Plott-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264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1600" y="57150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Plott</a:t>
            </a:r>
            <a:r>
              <a:rPr lang="en-US" sz="2400" b="1" dirty="0" smtClean="0">
                <a:solidFill>
                  <a:schemeClr val="bg1"/>
                </a:solidFill>
              </a:rPr>
              <a:t>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lish-Hunting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Polish-Hunting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3276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912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Polish hunting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rtuguese-Podengo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Portuguese-Podengo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Portuguese </a:t>
            </a:r>
            <a:r>
              <a:rPr lang="en-US" sz="2400" b="1" dirty="0" err="1" smtClean="0">
                <a:solidFill>
                  <a:schemeClr val="bg1"/>
                </a:solidFill>
              </a:rPr>
              <a:t>podengo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ajapalyam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Rajapalyam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150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Rajapalyam</a:t>
            </a:r>
            <a:r>
              <a:rPr lang="en-US" sz="2400" b="1" dirty="0" smtClean="0">
                <a:solidFill>
                  <a:schemeClr val="bg1"/>
                </a:solidFill>
              </a:rPr>
              <a:t>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edbone-Coon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Redbone-Coon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638800"/>
            <a:ext cx="2514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Red bone coon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7912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Rhodesian-Ridgeback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Rhodesian-Ridgeback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6388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Rhodesian ridgeback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6388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aluk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Saluk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557" y="0"/>
            <a:ext cx="4577443" cy="534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Saluki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15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Scottish-Deer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Scottish-Deer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150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Scottish deer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Whippet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Whippet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443" y="0"/>
            <a:ext cx="4566557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912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Whippet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ian-Black-and-Tan-Ho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ustrian-Black-and-Tan-Ho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638800"/>
            <a:ext cx="4572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Austrian black and tan hound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066800"/>
            <a:ext cx="7851648" cy="1219200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Herding dogs</a:t>
            </a:r>
            <a:endParaRPr lang="fil-PH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alian-Cattle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ustralian-Cattle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7912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Australian cattle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912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alian-Kelpi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648200" cy="5245100"/>
          </a:xfrm>
          <a:prstGeom prst="rect">
            <a:avLst/>
          </a:prstGeom>
        </p:spPr>
      </p:pic>
      <p:pic>
        <p:nvPicPr>
          <p:cNvPr id="5" name="Picture 4" descr="Australian-Kelpi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5626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Australian kelpie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alian-Shepher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Australian-Shepher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912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Australian shepherd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91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ustralian-Stumpy-Tail-Cattle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Australian-Stumpy-Tail-Cattle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638800"/>
            <a:ext cx="3505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Australian  stumpy  tail cattle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arded-Colli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24400" cy="5245100"/>
          </a:xfrm>
          <a:prstGeom prst="rect">
            <a:avLst/>
          </a:prstGeom>
        </p:spPr>
      </p:pic>
      <p:pic>
        <p:nvPicPr>
          <p:cNvPr id="5" name="Picture 4" descr="Bearded-Colli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3810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562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Bearded collie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aucero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19050"/>
            <a:ext cx="4653643" cy="5429250"/>
          </a:xfrm>
          <a:prstGeom prst="rect">
            <a:avLst/>
          </a:prstGeom>
        </p:spPr>
      </p:pic>
      <p:pic>
        <p:nvPicPr>
          <p:cNvPr id="5" name="Picture 4" descr="Beaucero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243" y="0"/>
            <a:ext cx="4642757" cy="54165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791200"/>
            <a:ext cx="1752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Beauceron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91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lgian-Shepherd-Laekenoi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Belgian-Shepherd-Laekenoi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638800"/>
            <a:ext cx="2743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Belgian shepherd </a:t>
            </a:r>
            <a:r>
              <a:rPr lang="en-US" sz="2400" b="1" dirty="0" err="1" smtClean="0">
                <a:solidFill>
                  <a:schemeClr val="bg1"/>
                </a:solidFill>
              </a:rPr>
              <a:t>laekenois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91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lgian-Shepherd-Malinoi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elgian-Shepherd-Malinoi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557" y="0"/>
            <a:ext cx="4577443" cy="534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638800"/>
            <a:ext cx="3124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Belgian shepherd </a:t>
            </a:r>
            <a:r>
              <a:rPr lang="en-US" sz="2400" b="1" dirty="0" err="1" smtClean="0">
                <a:solidFill>
                  <a:schemeClr val="bg1"/>
                </a:solidFill>
              </a:rPr>
              <a:t>malinois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867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lgian-Shepherd-Tervuren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elgian-Shepherd-Tervuren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638800"/>
            <a:ext cx="32004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Belgian shepherd </a:t>
            </a:r>
            <a:r>
              <a:rPr lang="en-US" sz="2400" b="1" dirty="0" err="1" smtClean="0">
                <a:solidFill>
                  <a:schemeClr val="bg1"/>
                </a:solidFill>
              </a:rPr>
              <a:t>tervuren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Azawakh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29" y="-44450"/>
            <a:ext cx="4740729" cy="5530850"/>
          </a:xfrm>
          <a:prstGeom prst="rect">
            <a:avLst/>
          </a:prstGeom>
        </p:spPr>
      </p:pic>
      <p:pic>
        <p:nvPicPr>
          <p:cNvPr id="5" name="Picture 4" descr="Azawakh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1" y="0"/>
            <a:ext cx="4419600" cy="5486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7150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Azawakh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rgamasco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Bergamasco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6388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Bergamasco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erger-Picar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erger-Picar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243" y="0"/>
            <a:ext cx="4642757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715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Berger </a:t>
            </a:r>
            <a:r>
              <a:rPr lang="en-US" sz="2400" b="1" dirty="0" err="1" smtClean="0">
                <a:solidFill>
                  <a:schemeClr val="bg1"/>
                </a:solidFill>
              </a:rPr>
              <a:t>picard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rder-Colli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-6350"/>
            <a:ext cx="4577443" cy="5340350"/>
          </a:xfrm>
          <a:prstGeom prst="rect">
            <a:avLst/>
          </a:prstGeom>
        </p:spPr>
      </p:pic>
      <p:pic>
        <p:nvPicPr>
          <p:cNvPr id="5" name="Picture 4" descr="Border-Collie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7912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Border collie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uvier-de-Ardenne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ouvier-de-Ardenne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699"/>
            <a:ext cx="4631871" cy="5314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7912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Bouvier</a:t>
            </a:r>
            <a:r>
              <a:rPr lang="en-US" sz="2400" b="1" dirty="0" smtClean="0">
                <a:solidFill>
                  <a:schemeClr val="bg1"/>
                </a:solidFill>
              </a:rPr>
              <a:t> de Ardennes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57912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ouvier-des-Flander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506686" cy="5257800"/>
          </a:xfrm>
          <a:prstGeom prst="rect">
            <a:avLst/>
          </a:prstGeom>
        </p:spPr>
      </p:pic>
      <p:pic>
        <p:nvPicPr>
          <p:cNvPr id="5" name="Picture 4" descr="Bouvier-des-Flander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257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600" y="56388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Bouvier</a:t>
            </a:r>
            <a:r>
              <a:rPr lang="en-US" sz="2400" b="1" dirty="0" smtClean="0">
                <a:solidFill>
                  <a:schemeClr val="bg1"/>
                </a:solidFill>
              </a:rPr>
              <a:t> de Flanders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riar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Briar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557" y="0"/>
            <a:ext cx="4577443" cy="53403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812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Briard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naan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245100"/>
          </a:xfrm>
          <a:prstGeom prst="rect">
            <a:avLst/>
          </a:prstGeom>
        </p:spPr>
      </p:pic>
      <p:pic>
        <p:nvPicPr>
          <p:cNvPr id="5" name="Picture 4" descr="Canaan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57150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Canaan 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912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o-da-Serra-de-Aires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724400" cy="5245100"/>
          </a:xfrm>
          <a:prstGeom prst="rect">
            <a:avLst/>
          </a:prstGeom>
        </p:spPr>
      </p:pic>
      <p:pic>
        <p:nvPicPr>
          <p:cNvPr id="5" name="Picture 4" descr="Cao-da-Serra-de-Aires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4864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Cao  </a:t>
            </a:r>
            <a:r>
              <a:rPr lang="en-US" sz="2400" b="1" dirty="0" err="1" smtClean="0">
                <a:solidFill>
                  <a:schemeClr val="bg1"/>
                </a:solidFill>
              </a:rPr>
              <a:t>da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serra</a:t>
            </a:r>
            <a:r>
              <a:rPr lang="en-US" sz="2400" b="1" dirty="0" smtClean="0">
                <a:solidFill>
                  <a:schemeClr val="bg1"/>
                </a:solidFill>
              </a:rPr>
              <a:t>  de </a:t>
            </a:r>
            <a:r>
              <a:rPr lang="en-US" sz="2400" b="1" dirty="0" err="1" smtClean="0">
                <a:solidFill>
                  <a:schemeClr val="bg1"/>
                </a:solidFill>
              </a:rPr>
              <a:t>aires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4864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rdigan-Welsh-Corg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0"/>
            <a:ext cx="4572000" cy="5334000"/>
          </a:xfrm>
          <a:prstGeom prst="rect">
            <a:avLst/>
          </a:prstGeom>
        </p:spPr>
      </p:pic>
      <p:pic>
        <p:nvPicPr>
          <p:cNvPr id="5" name="Picture 4" descr="Cardigan-Welsh-Corg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55671" cy="5314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56388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Cardigan Welsh corgi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638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ahoula-Cu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4571999" cy="5251449"/>
          </a:xfrm>
          <a:prstGeom prst="rect">
            <a:avLst/>
          </a:prstGeom>
        </p:spPr>
      </p:pic>
      <p:pic>
        <p:nvPicPr>
          <p:cNvPr id="5" name="Picture 4" descr="Catahoula-Cu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1"/>
            <a:ext cx="4572000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562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Catahoula cur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senj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724400" cy="5511800"/>
          </a:xfrm>
          <a:prstGeom prst="rect">
            <a:avLst/>
          </a:prstGeom>
        </p:spPr>
      </p:pic>
      <p:pic>
        <p:nvPicPr>
          <p:cNvPr id="5" name="Picture 4" descr="Basenj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300" y="0"/>
            <a:ext cx="4506686" cy="5486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7912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Basenji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ahoula-Leopard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495800" cy="5245100"/>
          </a:xfrm>
          <a:prstGeom prst="rect">
            <a:avLst/>
          </a:prstGeom>
        </p:spPr>
      </p:pic>
      <p:pic>
        <p:nvPicPr>
          <p:cNvPr id="5" name="Picture 4" descr="Catahoula-Leopard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-19050"/>
            <a:ext cx="46482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5626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Catahoula leopard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atalan-Sheep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327650"/>
          </a:xfrm>
          <a:prstGeom prst="rect">
            <a:avLst/>
          </a:prstGeom>
        </p:spPr>
      </p:pic>
      <p:pic>
        <p:nvPicPr>
          <p:cNvPr id="5" name="Picture 4" descr="Catalan-Sheepdog-3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6388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Catalan sheep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roatian-Sheep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Croatian-Sheep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912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Croatian sheep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Czechoslovakian-Wolf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724400" cy="5156200"/>
          </a:xfrm>
          <a:prstGeom prst="rect">
            <a:avLst/>
          </a:prstGeom>
        </p:spPr>
      </p:pic>
      <p:pic>
        <p:nvPicPr>
          <p:cNvPr id="5" name="Picture 4" descr="Czechoslovakian-Wolf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-6350"/>
            <a:ext cx="4419600" cy="5156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5486400"/>
            <a:ext cx="3962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Czechoslovakian wolf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4864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Dutch-Shepherd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724400" cy="5156200"/>
          </a:xfrm>
          <a:prstGeom prst="rect">
            <a:avLst/>
          </a:prstGeom>
        </p:spPr>
      </p:pic>
      <p:pic>
        <p:nvPicPr>
          <p:cNvPr id="5" name="Picture 4" descr="Dutch-Shepherd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187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4864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Dutch  shepherd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glish-Shepher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English-Shepher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620986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150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English shepherd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715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Entlebucher-Mountain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0"/>
            <a:ext cx="4648200" cy="5245100"/>
          </a:xfrm>
          <a:prstGeom prst="rect">
            <a:avLst/>
          </a:prstGeom>
        </p:spPr>
      </p:pic>
      <p:pic>
        <p:nvPicPr>
          <p:cNvPr id="5" name="Picture 4" descr="Entlebucher-Mountain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25401"/>
            <a:ext cx="4572000" cy="5251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5486400"/>
            <a:ext cx="4114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Entlebucher</a:t>
            </a:r>
            <a:r>
              <a:rPr lang="en-US" sz="2400" b="1" dirty="0" smtClean="0">
                <a:solidFill>
                  <a:schemeClr val="bg1"/>
                </a:solidFill>
              </a:rPr>
              <a:t> mountain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erman-Shepherd-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German-Shepherd-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7912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German shepherd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294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Groenendael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800600" cy="5245100"/>
          </a:xfrm>
          <a:prstGeom prst="rect">
            <a:avLst/>
          </a:prstGeom>
        </p:spPr>
      </p:pic>
      <p:pic>
        <p:nvPicPr>
          <p:cNvPr id="5" name="Picture 4" descr="Groenendael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0"/>
            <a:ext cx="4572000" cy="52387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14400" y="56388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Groenendael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7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Icelandic-Sheep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443" y="6350"/>
            <a:ext cx="4501243" cy="5251450"/>
          </a:xfrm>
          <a:prstGeom prst="rect">
            <a:avLst/>
          </a:prstGeom>
        </p:spPr>
      </p:pic>
      <p:pic>
        <p:nvPicPr>
          <p:cNvPr id="5" name="Picture 4" descr="Icelandic-Sheep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-6350"/>
            <a:ext cx="4724400" cy="52641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7150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Icelandic sheep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7150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Basset-Artesien-Norma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37314" cy="5410200"/>
          </a:xfrm>
          <a:prstGeom prst="rect">
            <a:avLst/>
          </a:prstGeom>
        </p:spPr>
      </p:pic>
      <p:pic>
        <p:nvPicPr>
          <p:cNvPr id="5" name="Picture 4" descr="Basset-Artesien-Norma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9471" y="0"/>
            <a:ext cx="4664529" cy="54419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7150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Basset </a:t>
            </a:r>
            <a:r>
              <a:rPr lang="en-US" sz="2400" b="1" dirty="0" err="1" smtClean="0">
                <a:solidFill>
                  <a:schemeClr val="bg1"/>
                </a:solidFill>
              </a:rPr>
              <a:t>artesien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normand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150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ncashire-Heel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Lancashire-Heel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715000"/>
            <a:ext cx="2895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Lancashire heeler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Lapponian-Herder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4566556" cy="5327649"/>
          </a:xfrm>
          <a:prstGeom prst="rect">
            <a:avLst/>
          </a:prstGeom>
        </p:spPr>
      </p:pic>
      <p:pic>
        <p:nvPicPr>
          <p:cNvPr id="5" name="Picture 4" descr="Lapponian-Herder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7150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Lapponian</a:t>
            </a:r>
            <a:r>
              <a:rPr lang="en-US" sz="2400" b="1" dirty="0" smtClean="0">
                <a:solidFill>
                  <a:schemeClr val="bg1"/>
                </a:solidFill>
              </a:rPr>
              <a:t> herder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19800" y="57150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cNab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McNab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5791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McNab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7912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iniature-American-Shepher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8200" cy="5245100"/>
          </a:xfrm>
          <a:prstGeom prst="rect">
            <a:avLst/>
          </a:prstGeom>
        </p:spPr>
      </p:pic>
      <p:pic>
        <p:nvPicPr>
          <p:cNvPr id="5" name="Picture 4" descr="Miniature-American-Shepher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190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5562600"/>
            <a:ext cx="3124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Miniature American shepherd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36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Mud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Mud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562600"/>
            <a:ext cx="1219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Mudi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Norwegian-Buhund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648200" cy="5245100"/>
          </a:xfrm>
          <a:prstGeom prst="rect">
            <a:avLst/>
          </a:prstGeom>
        </p:spPr>
      </p:pic>
      <p:pic>
        <p:nvPicPr>
          <p:cNvPr id="5" name="Picture 4" descr="Norwegian-Buhund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200" y="54864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Norwegian </a:t>
            </a:r>
            <a:r>
              <a:rPr lang="en-US" sz="2400" b="1" dirty="0" err="1" smtClean="0">
                <a:solidFill>
                  <a:schemeClr val="bg1"/>
                </a:solidFill>
              </a:rPr>
              <a:t>Buhund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4864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embroke-Welsh-Corg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Pembroke-Welsh-Corg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5626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Pembroke Welsh corgi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24600" y="5562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olish-Lowland-Sheepdog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724400" cy="5245100"/>
          </a:xfrm>
          <a:prstGeom prst="rect">
            <a:avLst/>
          </a:prstGeom>
        </p:spPr>
      </p:pic>
      <p:pic>
        <p:nvPicPr>
          <p:cNvPr id="5" name="Picture 4" descr="Polish-Lowland-Sheepdog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-6350"/>
            <a:ext cx="4495800" cy="5245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95400" y="5562600"/>
            <a:ext cx="25908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Polish lowland sheep dog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l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Pul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0"/>
            <a:ext cx="4648200" cy="53276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5000" y="5638800"/>
            <a:ext cx="914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Puli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53200" y="56388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Picture 3" descr="Pumi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350"/>
            <a:ext cx="4572000" cy="5334000"/>
          </a:xfrm>
          <a:prstGeom prst="rect">
            <a:avLst/>
          </a:prstGeom>
        </p:spPr>
      </p:pic>
      <p:pic>
        <p:nvPicPr>
          <p:cNvPr id="5" name="Picture 4" descr="Pum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-6350"/>
            <a:ext cx="45720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52600" y="5562600"/>
            <a:ext cx="990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Pumi</a:t>
            </a:r>
            <a:endParaRPr lang="fil-PH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8400" y="55626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Puppies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359</TotalTime>
  <Words>639</Words>
  <Application>Microsoft Office PowerPoint</Application>
  <PresentationFormat>On-screen Show (4:3)</PresentationFormat>
  <Paragraphs>378</Paragraphs>
  <Slides>190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190</vt:i4>
      </vt:variant>
    </vt:vector>
  </HeadingPairs>
  <TitlesOfParts>
    <vt:vector size="191" baseType="lpstr">
      <vt:lpstr>Default Theme</vt:lpstr>
      <vt:lpstr>Dog breeds of the world Part One</vt:lpstr>
      <vt:lpstr>Hound dogs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Herding dogs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Terrier dogs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Working dogs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Dog breeds of the world</dc:title>
  <dc:creator>Amal</dc:creator>
  <cp:lastModifiedBy>Amal</cp:lastModifiedBy>
  <cp:revision>58</cp:revision>
  <dcterms:created xsi:type="dcterms:W3CDTF">2015-11-17T12:53:45Z</dcterms:created>
  <dcterms:modified xsi:type="dcterms:W3CDTF">2015-11-19T08:21:48Z</dcterms:modified>
</cp:coreProperties>
</file>