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79.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9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95.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9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Override PartName="/ppt/slides/slide89.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60" r:id="rId2"/>
    <p:sldId id="257" r:id="rId3"/>
    <p:sldId id="258" r:id="rId4"/>
    <p:sldId id="266" r:id="rId5"/>
    <p:sldId id="261" r:id="rId6"/>
    <p:sldId id="259" r:id="rId7"/>
    <p:sldId id="265" r:id="rId8"/>
    <p:sldId id="263" r:id="rId9"/>
    <p:sldId id="262" r:id="rId10"/>
    <p:sldId id="268" r:id="rId11"/>
    <p:sldId id="264"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 id="287" r:id="rId31"/>
    <p:sldId id="288" r:id="rId32"/>
    <p:sldId id="289" r:id="rId33"/>
    <p:sldId id="290" r:id="rId34"/>
    <p:sldId id="291" r:id="rId35"/>
    <p:sldId id="292" r:id="rId36"/>
    <p:sldId id="293" r:id="rId37"/>
    <p:sldId id="294" r:id="rId38"/>
    <p:sldId id="295" r:id="rId39"/>
    <p:sldId id="296" r:id="rId40"/>
    <p:sldId id="297" r:id="rId41"/>
    <p:sldId id="298" r:id="rId42"/>
    <p:sldId id="299" r:id="rId43"/>
    <p:sldId id="300" r:id="rId44"/>
    <p:sldId id="301" r:id="rId45"/>
    <p:sldId id="302" r:id="rId46"/>
    <p:sldId id="303" r:id="rId47"/>
    <p:sldId id="304" r:id="rId48"/>
    <p:sldId id="305" r:id="rId49"/>
    <p:sldId id="306" r:id="rId50"/>
    <p:sldId id="307" r:id="rId51"/>
    <p:sldId id="308" r:id="rId52"/>
    <p:sldId id="309" r:id="rId53"/>
    <p:sldId id="310" r:id="rId54"/>
    <p:sldId id="311" r:id="rId55"/>
    <p:sldId id="312" r:id="rId56"/>
    <p:sldId id="313" r:id="rId57"/>
    <p:sldId id="314" r:id="rId58"/>
    <p:sldId id="315" r:id="rId59"/>
    <p:sldId id="316" r:id="rId60"/>
    <p:sldId id="317" r:id="rId61"/>
    <p:sldId id="318" r:id="rId62"/>
    <p:sldId id="319" r:id="rId63"/>
    <p:sldId id="320" r:id="rId64"/>
    <p:sldId id="321" r:id="rId65"/>
    <p:sldId id="322" r:id="rId66"/>
    <p:sldId id="323" r:id="rId67"/>
    <p:sldId id="324" r:id="rId68"/>
    <p:sldId id="325" r:id="rId69"/>
    <p:sldId id="326" r:id="rId70"/>
    <p:sldId id="327" r:id="rId71"/>
    <p:sldId id="328" r:id="rId72"/>
    <p:sldId id="329" r:id="rId73"/>
    <p:sldId id="330" r:id="rId74"/>
    <p:sldId id="331" r:id="rId75"/>
    <p:sldId id="332" r:id="rId76"/>
    <p:sldId id="333" r:id="rId77"/>
    <p:sldId id="334" r:id="rId78"/>
    <p:sldId id="335" r:id="rId79"/>
    <p:sldId id="336" r:id="rId80"/>
    <p:sldId id="337" r:id="rId81"/>
    <p:sldId id="338" r:id="rId82"/>
    <p:sldId id="340" r:id="rId83"/>
    <p:sldId id="341" r:id="rId84"/>
    <p:sldId id="342" r:id="rId85"/>
    <p:sldId id="343" r:id="rId86"/>
    <p:sldId id="345" r:id="rId87"/>
    <p:sldId id="344" r:id="rId88"/>
    <p:sldId id="346" r:id="rId89"/>
    <p:sldId id="347" r:id="rId90"/>
    <p:sldId id="349" r:id="rId91"/>
    <p:sldId id="348" r:id="rId92"/>
    <p:sldId id="350" r:id="rId93"/>
    <p:sldId id="351" r:id="rId94"/>
    <p:sldId id="353" r:id="rId95"/>
    <p:sldId id="352" r:id="rId96"/>
    <p:sldId id="354" r:id="rId97"/>
    <p:sldId id="356" r:id="rId9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showOutlineIcons="0">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97" Type="http://schemas.openxmlformats.org/officeDocument/2006/relationships/slide" Target="slides/slide9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presProps" Target="presProps.xml"/><Relationship Id="rId10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47C9B81F-C347-4BEF-BFDF-29C42F48304A}" type="datetimeFigureOut">
              <a:rPr lang="en-US" smtClean="0"/>
              <a:pPr/>
              <a:t>10/13/2016</a:t>
            </a:fld>
            <a:endParaRPr lang="en-US"/>
          </a:p>
        </p:txBody>
      </p:sp>
      <p:sp>
        <p:nvSpPr>
          <p:cNvPr id="19" name="Footer Placeholder 18"/>
          <p:cNvSpPr>
            <a:spLocks noGrp="1"/>
          </p:cNvSpPr>
          <p:nvPr>
            <p:ph type="ftr" sz="quarter" idx="11"/>
          </p:nvPr>
        </p:nvSpPr>
        <p:spPr/>
        <p:txBody>
          <a:bodyPr/>
          <a:lstStyle/>
          <a:p>
            <a:endParaRPr kumimoji="0" lang="en-US"/>
          </a:p>
        </p:txBody>
      </p:sp>
      <p:sp>
        <p:nvSpPr>
          <p:cNvPr id="27" name="Slide Number Placeholder 26"/>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7C9B81F-C347-4BEF-BFDF-29C42F48304A}" type="datetimeFigureOut">
              <a:rPr lang="en-US" smtClean="0"/>
              <a:pPr/>
              <a:t>10/13/2016</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7C9B81F-C347-4BEF-BFDF-29C42F48304A}" type="datetimeFigureOut">
              <a:rPr lang="en-US" smtClean="0"/>
              <a:pPr/>
              <a:t>10/13/2016</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7C9B81F-C347-4BEF-BFDF-29C42F48304A}" type="datetimeFigureOut">
              <a:rPr lang="en-US" smtClean="0"/>
              <a:pPr/>
              <a:t>10/13/2016</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47C9B81F-C347-4BEF-BFDF-29C42F48304A}" type="datetimeFigureOut">
              <a:rPr lang="en-US" smtClean="0"/>
              <a:pPr/>
              <a:t>10/13/2016</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47C9B81F-C347-4BEF-BFDF-29C42F48304A}" type="datetimeFigureOut">
              <a:rPr lang="en-US" smtClean="0"/>
              <a:pPr/>
              <a:t>10/13/2016</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47C9B81F-C347-4BEF-BFDF-29C42F48304A}" type="datetimeFigureOut">
              <a:rPr lang="en-US" smtClean="0"/>
              <a:pPr/>
              <a:t>10/13/2016</a:t>
            </a:fld>
            <a:endParaRPr lang="en-US"/>
          </a:p>
        </p:txBody>
      </p:sp>
      <p:sp>
        <p:nvSpPr>
          <p:cNvPr id="8" name="Footer Placeholder 7"/>
          <p:cNvSpPr>
            <a:spLocks noGrp="1"/>
          </p:cNvSpPr>
          <p:nvPr>
            <p:ph type="ftr" sz="quarter" idx="11"/>
          </p:nvPr>
        </p:nvSpPr>
        <p:spPr/>
        <p:txBody>
          <a:bodyPr/>
          <a:lstStyle/>
          <a:p>
            <a:endParaRPr kumimoji="0" lang="en-US" dirty="0"/>
          </a:p>
        </p:txBody>
      </p:sp>
      <p:sp>
        <p:nvSpPr>
          <p:cNvPr id="9" name="Slide Number Placeholder 8"/>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47C9B81F-C347-4BEF-BFDF-29C42F48304A}" type="datetimeFigureOut">
              <a:rPr lang="en-US" smtClean="0"/>
              <a:pPr/>
              <a:t>10/13/2016</a:t>
            </a:fld>
            <a:endParaRPr lang="en-US"/>
          </a:p>
        </p:txBody>
      </p:sp>
      <p:sp>
        <p:nvSpPr>
          <p:cNvPr id="4" name="Footer Placeholder 3"/>
          <p:cNvSpPr>
            <a:spLocks noGrp="1"/>
          </p:cNvSpPr>
          <p:nvPr>
            <p:ph type="ftr" sz="quarter" idx="11"/>
          </p:nvPr>
        </p:nvSpPr>
        <p:spPr/>
        <p:txBody>
          <a:bodyPr/>
          <a:lstStyle/>
          <a:p>
            <a:endParaRPr kumimoji="0" lang="en-US"/>
          </a:p>
        </p:txBody>
      </p:sp>
      <p:sp>
        <p:nvSpPr>
          <p:cNvPr id="5" name="Slide Number Placeholder 4"/>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C9B81F-C347-4BEF-BFDF-29C42F48304A}" type="datetimeFigureOut">
              <a:rPr lang="en-US" smtClean="0"/>
              <a:pPr/>
              <a:t>10/13/2016</a:t>
            </a:fld>
            <a:endParaRPr lang="en-US"/>
          </a:p>
        </p:txBody>
      </p:sp>
      <p:sp>
        <p:nvSpPr>
          <p:cNvPr id="3" name="Footer Placeholder 2"/>
          <p:cNvSpPr>
            <a:spLocks noGrp="1"/>
          </p:cNvSpPr>
          <p:nvPr>
            <p:ph type="ftr" sz="quarter" idx="11"/>
          </p:nvPr>
        </p:nvSpPr>
        <p:spPr/>
        <p:txBody>
          <a:bodyPr/>
          <a:lstStyle/>
          <a:p>
            <a:endParaRPr kumimoji="0" lang="en-US"/>
          </a:p>
        </p:txBody>
      </p:sp>
      <p:sp>
        <p:nvSpPr>
          <p:cNvPr id="4" name="Slide Number Placeholder 3"/>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47C9B81F-C347-4BEF-BFDF-29C42F48304A}" type="datetimeFigureOut">
              <a:rPr lang="en-US" smtClean="0"/>
              <a:pPr/>
              <a:t>10/13/2016</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47C9B81F-C347-4BEF-BFDF-29C42F48304A}" type="datetimeFigureOut">
              <a:rPr lang="en-US" smtClean="0"/>
              <a:pPr/>
              <a:t>10/13/2016</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a:xfrm>
            <a:off x="8077200" y="6356350"/>
            <a:ext cx="609600" cy="365125"/>
          </a:xfrm>
        </p:spPr>
        <p:txBody>
          <a:bodyPr/>
          <a:lstStyle/>
          <a:p>
            <a:fld id="{042AED99-7FB4-404E-8A97-64753DCE42EC}" type="slidenum">
              <a:rPr kumimoji="0" lang="en-US" smtClean="0"/>
              <a:pPr/>
              <a:t>‹#›</a:t>
            </a:fld>
            <a:endParaRPr kumimoji="0"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47C9B81F-C347-4BEF-BFDF-29C42F48304A}" type="datetimeFigureOut">
              <a:rPr lang="en-US" smtClean="0"/>
              <a:pPr/>
              <a:t>10/13/2016</a:t>
            </a:fld>
            <a:endParaRPr lang="en-US" dirty="0">
              <a:solidFill>
                <a:schemeClr val="tx2">
                  <a:shade val="90000"/>
                </a:scheme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lgn="l" eaLnBrk="1" latinLnBrk="0" hangingPunct="1"/>
            <a:endParaRPr kumimoji="0" lang="en-US" dirty="0">
              <a:solidFill>
                <a:schemeClr val="tx2">
                  <a:shade val="90000"/>
                </a:scheme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42AED99-7FB4-404E-8A97-64753DCE42EC}" type="slidenum">
              <a:rPr kumimoji="0" lang="en-US" smtClean="0"/>
              <a:pPr/>
              <a:t>‹#›</a:t>
            </a:fld>
            <a:endParaRPr kumimoji="0" lang="en-US" dirty="0">
              <a:solidFill>
                <a:schemeClr val="tx2">
                  <a:shade val="90000"/>
                </a:schemeClr>
              </a:solidFill>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s://en.wikipedia.org/wiki/Jain_ascetics" TargetMode="External"/><Relationship Id="rId3" Type="http://schemas.openxmlformats.org/officeDocument/2006/relationships/hyperlink" Target="https://en.wikipedia.org/wiki/Anekantavada" TargetMode="External"/><Relationship Id="rId7" Type="http://schemas.openxmlformats.org/officeDocument/2006/relationships/hyperlink" Target="https://en.wikipedia.org/wiki/Brahmacharya" TargetMode="External"/><Relationship Id="rId12" Type="http://schemas.openxmlformats.org/officeDocument/2006/relationships/hyperlink" Target="https://en.wikipedia.org/wiki/Mahavir" TargetMode="External"/><Relationship Id="rId2" Type="http://schemas.openxmlformats.org/officeDocument/2006/relationships/hyperlink" Target="https://en.wikipedia.org/wiki/Ahimsa_in_Jainism" TargetMode="External"/><Relationship Id="rId1" Type="http://schemas.openxmlformats.org/officeDocument/2006/relationships/slideLayout" Target="../slideLayouts/slideLayout1.xml"/><Relationship Id="rId6" Type="http://schemas.openxmlformats.org/officeDocument/2006/relationships/hyperlink" Target="https://en.wikipedia.org/wiki/Asteya" TargetMode="External"/><Relationship Id="rId11" Type="http://schemas.openxmlformats.org/officeDocument/2006/relationships/hyperlink" Target="https://en.wikipedia.org/wiki/Rishabhdev" TargetMode="External"/><Relationship Id="rId5" Type="http://schemas.openxmlformats.org/officeDocument/2006/relationships/hyperlink" Target="https://en.wikipedia.org/wiki/Satya" TargetMode="External"/><Relationship Id="rId10" Type="http://schemas.openxmlformats.org/officeDocument/2006/relationships/hyperlink" Target="https://en.wikipedia.org/wiki/Tirthankara" TargetMode="External"/><Relationship Id="rId4" Type="http://schemas.openxmlformats.org/officeDocument/2006/relationships/hyperlink" Target="https://en.wikipedia.org/wiki/Aparigraha" TargetMode="External"/><Relationship Id="rId9" Type="http://schemas.openxmlformats.org/officeDocument/2006/relationships/hyperlink" Target="https://en.wikipedia.org/wiki/%C5%9Ar%C4%81vaka_(Jainism)"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dirty="0" err="1" smtClean="0"/>
              <a:t>Dilwara</a:t>
            </a:r>
            <a:r>
              <a:rPr lang="en-US" dirty="0" smtClean="0"/>
              <a:t> Jain temple </a:t>
            </a:r>
            <a:endParaRPr lang="fil-PH" dirty="0"/>
          </a:p>
        </p:txBody>
      </p:sp>
      <p:sp>
        <p:nvSpPr>
          <p:cNvPr id="3" name="Subtitle 2"/>
          <p:cNvSpPr>
            <a:spLocks noGrp="1"/>
          </p:cNvSpPr>
          <p:nvPr>
            <p:ph type="subTitle" idx="1"/>
          </p:nvPr>
        </p:nvSpPr>
        <p:spPr/>
        <p:txBody>
          <a:bodyPr>
            <a:normAutofit/>
          </a:bodyPr>
          <a:lstStyle/>
          <a:p>
            <a:pPr algn="ctr"/>
            <a:r>
              <a:rPr lang="en-US" sz="4400" dirty="0" err="1" smtClean="0"/>
              <a:t>Mt.Abu</a:t>
            </a:r>
            <a:r>
              <a:rPr lang="en-US" sz="4400" dirty="0" smtClean="0"/>
              <a:t>, Rajasthan</a:t>
            </a:r>
            <a:endParaRPr lang="fil-PH" sz="4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45719"/>
            <a:ext cx="7851648" cy="45719"/>
          </a:xfrm>
        </p:spPr>
        <p:txBody>
          <a:bodyPr>
            <a:normAutofit fontScale="90000"/>
          </a:bodyPr>
          <a:lstStyle/>
          <a:p>
            <a:endParaRPr lang="fil-PH" dirty="0"/>
          </a:p>
        </p:txBody>
      </p:sp>
      <p:sp>
        <p:nvSpPr>
          <p:cNvPr id="3" name="Subtitle 2"/>
          <p:cNvSpPr>
            <a:spLocks noGrp="1"/>
          </p:cNvSpPr>
          <p:nvPr>
            <p:ph type="subTitle" idx="1"/>
          </p:nvPr>
        </p:nvSpPr>
        <p:spPr>
          <a:xfrm>
            <a:off x="0" y="0"/>
            <a:ext cx="9144000" cy="6858000"/>
          </a:xfrm>
        </p:spPr>
        <p:txBody>
          <a:bodyPr/>
          <a:lstStyle/>
          <a:p>
            <a:pPr algn="ctr"/>
            <a:r>
              <a:rPr lang="fil-PH" dirty="0" smtClean="0"/>
              <a:t> </a:t>
            </a:r>
            <a:endParaRPr lang="fil-PH" dirty="0" smtClean="0"/>
          </a:p>
          <a:p>
            <a:pPr algn="ctr"/>
            <a:endParaRPr lang="fil-PH" dirty="0" smtClean="0"/>
          </a:p>
          <a:p>
            <a:pPr algn="ctr"/>
            <a:r>
              <a:rPr lang="fil-PH" dirty="0" smtClean="0"/>
              <a:t>The </a:t>
            </a:r>
            <a:r>
              <a:rPr lang="fil-PH" dirty="0" smtClean="0"/>
              <a:t>three main principles of Jainism are </a:t>
            </a:r>
            <a:r>
              <a:rPr lang="fil-PH" i="1" dirty="0" smtClean="0">
                <a:hlinkClick r:id="rId2" tooltip="Ahimsa in Jainism"/>
              </a:rPr>
              <a:t>ahimsa</a:t>
            </a:r>
            <a:r>
              <a:rPr lang="fil-PH" dirty="0" smtClean="0"/>
              <a:t> (non-violence), </a:t>
            </a:r>
            <a:r>
              <a:rPr lang="fil-PH" i="1" dirty="0" smtClean="0">
                <a:hlinkClick r:id="rId3" tooltip="Anekantavada"/>
              </a:rPr>
              <a:t>anekantavada</a:t>
            </a:r>
            <a:r>
              <a:rPr lang="fil-PH" dirty="0" smtClean="0"/>
              <a:t> (non-absolutism), and </a:t>
            </a:r>
            <a:r>
              <a:rPr lang="fil-PH" i="1" dirty="0" smtClean="0">
                <a:hlinkClick r:id="rId4" tooltip="Aparigraha"/>
              </a:rPr>
              <a:t>aparigraha</a:t>
            </a:r>
            <a:r>
              <a:rPr lang="fil-PH" dirty="0" smtClean="0"/>
              <a:t>(non-possessiveness). Followers of Jainism take five main vows: </a:t>
            </a:r>
            <a:r>
              <a:rPr lang="fil-PH" i="1" dirty="0" smtClean="0">
                <a:hlinkClick r:id="rId2" tooltip="Ahimsa in Jainism"/>
              </a:rPr>
              <a:t>ahimsa</a:t>
            </a:r>
            <a:r>
              <a:rPr lang="fil-PH" dirty="0" smtClean="0"/>
              <a:t> (non-violence),</a:t>
            </a:r>
            <a:r>
              <a:rPr lang="fil-PH" i="1" dirty="0" smtClean="0">
                <a:hlinkClick r:id="rId5" tooltip="Satya"/>
              </a:rPr>
              <a:t>satya</a:t>
            </a:r>
            <a:r>
              <a:rPr lang="fil-PH" dirty="0" smtClean="0"/>
              <a:t> (not lying), </a:t>
            </a:r>
            <a:r>
              <a:rPr lang="fil-PH" i="1" dirty="0" smtClean="0">
                <a:hlinkClick r:id="rId6" tooltip="Asteya"/>
              </a:rPr>
              <a:t>asteya</a:t>
            </a:r>
            <a:r>
              <a:rPr lang="fil-PH" dirty="0" smtClean="0"/>
              <a:t> (not stealing), </a:t>
            </a:r>
            <a:r>
              <a:rPr lang="fil-PH" i="1" dirty="0" smtClean="0">
                <a:hlinkClick r:id="rId7" tooltip="Brahmacharya"/>
              </a:rPr>
              <a:t>brahmacharya</a:t>
            </a:r>
            <a:r>
              <a:rPr lang="fil-PH" dirty="0" smtClean="0"/>
              <a:t> (chastity), and </a:t>
            </a:r>
            <a:r>
              <a:rPr lang="fil-PH" i="1" dirty="0" smtClean="0">
                <a:hlinkClick r:id="rId4" tooltip="Aparigraha"/>
              </a:rPr>
              <a:t>aparigraha</a:t>
            </a:r>
            <a:r>
              <a:rPr lang="fil-PH" dirty="0" smtClean="0"/>
              <a:t> (non-attachment). </a:t>
            </a:r>
            <a:r>
              <a:rPr lang="fil-PH" dirty="0" smtClean="0">
                <a:hlinkClick r:id="rId8" tooltip="Jain ascetics"/>
              </a:rPr>
              <a:t>Jain monks and nuns</a:t>
            </a:r>
            <a:r>
              <a:rPr lang="fil-PH" dirty="0" smtClean="0"/>
              <a:t> observe these vows absolutely whereas householders (</a:t>
            </a:r>
            <a:r>
              <a:rPr lang="fil-PH" i="1" dirty="0" smtClean="0">
                <a:hlinkClick r:id="rId9" tooltip="Śrāvaka (Jainism)"/>
              </a:rPr>
              <a:t>śrāvakas</a:t>
            </a:r>
            <a:r>
              <a:rPr lang="fil-PH" dirty="0" smtClean="0"/>
              <a:t>) observe them within their practical limitations</a:t>
            </a:r>
            <a:r>
              <a:rPr lang="fil-PH" dirty="0" smtClean="0"/>
              <a:t>.</a:t>
            </a:r>
          </a:p>
          <a:p>
            <a:pPr algn="ctr"/>
            <a:r>
              <a:rPr lang="en-US" dirty="0" err="1" smtClean="0"/>
              <a:t>Jains</a:t>
            </a:r>
            <a:r>
              <a:rPr lang="en-US" dirty="0" smtClean="0"/>
              <a:t> trace their history through a succession of twenty-four teachers and revivers of the Jain path known as </a:t>
            </a:r>
            <a:r>
              <a:rPr lang="en-US" i="1" dirty="0" err="1" smtClean="0">
                <a:hlinkClick r:id="rId10" tooltip="Tirthankara"/>
              </a:rPr>
              <a:t>Tirthankaras</a:t>
            </a:r>
            <a:r>
              <a:rPr lang="en-US" dirty="0" smtClean="0"/>
              <a:t>. In the current era, this started with </a:t>
            </a:r>
            <a:r>
              <a:rPr lang="en-US" dirty="0" err="1" smtClean="0">
                <a:hlinkClick r:id="rId11" tooltip="Rishabhdev"/>
              </a:rPr>
              <a:t>Rishabhdeva</a:t>
            </a:r>
            <a:r>
              <a:rPr lang="en-US" dirty="0" smtClean="0"/>
              <a:t> and concluded with </a:t>
            </a:r>
            <a:r>
              <a:rPr lang="en-US" dirty="0" err="1" smtClean="0">
                <a:hlinkClick r:id="rId12" tooltip="Mahavir"/>
              </a:rPr>
              <a:t>Mahavira</a:t>
            </a:r>
            <a:r>
              <a:rPr lang="en-US" dirty="0" smtClean="0"/>
              <a:t>. </a:t>
            </a:r>
            <a:r>
              <a:rPr lang="en-US" dirty="0" err="1" smtClean="0"/>
              <a:t>Jains</a:t>
            </a:r>
            <a:r>
              <a:rPr lang="en-US" dirty="0" smtClean="0"/>
              <a:t> believe that Jainism is eternal and while it may be forgotten, it will be revived from time to time.</a:t>
            </a:r>
            <a:endParaRPr lang="fil-PH"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adinath-650-x-350_091415025640.jpg"/>
          <p:cNvPicPr>
            <a:picLocks noChangeAspect="1"/>
          </p:cNvPicPr>
          <p:nvPr/>
        </p:nvPicPr>
        <p:blipFill>
          <a:blip r:embed="rId2"/>
          <a:stretch>
            <a:fillRect/>
          </a:stretch>
        </p:blipFill>
        <p:spPr>
          <a:xfrm>
            <a:off x="0" y="990600"/>
            <a:ext cx="9144000" cy="48768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mount abu1.jpg"/>
          <p:cNvPicPr>
            <a:picLocks noChangeAspect="1"/>
          </p:cNvPicPr>
          <p:nvPr/>
        </p:nvPicPr>
        <p:blipFill>
          <a:blip r:embed="rId2"/>
          <a:stretch>
            <a:fillRect/>
          </a:stretch>
        </p:blipFill>
        <p:spPr>
          <a:xfrm>
            <a:off x="0" y="672084"/>
            <a:ext cx="9144000" cy="5513832"/>
          </a:xfrm>
          <a:prstGeom prst="rect">
            <a:avLst/>
          </a:prstGeom>
        </p:spPr>
      </p:pic>
      <p:sp>
        <p:nvSpPr>
          <p:cNvPr id="5" name="TextBox 4"/>
          <p:cNvSpPr txBox="1"/>
          <p:nvPr/>
        </p:nvSpPr>
        <p:spPr>
          <a:xfrm>
            <a:off x="1905000" y="381000"/>
            <a:ext cx="4572000" cy="830997"/>
          </a:xfrm>
          <a:prstGeom prst="rect">
            <a:avLst/>
          </a:prstGeom>
          <a:solidFill>
            <a:srgbClr val="FFFF00"/>
          </a:solidFill>
        </p:spPr>
        <p:txBody>
          <a:bodyPr wrap="square" rtlCol="0">
            <a:spAutoFit/>
          </a:bodyPr>
          <a:lstStyle/>
          <a:p>
            <a:pPr algn="ctr"/>
            <a:r>
              <a:rPr lang="en-US" sz="2400" b="1" dirty="0" err="1" smtClean="0">
                <a:solidFill>
                  <a:schemeClr val="bg1"/>
                </a:solidFill>
              </a:rPr>
              <a:t>Dilwara</a:t>
            </a:r>
            <a:r>
              <a:rPr lang="en-US" sz="2400" b="1" dirty="0" smtClean="0">
                <a:solidFill>
                  <a:schemeClr val="bg1"/>
                </a:solidFill>
              </a:rPr>
              <a:t> Jain temple in Mt. Abu, Rajasthan</a:t>
            </a:r>
            <a:endParaRPr lang="fil-PH" sz="2400" b="1" dirty="0">
              <a:solidFill>
                <a:schemeClr val="bg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url9.jpg"/>
          <p:cNvPicPr>
            <a:picLocks noChangeAspect="1"/>
          </p:cNvPicPr>
          <p:nvPr/>
        </p:nvPicPr>
        <p:blipFill>
          <a:blip r:embed="rId2"/>
          <a:stretch>
            <a:fillRect/>
          </a:stretch>
        </p:blipFill>
        <p:spPr>
          <a:xfrm>
            <a:off x="1" y="838200"/>
            <a:ext cx="9219174" cy="5139689"/>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1.Dilwara_Temple-WC.jpg"/>
          <p:cNvPicPr>
            <a:picLocks noChangeAspect="1"/>
          </p:cNvPicPr>
          <p:nvPr/>
        </p:nvPicPr>
        <p:blipFill>
          <a:blip r:embed="rId2"/>
          <a:stretch>
            <a:fillRect/>
          </a:stretch>
        </p:blipFill>
        <p:spPr>
          <a:xfrm>
            <a:off x="-76200" y="1371600"/>
            <a:ext cx="9296400" cy="41148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2.jpg"/>
          <p:cNvPicPr>
            <a:picLocks noChangeAspect="1"/>
          </p:cNvPicPr>
          <p:nvPr/>
        </p:nvPicPr>
        <p:blipFill>
          <a:blip r:embed="rId2"/>
          <a:stretch>
            <a:fillRect/>
          </a:stretch>
        </p:blipFill>
        <p:spPr>
          <a:xfrm>
            <a:off x="0" y="1467255"/>
            <a:ext cx="9144000" cy="3923489"/>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374b419e3f26db2017902211945903c8.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77922_8731 (1).jpg"/>
          <p:cNvPicPr>
            <a:picLocks noGrp="1" noChangeAspect="1"/>
          </p:cNvPicPr>
          <p:nvPr>
            <p:ph idx="1"/>
          </p:nvPr>
        </p:nvPicPr>
        <p:blipFill>
          <a:blip r:embed="rId2"/>
          <a:stretch>
            <a:fillRect/>
          </a:stretch>
        </p:blipFill>
        <p:spPr>
          <a:xfrm>
            <a:off x="0" y="381000"/>
            <a:ext cx="9243293" cy="5831339"/>
          </a:xfr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elwada.jpg"/>
          <p:cNvPicPr>
            <a:picLocks noGrp="1" noChangeAspect="1"/>
          </p:cNvPicPr>
          <p:nvPr>
            <p:ph idx="1"/>
          </p:nvPr>
        </p:nvPicPr>
        <p:blipFill>
          <a:blip r:embed="rId2"/>
          <a:stretch>
            <a:fillRect/>
          </a:stretch>
        </p:blipFill>
        <p:spPr>
          <a:xfrm>
            <a:off x="1066800" y="1"/>
            <a:ext cx="7086176" cy="6857999"/>
          </a:xfr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0789208695.interior06.jpg"/>
          <p:cNvPicPr>
            <a:picLocks noGrp="1" noChangeAspect="1"/>
          </p:cNvPicPr>
          <p:nvPr>
            <p:ph idx="1"/>
          </p:nvPr>
        </p:nvPicPr>
        <p:blipFill>
          <a:blip r:embed="rId2"/>
          <a:stretch>
            <a:fillRect/>
          </a:stretch>
        </p:blipFill>
        <p:spPr>
          <a:xfrm>
            <a:off x="2362200" y="1"/>
            <a:ext cx="4603750" cy="6857999"/>
          </a:xfr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dilwara-jain-temple-1-728.jpg"/>
          <p:cNvPicPr>
            <a:picLocks noChangeAspect="1"/>
          </p:cNvPicPr>
          <p:nvPr/>
        </p:nvPicPr>
        <p:blipFill>
          <a:blip r:embed="rId2"/>
          <a:stretch>
            <a:fillRect/>
          </a:stretch>
        </p:blipFill>
        <p:spPr>
          <a:xfrm>
            <a:off x="0" y="0"/>
            <a:ext cx="9144000" cy="6858000"/>
          </a:xfrm>
          <a:prstGeom prst="rect">
            <a:avLst/>
          </a:prstGeom>
        </p:spPr>
      </p:pic>
      <p:sp>
        <p:nvSpPr>
          <p:cNvPr id="5" name="TextBox 4"/>
          <p:cNvSpPr txBox="1"/>
          <p:nvPr/>
        </p:nvSpPr>
        <p:spPr>
          <a:xfrm>
            <a:off x="2819400" y="6248400"/>
            <a:ext cx="3810000" cy="369332"/>
          </a:xfrm>
          <a:prstGeom prst="rect">
            <a:avLst/>
          </a:prstGeom>
          <a:solidFill>
            <a:schemeClr val="tx1"/>
          </a:solidFill>
        </p:spPr>
        <p:txBody>
          <a:bodyPr wrap="square" rtlCol="0">
            <a:spAutoFit/>
          </a:bodyPr>
          <a:lstStyle/>
          <a:p>
            <a:endParaRPr lang="fil-PH"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jpg"/>
          <p:cNvPicPr>
            <a:picLocks noGrp="1" noChangeAspect="1"/>
          </p:cNvPicPr>
          <p:nvPr>
            <p:ph idx="1"/>
          </p:nvPr>
        </p:nvPicPr>
        <p:blipFill>
          <a:blip r:embed="rId2"/>
          <a:stretch>
            <a:fillRect/>
          </a:stretch>
        </p:blipFill>
        <p:spPr>
          <a:xfrm>
            <a:off x="0" y="762000"/>
            <a:ext cx="9197338" cy="5181599"/>
          </a:xfr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05 Gummanayakanapalya Temple Vijayanagara.JPG"/>
          <p:cNvPicPr>
            <a:picLocks noGrp="1" noChangeAspect="1"/>
          </p:cNvPicPr>
          <p:nvPr>
            <p:ph idx="1"/>
          </p:nvPr>
        </p:nvPicPr>
        <p:blipFill>
          <a:blip r:embed="rId2"/>
          <a:stretch>
            <a:fillRect/>
          </a:stretch>
        </p:blipFill>
        <p:spPr>
          <a:xfrm>
            <a:off x="2438400" y="0"/>
            <a:ext cx="4571999" cy="6858000"/>
          </a:xfr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5bf351f68b8672494ce3c50b386155dd.jpg"/>
          <p:cNvPicPr>
            <a:picLocks noGrp="1" noChangeAspect="1"/>
          </p:cNvPicPr>
          <p:nvPr>
            <p:ph idx="1"/>
          </p:nvPr>
        </p:nvPicPr>
        <p:blipFill>
          <a:blip r:embed="rId2"/>
          <a:stretch>
            <a:fillRect/>
          </a:stretch>
        </p:blipFill>
        <p:spPr>
          <a:xfrm>
            <a:off x="1219200" y="1"/>
            <a:ext cx="6601714" cy="6858000"/>
          </a:xfr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6d449e44505664285fba14511805ee91.jpg"/>
          <p:cNvPicPr>
            <a:picLocks noGrp="1" noChangeAspect="1"/>
          </p:cNvPicPr>
          <p:nvPr>
            <p:ph idx="1"/>
          </p:nvPr>
        </p:nvPicPr>
        <p:blipFill>
          <a:blip r:embed="rId2"/>
          <a:stretch>
            <a:fillRect/>
          </a:stretch>
        </p:blipFill>
        <p:spPr>
          <a:xfrm>
            <a:off x="0" y="228600"/>
            <a:ext cx="9144000" cy="6199532"/>
          </a:xfr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21_Airavatesvara temple_Lion elephant_Yali.JPG"/>
          <p:cNvPicPr>
            <a:picLocks noGrp="1" noChangeAspect="1"/>
          </p:cNvPicPr>
          <p:nvPr>
            <p:ph idx="1"/>
          </p:nvPr>
        </p:nvPicPr>
        <p:blipFill>
          <a:blip r:embed="rId2"/>
          <a:stretch>
            <a:fillRect/>
          </a:stretch>
        </p:blipFill>
        <p:spPr>
          <a:xfrm>
            <a:off x="0" y="0"/>
            <a:ext cx="9164108" cy="6873081"/>
          </a:xfr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76_big.jpg"/>
          <p:cNvPicPr>
            <a:picLocks noGrp="1" noChangeAspect="1"/>
          </p:cNvPicPr>
          <p:nvPr>
            <p:ph idx="1"/>
          </p:nvPr>
        </p:nvPicPr>
        <p:blipFill>
          <a:blip r:embed="rId2"/>
          <a:stretch>
            <a:fillRect/>
          </a:stretch>
        </p:blipFill>
        <p:spPr>
          <a:xfrm>
            <a:off x="2514600" y="0"/>
            <a:ext cx="4038600" cy="6858000"/>
          </a:xfr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658ab7d1828b456e71c53e192dd34968.jpg"/>
          <p:cNvPicPr>
            <a:picLocks noGrp="1" noChangeAspect="1"/>
          </p:cNvPicPr>
          <p:nvPr>
            <p:ph idx="1"/>
          </p:nvPr>
        </p:nvPicPr>
        <p:blipFill>
          <a:blip r:embed="rId2"/>
          <a:stretch>
            <a:fillRect/>
          </a:stretch>
        </p:blipFill>
        <p:spPr>
          <a:xfrm>
            <a:off x="2286000" y="-48661"/>
            <a:ext cx="4738290" cy="6906661"/>
          </a:xfr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32510_6959.jpg"/>
          <p:cNvPicPr>
            <a:picLocks noGrp="1" noChangeAspect="1"/>
          </p:cNvPicPr>
          <p:nvPr>
            <p:ph idx="1"/>
          </p:nvPr>
        </p:nvPicPr>
        <p:blipFill>
          <a:blip r:embed="rId2"/>
          <a:stretch>
            <a:fillRect/>
          </a:stretch>
        </p:blipFill>
        <p:spPr>
          <a:xfrm>
            <a:off x="18574" y="838200"/>
            <a:ext cx="9125426" cy="5069681"/>
          </a:xfr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0175160_742955672480318_1781371359_n.jpg"/>
          <p:cNvPicPr>
            <a:picLocks noGrp="1" noChangeAspect="1"/>
          </p:cNvPicPr>
          <p:nvPr>
            <p:ph idx="1"/>
          </p:nvPr>
        </p:nvPicPr>
        <p:blipFill>
          <a:blip r:embed="rId2"/>
          <a:stretch>
            <a:fillRect/>
          </a:stretch>
        </p:blipFill>
        <p:spPr>
          <a:xfrm>
            <a:off x="1219200" y="0"/>
            <a:ext cx="6796881" cy="6796881"/>
          </a:xfr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1169704.jpg"/>
          <p:cNvPicPr>
            <a:picLocks noGrp="1" noChangeAspect="1"/>
          </p:cNvPicPr>
          <p:nvPr>
            <p:ph idx="1"/>
          </p:nvPr>
        </p:nvPicPr>
        <p:blipFill>
          <a:blip r:embed="rId2"/>
          <a:stretch>
            <a:fillRect/>
          </a:stretch>
        </p:blipFill>
        <p:spPr>
          <a:xfrm>
            <a:off x="1" y="304800"/>
            <a:ext cx="9143999" cy="6065192"/>
          </a:xfr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dilwara-jain-temple-6-638.jpg"/>
          <p:cNvPicPr>
            <a:picLocks noChangeAspect="1"/>
          </p:cNvPicPr>
          <p:nvPr/>
        </p:nvPicPr>
        <p:blipFill>
          <a:blip r:embed="rId2"/>
          <a:stretch>
            <a:fillRect/>
          </a:stretch>
        </p:blipFill>
        <p:spPr>
          <a:xfrm>
            <a:off x="4772" y="-3584"/>
            <a:ext cx="9139228" cy="6861584"/>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76_big.jpg"/>
          <p:cNvPicPr>
            <a:picLocks noGrp="1" noChangeAspect="1"/>
          </p:cNvPicPr>
          <p:nvPr>
            <p:ph idx="1"/>
          </p:nvPr>
        </p:nvPicPr>
        <p:blipFill>
          <a:blip r:embed="rId2"/>
          <a:stretch>
            <a:fillRect/>
          </a:stretch>
        </p:blipFill>
        <p:spPr>
          <a:xfrm>
            <a:off x="2362200" y="0"/>
            <a:ext cx="4032241" cy="6847201"/>
          </a:xfr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1173176.jpg"/>
          <p:cNvPicPr>
            <a:picLocks noGrp="1" noChangeAspect="1"/>
          </p:cNvPicPr>
          <p:nvPr>
            <p:ph idx="1"/>
          </p:nvPr>
        </p:nvPicPr>
        <p:blipFill>
          <a:blip r:embed="rId2"/>
          <a:stretch>
            <a:fillRect/>
          </a:stretch>
        </p:blipFill>
        <p:spPr>
          <a:xfrm>
            <a:off x="2209800" y="0"/>
            <a:ext cx="4438636" cy="6824569"/>
          </a:xfr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7275788-ancient-sun-temple-in-ranakpur-jain-temple-carving--ranakpur-rajasthan-pali-district-udaipur-india-a.jpg"/>
          <p:cNvPicPr>
            <a:picLocks noGrp="1" noChangeAspect="1"/>
          </p:cNvPicPr>
          <p:nvPr>
            <p:ph idx="1"/>
          </p:nvPr>
        </p:nvPicPr>
        <p:blipFill>
          <a:blip r:embed="rId2"/>
          <a:stretch>
            <a:fillRect/>
          </a:stretch>
        </p:blipFill>
        <p:spPr>
          <a:xfrm>
            <a:off x="0" y="609600"/>
            <a:ext cx="9144000" cy="5730240"/>
          </a:xfr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6" name="Content Placeholder 5" descr="2592088421_3fcde742b9_b.jpg"/>
          <p:cNvPicPr>
            <a:picLocks noGrp="1" noChangeAspect="1"/>
          </p:cNvPicPr>
          <p:nvPr>
            <p:ph idx="1"/>
          </p:nvPr>
        </p:nvPicPr>
        <p:blipFill>
          <a:blip r:embed="rId2"/>
          <a:stretch>
            <a:fillRect/>
          </a:stretch>
        </p:blipFill>
        <p:spPr>
          <a:xfrm>
            <a:off x="2057400" y="0"/>
            <a:ext cx="4800600" cy="6884894"/>
          </a:xfr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8167305265_c9efc06b65.jpg"/>
          <p:cNvPicPr>
            <a:picLocks noGrp="1" noChangeAspect="1"/>
          </p:cNvPicPr>
          <p:nvPr>
            <p:ph idx="1"/>
          </p:nvPr>
        </p:nvPicPr>
        <p:blipFill>
          <a:blip r:embed="rId2"/>
          <a:stretch>
            <a:fillRect/>
          </a:stretch>
        </p:blipFill>
        <p:spPr>
          <a:xfrm>
            <a:off x="1447800" y="-47749"/>
            <a:ext cx="6298044" cy="6905749"/>
          </a:xfr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a15186-3.png"/>
          <p:cNvPicPr>
            <a:picLocks noGrp="1" noChangeAspect="1"/>
          </p:cNvPicPr>
          <p:nvPr>
            <p:ph idx="1"/>
          </p:nvPr>
        </p:nvPicPr>
        <p:blipFill>
          <a:blip r:embed="rId2"/>
          <a:stretch>
            <a:fillRect/>
          </a:stretch>
        </p:blipFill>
        <p:spPr>
          <a:xfrm>
            <a:off x="1066800" y="1"/>
            <a:ext cx="6846589" cy="6857999"/>
          </a:xfr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architecture.jpg"/>
          <p:cNvPicPr>
            <a:picLocks noGrp="1" noChangeAspect="1"/>
          </p:cNvPicPr>
          <p:nvPr>
            <p:ph idx="1"/>
          </p:nvPr>
        </p:nvPicPr>
        <p:blipFill>
          <a:blip r:embed="rId2"/>
          <a:stretch>
            <a:fillRect/>
          </a:stretch>
        </p:blipFill>
        <p:spPr>
          <a:xfrm>
            <a:off x="-10809" y="1295400"/>
            <a:ext cx="9154809" cy="4191000"/>
          </a:xfr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b0b20a9ec39793f4c0b86b24818aeb3d.jpg"/>
          <p:cNvPicPr>
            <a:picLocks noGrp="1" noChangeAspect="1"/>
          </p:cNvPicPr>
          <p:nvPr>
            <p:ph idx="1"/>
          </p:nvPr>
        </p:nvPicPr>
        <p:blipFill>
          <a:blip r:embed="rId2" cstate="print"/>
          <a:stretch>
            <a:fillRect/>
          </a:stretch>
        </p:blipFill>
        <p:spPr>
          <a:xfrm>
            <a:off x="0" y="381000"/>
            <a:ext cx="9144000" cy="6046442"/>
          </a:xfr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Ceiling_of_Dilwara_Jain_Temple_Abu_Rajasthan_India.jpg"/>
          <p:cNvPicPr>
            <a:picLocks noGrp="1" noChangeAspect="1"/>
          </p:cNvPicPr>
          <p:nvPr>
            <p:ph idx="1"/>
          </p:nvPr>
        </p:nvPicPr>
        <p:blipFill>
          <a:blip r:embed="rId2"/>
          <a:stretch>
            <a:fillRect/>
          </a:stretch>
        </p:blipFill>
        <p:spPr>
          <a:xfrm>
            <a:off x="1752600" y="0"/>
            <a:ext cx="5767126" cy="6841908"/>
          </a:xfr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Ceiling-3-of-Dilwara-temple-complex-Mount-Abu (1).jpg"/>
          <p:cNvPicPr>
            <a:picLocks noGrp="1" noChangeAspect="1"/>
          </p:cNvPicPr>
          <p:nvPr>
            <p:ph idx="1"/>
          </p:nvPr>
        </p:nvPicPr>
        <p:blipFill>
          <a:blip r:embed="rId2"/>
          <a:stretch>
            <a:fillRect/>
          </a:stretch>
        </p:blipFill>
        <p:spPr>
          <a:xfrm>
            <a:off x="0" y="381000"/>
            <a:ext cx="9191433" cy="6094710"/>
          </a:xfr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a:xfrm>
            <a:off x="0" y="0"/>
            <a:ext cx="9144000" cy="6858000"/>
          </a:xfrm>
        </p:spPr>
        <p:txBody>
          <a:bodyPr>
            <a:normAutofit fontScale="92500"/>
          </a:bodyPr>
          <a:lstStyle/>
          <a:p>
            <a:pPr algn="ctr"/>
            <a:endParaRPr lang="en-US" dirty="0" smtClean="0"/>
          </a:p>
          <a:p>
            <a:pPr algn="ctr"/>
            <a:r>
              <a:rPr lang="en-US" dirty="0" smtClean="0"/>
              <a:t>The Jain religion was born in India on the fundamental principle of non violence or Ahimsa and shares this doctrine with Buddhism .It originates with the first of 24 </a:t>
            </a:r>
            <a:r>
              <a:rPr lang="en-US" dirty="0" err="1" smtClean="0"/>
              <a:t>Tirthankaras</a:t>
            </a:r>
            <a:r>
              <a:rPr lang="en-US" dirty="0" smtClean="0"/>
              <a:t> or teachers the most famous of which is </a:t>
            </a:r>
            <a:r>
              <a:rPr lang="en-US" dirty="0" err="1" smtClean="0"/>
              <a:t>Mahavira</a:t>
            </a:r>
            <a:r>
              <a:rPr lang="en-US" dirty="0" smtClean="0"/>
              <a:t>  whose statue is seen here. While the rest of the world may not be aware of Jain as an ancient religion, it nevertheless has millions of followers in India and elsewhere.</a:t>
            </a:r>
          </a:p>
          <a:p>
            <a:pPr algn="ctr" fontAlgn="t"/>
            <a:endParaRPr lang="en-US" dirty="0" smtClean="0"/>
          </a:p>
          <a:p>
            <a:pPr algn="ctr"/>
            <a:r>
              <a:rPr lang="en-US" dirty="0" smtClean="0"/>
              <a:t>Jainism (/ˈ</a:t>
            </a:r>
            <a:r>
              <a:rPr lang="en-US" dirty="0" err="1" smtClean="0"/>
              <a:t>dʒeɪnɪzəm</a:t>
            </a:r>
            <a:r>
              <a:rPr lang="en-US" dirty="0" smtClean="0"/>
              <a:t>/ or /ˈ</a:t>
            </a:r>
            <a:r>
              <a:rPr lang="en-US" dirty="0" err="1" smtClean="0"/>
              <a:t>dʒaɪnɪzəm</a:t>
            </a:r>
            <a:r>
              <a:rPr lang="en-US" dirty="0" smtClean="0"/>
              <a:t>/), traditionally known as Jain dharma, is an ancient Indian religion belonging to the </a:t>
            </a:r>
            <a:r>
              <a:rPr lang="en-US" dirty="0" err="1" smtClean="0"/>
              <a:t>śramaṇa</a:t>
            </a:r>
            <a:r>
              <a:rPr lang="en-US" dirty="0" smtClean="0"/>
              <a:t> tradition. The central tenet is </a:t>
            </a:r>
            <a:r>
              <a:rPr lang="en-US" b="1" dirty="0" smtClean="0"/>
              <a:t>non-violence</a:t>
            </a:r>
            <a:r>
              <a:rPr lang="en-US" dirty="0" smtClean="0"/>
              <a:t> and love towards all living beings. </a:t>
            </a:r>
            <a:r>
              <a:rPr lang="en-US" dirty="0" err="1" smtClean="0"/>
              <a:t>Parasparopagraho</a:t>
            </a:r>
            <a:r>
              <a:rPr lang="en-US" dirty="0" smtClean="0"/>
              <a:t> </a:t>
            </a:r>
            <a:r>
              <a:rPr lang="en-US" dirty="0" err="1" smtClean="0"/>
              <a:t>Jivanam</a:t>
            </a:r>
            <a:r>
              <a:rPr lang="en-US" dirty="0" smtClean="0"/>
              <a:t> ("the function of souls is to help one another") is the motto of Jainism</a:t>
            </a:r>
            <a:r>
              <a:rPr lang="en-US" dirty="0" smtClean="0"/>
              <a:t>.</a:t>
            </a:r>
          </a:p>
          <a:p>
            <a:pPr algn="ctr"/>
            <a:r>
              <a:rPr lang="en-US" dirty="0" err="1" smtClean="0"/>
              <a:t>Dilwara</a:t>
            </a:r>
            <a:r>
              <a:rPr lang="en-US" dirty="0" smtClean="0"/>
              <a:t> temple in Mt. Abu, Rajasthan is the most famous Jain temple in India.</a:t>
            </a:r>
            <a:endParaRPr lang="en-US" dirty="0" smtClean="0"/>
          </a:p>
          <a:p>
            <a:r>
              <a:rPr lang="en-US" dirty="0" smtClean="0"/>
              <a:t>  </a:t>
            </a:r>
            <a:endParaRPr lang="fil-PH"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eendeyal1880s3.jpg"/>
          <p:cNvPicPr>
            <a:picLocks noGrp="1" noChangeAspect="1"/>
          </p:cNvPicPr>
          <p:nvPr>
            <p:ph idx="1"/>
          </p:nvPr>
        </p:nvPicPr>
        <p:blipFill>
          <a:blip r:embed="rId2"/>
          <a:stretch>
            <a:fillRect/>
          </a:stretch>
        </p:blipFill>
        <p:spPr>
          <a:xfrm>
            <a:off x="0" y="5264"/>
            <a:ext cx="9191519" cy="6852735"/>
          </a:xfr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el07.jpg"/>
          <p:cNvPicPr>
            <a:picLocks noGrp="1" noChangeAspect="1"/>
          </p:cNvPicPr>
          <p:nvPr>
            <p:ph idx="1"/>
          </p:nvPr>
        </p:nvPicPr>
        <p:blipFill>
          <a:blip r:embed="rId2"/>
          <a:stretch>
            <a:fillRect/>
          </a:stretch>
        </p:blipFill>
        <p:spPr>
          <a:xfrm>
            <a:off x="2209800" y="-54864"/>
            <a:ext cx="4800600" cy="6912864"/>
          </a:xfr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epositphotos_9896331-Ranakpur-jain-temple-carvings-in.jpg"/>
          <p:cNvPicPr>
            <a:picLocks noGrp="1" noChangeAspect="1"/>
          </p:cNvPicPr>
          <p:nvPr>
            <p:ph idx="1"/>
          </p:nvPr>
        </p:nvPicPr>
        <p:blipFill>
          <a:blip r:embed="rId2"/>
          <a:stretch>
            <a:fillRect/>
          </a:stretch>
        </p:blipFill>
        <p:spPr>
          <a:xfrm>
            <a:off x="0" y="200112"/>
            <a:ext cx="9146500" cy="6276888"/>
          </a:xfr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evrani-ki-gokhale-in-dilwara-temple-mount-abu-rajasthan-india-asia-fj8h63.jpg"/>
          <p:cNvPicPr>
            <a:picLocks noGrp="1" noChangeAspect="1"/>
          </p:cNvPicPr>
          <p:nvPr>
            <p:ph idx="1"/>
          </p:nvPr>
        </p:nvPicPr>
        <p:blipFill>
          <a:blip r:embed="rId2"/>
          <a:srcRect b="5004"/>
          <a:stretch>
            <a:fillRect/>
          </a:stretch>
        </p:blipFill>
        <p:spPr>
          <a:xfrm>
            <a:off x="0" y="304800"/>
            <a:ext cx="9165544" cy="6094838"/>
          </a:xfr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ilwara Jain Temples, Mt. Abu, Rajasthan.jpg"/>
          <p:cNvPicPr>
            <a:picLocks noGrp="1" noChangeAspect="1"/>
          </p:cNvPicPr>
          <p:nvPr>
            <p:ph idx="1"/>
          </p:nvPr>
        </p:nvPicPr>
        <p:blipFill>
          <a:blip r:embed="rId2"/>
          <a:srcRect t="4988"/>
          <a:stretch>
            <a:fillRect/>
          </a:stretch>
        </p:blipFill>
        <p:spPr>
          <a:xfrm>
            <a:off x="-227" y="0"/>
            <a:ext cx="9165771" cy="6858000"/>
          </a:xfr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ilwara_jain_temple_sculpture_mountabu.jpg"/>
          <p:cNvPicPr>
            <a:picLocks noGrp="1" noChangeAspect="1"/>
          </p:cNvPicPr>
          <p:nvPr>
            <p:ph idx="1"/>
          </p:nvPr>
        </p:nvPicPr>
        <p:blipFill>
          <a:blip r:embed="rId2"/>
          <a:stretch>
            <a:fillRect/>
          </a:stretch>
        </p:blipFill>
        <p:spPr>
          <a:xfrm>
            <a:off x="0" y="304800"/>
            <a:ext cx="9194253" cy="6396002"/>
          </a:xfrm>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ilwara_jain_temples__mt_abu_by_mountabuhotels-d90tyew.jpg"/>
          <p:cNvPicPr>
            <a:picLocks noGrp="1" noChangeAspect="1"/>
          </p:cNvPicPr>
          <p:nvPr>
            <p:ph idx="1"/>
          </p:nvPr>
        </p:nvPicPr>
        <p:blipFill>
          <a:blip r:embed="rId2"/>
          <a:stretch>
            <a:fillRect/>
          </a:stretch>
        </p:blipFill>
        <p:spPr>
          <a:xfrm>
            <a:off x="0" y="457200"/>
            <a:ext cx="9144000" cy="5777508"/>
          </a:xfrm>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ilwara_temples.jpg"/>
          <p:cNvPicPr>
            <a:picLocks noGrp="1" noChangeAspect="1"/>
          </p:cNvPicPr>
          <p:nvPr>
            <p:ph idx="1"/>
          </p:nvPr>
        </p:nvPicPr>
        <p:blipFill>
          <a:blip r:embed="rId2"/>
          <a:stretch>
            <a:fillRect/>
          </a:stretch>
        </p:blipFill>
        <p:spPr>
          <a:xfrm>
            <a:off x="457200" y="0"/>
            <a:ext cx="3276600" cy="6790881"/>
          </a:xfrm>
        </p:spPr>
      </p:pic>
      <p:pic>
        <p:nvPicPr>
          <p:cNvPr id="5" name="Picture 4" descr="dilwara1.gif"/>
          <p:cNvPicPr>
            <a:picLocks noChangeAspect="1"/>
          </p:cNvPicPr>
          <p:nvPr/>
        </p:nvPicPr>
        <p:blipFill>
          <a:blip r:embed="rId3"/>
          <a:srcRect r="3230" b="2222"/>
          <a:stretch>
            <a:fillRect/>
          </a:stretch>
        </p:blipFill>
        <p:spPr>
          <a:xfrm>
            <a:off x="3987166" y="0"/>
            <a:ext cx="4728512" cy="6858000"/>
          </a:xfrm>
          <a:prstGeom prst="rect">
            <a:avLst/>
          </a:prstGeom>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ilwara-jain.jpg"/>
          <p:cNvPicPr>
            <a:picLocks noGrp="1" noChangeAspect="1"/>
          </p:cNvPicPr>
          <p:nvPr>
            <p:ph idx="1"/>
          </p:nvPr>
        </p:nvPicPr>
        <p:blipFill>
          <a:blip r:embed="rId2"/>
          <a:stretch>
            <a:fillRect/>
          </a:stretch>
        </p:blipFill>
        <p:spPr>
          <a:xfrm>
            <a:off x="0" y="533400"/>
            <a:ext cx="9178727" cy="5799421"/>
          </a:xfrm>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ilwara-jain-temple-mount-abu.jpg"/>
          <p:cNvPicPr>
            <a:picLocks noGrp="1" noChangeAspect="1"/>
          </p:cNvPicPr>
          <p:nvPr>
            <p:ph idx="1"/>
          </p:nvPr>
        </p:nvPicPr>
        <p:blipFill>
          <a:blip r:embed="rId2"/>
          <a:stretch>
            <a:fillRect/>
          </a:stretch>
        </p:blipFill>
        <p:spPr>
          <a:xfrm>
            <a:off x="0" y="1143000"/>
            <a:ext cx="9154809" cy="4191000"/>
          </a:xfr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jan-ho.jpg"/>
          <p:cNvPicPr>
            <a:picLocks noChangeAspect="1"/>
          </p:cNvPicPr>
          <p:nvPr/>
        </p:nvPicPr>
        <p:blipFill>
          <a:blip r:embed="rId2"/>
          <a:stretch>
            <a:fillRect/>
          </a:stretch>
        </p:blipFill>
        <p:spPr>
          <a:xfrm>
            <a:off x="-19264" y="457200"/>
            <a:ext cx="9182528" cy="5943600"/>
          </a:xfrm>
          <a:prstGeom prst="rect">
            <a:avLst/>
          </a:prstGeom>
        </p:spPr>
      </p:pic>
      <p:sp>
        <p:nvSpPr>
          <p:cNvPr id="5" name="TextBox 4"/>
          <p:cNvSpPr txBox="1"/>
          <p:nvPr/>
        </p:nvSpPr>
        <p:spPr>
          <a:xfrm>
            <a:off x="2743200" y="6096000"/>
            <a:ext cx="3733800" cy="830997"/>
          </a:xfrm>
          <a:prstGeom prst="rect">
            <a:avLst/>
          </a:prstGeom>
          <a:solidFill>
            <a:srgbClr val="FFFF00"/>
          </a:solidFill>
        </p:spPr>
        <p:txBody>
          <a:bodyPr wrap="square" rtlCol="0">
            <a:spAutoFit/>
          </a:bodyPr>
          <a:lstStyle/>
          <a:p>
            <a:pPr algn="ctr"/>
            <a:r>
              <a:rPr lang="en-US" sz="2400" b="1" dirty="0" err="1" smtClean="0">
                <a:solidFill>
                  <a:schemeClr val="bg1"/>
                </a:solidFill>
              </a:rPr>
              <a:t>Mahavira</a:t>
            </a:r>
            <a:r>
              <a:rPr lang="en-US" sz="2400" b="1" dirty="0" smtClean="0">
                <a:solidFill>
                  <a:schemeClr val="bg1"/>
                </a:solidFill>
              </a:rPr>
              <a:t> being bathed in milk</a:t>
            </a:r>
            <a:endParaRPr lang="fil-PH" sz="2400" b="1" dirty="0">
              <a:solidFill>
                <a:schemeClr val="bg1"/>
              </a:solidFil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ilwara-jain-temple-mount-abu-architecture.jpg"/>
          <p:cNvPicPr>
            <a:picLocks noGrp="1" noChangeAspect="1"/>
          </p:cNvPicPr>
          <p:nvPr>
            <p:ph idx="1"/>
          </p:nvPr>
        </p:nvPicPr>
        <p:blipFill>
          <a:blip r:embed="rId2"/>
          <a:stretch>
            <a:fillRect/>
          </a:stretch>
        </p:blipFill>
        <p:spPr>
          <a:xfrm>
            <a:off x="0" y="304800"/>
            <a:ext cx="9132419" cy="6133941"/>
          </a:xfrm>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ilwara_temples.jpg"/>
          <p:cNvPicPr>
            <a:picLocks noGrp="1" noChangeAspect="1"/>
          </p:cNvPicPr>
          <p:nvPr>
            <p:ph idx="1"/>
          </p:nvPr>
        </p:nvPicPr>
        <p:blipFill>
          <a:blip r:embed="rId2"/>
          <a:stretch>
            <a:fillRect/>
          </a:stretch>
        </p:blipFill>
        <p:spPr>
          <a:xfrm>
            <a:off x="609600" y="0"/>
            <a:ext cx="3276600" cy="6790881"/>
          </a:xfrm>
        </p:spPr>
      </p:pic>
      <p:pic>
        <p:nvPicPr>
          <p:cNvPr id="5" name="Picture 4" descr="dilwara-jain-temples.jpg"/>
          <p:cNvPicPr>
            <a:picLocks noChangeAspect="1"/>
          </p:cNvPicPr>
          <p:nvPr/>
        </p:nvPicPr>
        <p:blipFill>
          <a:blip r:embed="rId3"/>
          <a:stretch>
            <a:fillRect/>
          </a:stretch>
        </p:blipFill>
        <p:spPr>
          <a:xfrm>
            <a:off x="4114800" y="0"/>
            <a:ext cx="4663440" cy="6858000"/>
          </a:xfrm>
          <a:prstGeom prst="rect">
            <a:avLst/>
          </a:prstGeom>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ilwara-jain-temples-mount-abu.jpg"/>
          <p:cNvPicPr>
            <a:picLocks noGrp="1" noChangeAspect="1"/>
          </p:cNvPicPr>
          <p:nvPr>
            <p:ph idx="1"/>
          </p:nvPr>
        </p:nvPicPr>
        <p:blipFill>
          <a:blip r:embed="rId2"/>
          <a:srcRect l="2593" t="4983" r="2593" b="6575"/>
          <a:stretch>
            <a:fillRect/>
          </a:stretch>
        </p:blipFill>
        <p:spPr>
          <a:xfrm>
            <a:off x="27709" y="304800"/>
            <a:ext cx="9116291" cy="6267450"/>
          </a:xfrm>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ilwaraTemples02.jpg"/>
          <p:cNvPicPr>
            <a:picLocks noGrp="1" noChangeAspect="1"/>
          </p:cNvPicPr>
          <p:nvPr>
            <p:ph idx="1"/>
          </p:nvPr>
        </p:nvPicPr>
        <p:blipFill>
          <a:blip r:embed="rId2"/>
          <a:stretch>
            <a:fillRect/>
          </a:stretch>
        </p:blipFill>
        <p:spPr>
          <a:xfrm>
            <a:off x="0" y="645319"/>
            <a:ext cx="9127416" cy="5679282"/>
          </a:xfrm>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oorway-details-of-Dilwara-temple-complex-Mount-Abu.jpg"/>
          <p:cNvPicPr>
            <a:picLocks noGrp="1" noChangeAspect="1"/>
          </p:cNvPicPr>
          <p:nvPr>
            <p:ph idx="1"/>
          </p:nvPr>
        </p:nvPicPr>
        <p:blipFill>
          <a:blip r:embed="rId2"/>
          <a:stretch>
            <a:fillRect/>
          </a:stretch>
        </p:blipFill>
        <p:spPr>
          <a:xfrm>
            <a:off x="1981200" y="0"/>
            <a:ext cx="5333999" cy="6913943"/>
          </a:xfrm>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sc00538.jpg"/>
          <p:cNvPicPr>
            <a:picLocks noGrp="1" noChangeAspect="1"/>
          </p:cNvPicPr>
          <p:nvPr>
            <p:ph idx="1"/>
          </p:nvPr>
        </p:nvPicPr>
        <p:blipFill>
          <a:blip r:embed="rId2"/>
          <a:stretch>
            <a:fillRect/>
          </a:stretch>
        </p:blipFill>
        <p:spPr>
          <a:xfrm>
            <a:off x="0" y="381000"/>
            <a:ext cx="9177866" cy="6103640"/>
          </a:xfrm>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Ellora-sculpture-Indian-poem.jpg"/>
          <p:cNvPicPr>
            <a:picLocks noGrp="1" noChangeAspect="1"/>
          </p:cNvPicPr>
          <p:nvPr>
            <p:ph idx="1"/>
          </p:nvPr>
        </p:nvPicPr>
        <p:blipFill>
          <a:blip r:embed="rId2"/>
          <a:stretch>
            <a:fillRect/>
          </a:stretch>
        </p:blipFill>
        <p:spPr>
          <a:xfrm>
            <a:off x="-25399" y="-34130"/>
            <a:ext cx="9189507" cy="6892130"/>
          </a:xfrm>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Exquisite-Architecture-on-the-walls-of-the-Dilwara-Temple.jpg"/>
          <p:cNvPicPr>
            <a:picLocks noGrp="1" noChangeAspect="1"/>
          </p:cNvPicPr>
          <p:nvPr>
            <p:ph idx="1"/>
          </p:nvPr>
        </p:nvPicPr>
        <p:blipFill>
          <a:blip r:embed="rId2"/>
          <a:stretch>
            <a:fillRect/>
          </a:stretch>
        </p:blipFill>
        <p:spPr>
          <a:xfrm>
            <a:off x="1219200" y="22701"/>
            <a:ext cx="7101609" cy="6835299"/>
          </a:xfrm>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2).jpg"/>
          <p:cNvPicPr>
            <a:picLocks noGrp="1" noChangeAspect="1"/>
          </p:cNvPicPr>
          <p:nvPr>
            <p:ph idx="1"/>
          </p:nvPr>
        </p:nvPicPr>
        <p:blipFill>
          <a:blip r:embed="rId2"/>
          <a:stretch>
            <a:fillRect/>
          </a:stretch>
        </p:blipFill>
        <p:spPr>
          <a:xfrm>
            <a:off x="0" y="304800"/>
            <a:ext cx="9174991" cy="6105539"/>
          </a:xfrm>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3).jpg"/>
          <p:cNvPicPr>
            <a:picLocks noGrp="1" noChangeAspect="1"/>
          </p:cNvPicPr>
          <p:nvPr>
            <p:ph idx="1"/>
          </p:nvPr>
        </p:nvPicPr>
        <p:blipFill>
          <a:blip r:embed="rId2"/>
          <a:stretch>
            <a:fillRect/>
          </a:stretch>
        </p:blipFill>
        <p:spPr>
          <a:xfrm>
            <a:off x="0" y="-15326"/>
            <a:ext cx="9144000" cy="6814039"/>
          </a:xfr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28-1422443409-gomateshwarastatue1.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4).jpg"/>
          <p:cNvPicPr>
            <a:picLocks noGrp="1" noChangeAspect="1"/>
          </p:cNvPicPr>
          <p:nvPr>
            <p:ph idx="1"/>
          </p:nvPr>
        </p:nvPicPr>
        <p:blipFill>
          <a:blip r:embed="rId2"/>
          <a:stretch>
            <a:fillRect/>
          </a:stretch>
        </p:blipFill>
        <p:spPr>
          <a:xfrm>
            <a:off x="1" y="1066800"/>
            <a:ext cx="9144000" cy="4800599"/>
          </a:xfrm>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6).jpg"/>
          <p:cNvPicPr>
            <a:picLocks noGrp="1" noChangeAspect="1"/>
          </p:cNvPicPr>
          <p:nvPr>
            <p:ph idx="1"/>
          </p:nvPr>
        </p:nvPicPr>
        <p:blipFill>
          <a:blip r:embed="rId2"/>
          <a:stretch>
            <a:fillRect/>
          </a:stretch>
        </p:blipFill>
        <p:spPr>
          <a:xfrm>
            <a:off x="990600" y="0"/>
            <a:ext cx="7239000" cy="6937375"/>
          </a:xfrm>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7).jpg"/>
          <p:cNvPicPr>
            <a:picLocks noGrp="1" noChangeAspect="1"/>
          </p:cNvPicPr>
          <p:nvPr>
            <p:ph idx="1"/>
          </p:nvPr>
        </p:nvPicPr>
        <p:blipFill>
          <a:blip r:embed="rId2"/>
          <a:stretch>
            <a:fillRect/>
          </a:stretch>
        </p:blipFill>
        <p:spPr>
          <a:xfrm>
            <a:off x="457200" y="0"/>
            <a:ext cx="8276995" cy="6836060"/>
          </a:xfrm>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8).jpg"/>
          <p:cNvPicPr>
            <a:picLocks noGrp="1" noChangeAspect="1"/>
          </p:cNvPicPr>
          <p:nvPr>
            <p:ph idx="1"/>
          </p:nvPr>
        </p:nvPicPr>
        <p:blipFill>
          <a:blip r:embed="rId2"/>
          <a:stretch>
            <a:fillRect/>
          </a:stretch>
        </p:blipFill>
        <p:spPr>
          <a:xfrm>
            <a:off x="-22985" y="609600"/>
            <a:ext cx="9166985" cy="5198727"/>
          </a:xfrm>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Jain Temple in Churu with golden colored paintings and amazing lighting work all around - Rajasthan, India (5 of 11).jpg"/>
          <p:cNvPicPr>
            <a:picLocks noGrp="1" noChangeAspect="1"/>
          </p:cNvPicPr>
          <p:nvPr>
            <p:ph idx="1"/>
          </p:nvPr>
        </p:nvPicPr>
        <p:blipFill>
          <a:blip r:embed="rId2"/>
          <a:srcRect b="6944"/>
          <a:stretch>
            <a:fillRect/>
          </a:stretch>
        </p:blipFill>
        <p:spPr>
          <a:xfrm>
            <a:off x="0" y="609600"/>
            <a:ext cx="9082298" cy="5493558"/>
          </a:xfrm>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dirty="0"/>
          </a:p>
        </p:txBody>
      </p:sp>
      <p:pic>
        <p:nvPicPr>
          <p:cNvPr id="4" name="Content Placeholder 3" descr="Jain_temple_Mt.Abu_-540x315.jpg"/>
          <p:cNvPicPr>
            <a:picLocks noGrp="1" noChangeAspect="1"/>
          </p:cNvPicPr>
          <p:nvPr>
            <p:ph idx="1"/>
          </p:nvPr>
        </p:nvPicPr>
        <p:blipFill>
          <a:blip r:embed="rId2"/>
          <a:stretch>
            <a:fillRect/>
          </a:stretch>
        </p:blipFill>
        <p:spPr>
          <a:xfrm>
            <a:off x="0" y="685800"/>
            <a:ext cx="9169852" cy="5444331"/>
          </a:xfrm>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Jain_Temples_in_India_001.jpg"/>
          <p:cNvPicPr>
            <a:picLocks noGrp="1" noChangeAspect="1"/>
          </p:cNvPicPr>
          <p:nvPr>
            <p:ph idx="1"/>
          </p:nvPr>
        </p:nvPicPr>
        <p:blipFill>
          <a:blip r:embed="rId2"/>
          <a:stretch>
            <a:fillRect/>
          </a:stretch>
        </p:blipFill>
        <p:spPr>
          <a:xfrm>
            <a:off x="1066800" y="0"/>
            <a:ext cx="6872198" cy="6857999"/>
          </a:xfrm>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luna vasahi toran surrounding rang mandap.jpg"/>
          <p:cNvPicPr>
            <a:picLocks noGrp="1" noChangeAspect="1"/>
          </p:cNvPicPr>
          <p:nvPr>
            <p:ph idx="1"/>
          </p:nvPr>
        </p:nvPicPr>
        <p:blipFill>
          <a:blip r:embed="rId2"/>
          <a:stretch>
            <a:fillRect/>
          </a:stretch>
        </p:blipFill>
        <p:spPr>
          <a:xfrm>
            <a:off x="2057400" y="0"/>
            <a:ext cx="4824804" cy="6857999"/>
          </a:xfrm>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Luna-Vasahi-Temple-Dilwara-temple-complex-Mount-Abu.jpg"/>
          <p:cNvPicPr>
            <a:picLocks noGrp="1" noChangeAspect="1"/>
          </p:cNvPicPr>
          <p:nvPr>
            <p:ph idx="1"/>
          </p:nvPr>
        </p:nvPicPr>
        <p:blipFill>
          <a:blip r:embed="rId2"/>
          <a:stretch>
            <a:fillRect/>
          </a:stretch>
        </p:blipFill>
        <p:spPr>
          <a:xfrm>
            <a:off x="0" y="0"/>
            <a:ext cx="9144000" cy="6902772"/>
          </a:xfrm>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main-qimg-193ced5f6e6cf52050554afa1e72c720-c.jpg"/>
          <p:cNvPicPr>
            <a:picLocks noGrp="1" noChangeAspect="1"/>
          </p:cNvPicPr>
          <p:nvPr>
            <p:ph idx="1"/>
          </p:nvPr>
        </p:nvPicPr>
        <p:blipFill>
          <a:blip r:embed="rId2"/>
          <a:stretch>
            <a:fillRect/>
          </a:stretch>
        </p:blipFill>
        <p:spPr>
          <a:xfrm>
            <a:off x="685800" y="8099"/>
            <a:ext cx="7867758" cy="6849901"/>
          </a:xfr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gomateshwar_1430294050e11.jpg"/>
          <p:cNvPicPr>
            <a:picLocks noChangeAspect="1"/>
          </p:cNvPicPr>
          <p:nvPr/>
        </p:nvPicPr>
        <p:blipFill>
          <a:blip r:embed="rId2"/>
          <a:stretch>
            <a:fillRect/>
          </a:stretch>
        </p:blipFill>
        <p:spPr>
          <a:xfrm>
            <a:off x="2129334" y="0"/>
            <a:ext cx="4885332" cy="6858000"/>
          </a:xfrm>
          <a:prstGeom prst="rect">
            <a:avLst/>
          </a:prstGeom>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Mahavir-Swami-temple.jpg"/>
          <p:cNvPicPr>
            <a:picLocks noGrp="1" noChangeAspect="1"/>
          </p:cNvPicPr>
          <p:nvPr>
            <p:ph idx="1"/>
          </p:nvPr>
        </p:nvPicPr>
        <p:blipFill>
          <a:blip r:embed="rId2"/>
          <a:stretch>
            <a:fillRect/>
          </a:stretch>
        </p:blipFill>
        <p:spPr>
          <a:xfrm>
            <a:off x="533400" y="0"/>
            <a:ext cx="8051521" cy="6858000"/>
          </a:xfrm>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Marble-elephants-at-Dilwara-temple-complex-Mount-Abu.jpg"/>
          <p:cNvPicPr>
            <a:picLocks noGrp="1" noChangeAspect="1"/>
          </p:cNvPicPr>
          <p:nvPr>
            <p:ph idx="1"/>
          </p:nvPr>
        </p:nvPicPr>
        <p:blipFill>
          <a:blip r:embed="rId2"/>
          <a:stretch>
            <a:fillRect/>
          </a:stretch>
        </p:blipFill>
        <p:spPr>
          <a:xfrm>
            <a:off x="1" y="225426"/>
            <a:ext cx="9184640" cy="6251573"/>
          </a:xfrm>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marble-statue-in-dilwara-temple-mount-abu-rajasthan-india-CE6917.jpg"/>
          <p:cNvPicPr>
            <a:picLocks noGrp="1" noChangeAspect="1"/>
          </p:cNvPicPr>
          <p:nvPr>
            <p:ph idx="1"/>
          </p:nvPr>
        </p:nvPicPr>
        <p:blipFill>
          <a:blip r:embed="rId2"/>
          <a:srcRect b="6944"/>
          <a:stretch>
            <a:fillRect/>
          </a:stretch>
        </p:blipFill>
        <p:spPr>
          <a:xfrm>
            <a:off x="2209800" y="35164"/>
            <a:ext cx="4567971" cy="6822836"/>
          </a:xfrm>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Mount-Abu_3.jpg"/>
          <p:cNvPicPr>
            <a:picLocks noGrp="1" noChangeAspect="1"/>
          </p:cNvPicPr>
          <p:nvPr>
            <p:ph idx="1"/>
          </p:nvPr>
        </p:nvPicPr>
        <p:blipFill>
          <a:blip r:embed="rId2"/>
          <a:stretch>
            <a:fillRect/>
          </a:stretch>
        </p:blipFill>
        <p:spPr>
          <a:xfrm>
            <a:off x="0" y="36194"/>
            <a:ext cx="9144000" cy="6751161"/>
          </a:xfrm>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Mount-abu-attraction-Dilwara-jain-temple-rajasthan.jpg"/>
          <p:cNvPicPr>
            <a:picLocks noGrp="1" noChangeAspect="1"/>
          </p:cNvPicPr>
          <p:nvPr>
            <p:ph idx="1"/>
          </p:nvPr>
        </p:nvPicPr>
        <p:blipFill>
          <a:blip r:embed="rId2"/>
          <a:srcRect t="6210" b="9329"/>
          <a:stretch>
            <a:fillRect/>
          </a:stretch>
        </p:blipFill>
        <p:spPr>
          <a:xfrm>
            <a:off x="12996" y="609600"/>
            <a:ext cx="9131004" cy="5181600"/>
          </a:xfrm>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mount-abu-temple.jpg"/>
          <p:cNvPicPr>
            <a:picLocks noGrp="1" noChangeAspect="1"/>
          </p:cNvPicPr>
          <p:nvPr>
            <p:ph idx="1"/>
          </p:nvPr>
        </p:nvPicPr>
        <p:blipFill>
          <a:blip r:embed="rId2"/>
          <a:stretch>
            <a:fillRect/>
          </a:stretch>
        </p:blipFill>
        <p:spPr>
          <a:xfrm>
            <a:off x="1295400" y="0"/>
            <a:ext cx="6820929" cy="6857999"/>
          </a:xfrm>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mtabu_14.jpg"/>
          <p:cNvPicPr>
            <a:picLocks noGrp="1" noChangeAspect="1"/>
          </p:cNvPicPr>
          <p:nvPr>
            <p:ph idx="1"/>
          </p:nvPr>
        </p:nvPicPr>
        <p:blipFill>
          <a:blip r:embed="rId2"/>
          <a:stretch>
            <a:fillRect/>
          </a:stretch>
        </p:blipFill>
        <p:spPr>
          <a:xfrm>
            <a:off x="-69031" y="381000"/>
            <a:ext cx="9213031" cy="6080601"/>
          </a:xfrm>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mtabu-20.jpg"/>
          <p:cNvPicPr>
            <a:picLocks noGrp="1" noChangeAspect="1"/>
          </p:cNvPicPr>
          <p:nvPr>
            <p:ph idx="1"/>
          </p:nvPr>
        </p:nvPicPr>
        <p:blipFill>
          <a:blip r:embed="rId2"/>
          <a:stretch>
            <a:fillRect/>
          </a:stretch>
        </p:blipFill>
        <p:spPr>
          <a:xfrm>
            <a:off x="23844" y="0"/>
            <a:ext cx="9120156" cy="6691915"/>
          </a:xfrm>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palaceceilinghdr.jpg"/>
          <p:cNvPicPr>
            <a:picLocks noGrp="1" noChangeAspect="1"/>
          </p:cNvPicPr>
          <p:nvPr>
            <p:ph idx="1"/>
          </p:nvPr>
        </p:nvPicPr>
        <p:blipFill>
          <a:blip r:embed="rId2"/>
          <a:stretch>
            <a:fillRect/>
          </a:stretch>
        </p:blipFill>
        <p:spPr>
          <a:xfrm>
            <a:off x="0" y="294482"/>
            <a:ext cx="9059333" cy="6182518"/>
          </a:xfrm>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Pillars-2-of-Vimal-Vasahi-Temple-Dilwara-temple-complex-Mount-Abu.jpg"/>
          <p:cNvPicPr>
            <a:picLocks noGrp="1" noChangeAspect="1"/>
          </p:cNvPicPr>
          <p:nvPr>
            <p:ph idx="1"/>
          </p:nvPr>
        </p:nvPicPr>
        <p:blipFill>
          <a:blip r:embed="rId2"/>
          <a:stretch>
            <a:fillRect/>
          </a:stretch>
        </p:blipFill>
        <p:spPr>
          <a:xfrm>
            <a:off x="0" y="609600"/>
            <a:ext cx="9240561" cy="5459511"/>
          </a:xfr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Ahimsa_Sthal.jpg"/>
          <p:cNvPicPr>
            <a:picLocks noChangeAspect="1"/>
          </p:cNvPicPr>
          <p:nvPr/>
        </p:nvPicPr>
        <p:blipFill>
          <a:blip r:embed="rId2"/>
          <a:stretch>
            <a:fillRect/>
          </a:stretch>
        </p:blipFill>
        <p:spPr>
          <a:xfrm>
            <a:off x="0" y="118753"/>
            <a:ext cx="9144000" cy="6620494"/>
          </a:xfrm>
          <a:prstGeom prst="rect">
            <a:avLst/>
          </a:prstGeom>
        </p:spPr>
      </p:pic>
      <p:sp>
        <p:nvSpPr>
          <p:cNvPr id="5" name="TextBox 4"/>
          <p:cNvSpPr txBox="1"/>
          <p:nvPr/>
        </p:nvSpPr>
        <p:spPr>
          <a:xfrm>
            <a:off x="304800" y="685800"/>
            <a:ext cx="3048000" cy="830997"/>
          </a:xfrm>
          <a:prstGeom prst="rect">
            <a:avLst/>
          </a:prstGeom>
          <a:solidFill>
            <a:srgbClr val="FFFF00"/>
          </a:solidFill>
        </p:spPr>
        <p:txBody>
          <a:bodyPr wrap="square" rtlCol="0">
            <a:spAutoFit/>
          </a:bodyPr>
          <a:lstStyle/>
          <a:p>
            <a:pPr algn="ctr"/>
            <a:r>
              <a:rPr lang="en-US" sz="2400" b="1" dirty="0" err="1" smtClean="0">
                <a:solidFill>
                  <a:schemeClr val="bg1"/>
                </a:solidFill>
              </a:rPr>
              <a:t>Mahavira</a:t>
            </a:r>
            <a:r>
              <a:rPr lang="en-US" sz="2400" b="1" dirty="0" smtClean="0">
                <a:solidFill>
                  <a:schemeClr val="bg1"/>
                </a:solidFill>
              </a:rPr>
              <a:t> statue in Delhi</a:t>
            </a:r>
            <a:endParaRPr lang="fil-PH" sz="2400" b="1" dirty="0">
              <a:solidFill>
                <a:schemeClr val="bg1"/>
              </a:solidFill>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scene-depicting-the-marriage-of-aristanemi-from-luna-vasahi-temple-G1D9NA.jpg"/>
          <p:cNvPicPr>
            <a:picLocks noGrp="1" noChangeAspect="1"/>
          </p:cNvPicPr>
          <p:nvPr>
            <p:ph idx="1"/>
          </p:nvPr>
        </p:nvPicPr>
        <p:blipFill>
          <a:blip r:embed="rId2"/>
          <a:srcRect b="8680"/>
          <a:stretch>
            <a:fillRect/>
          </a:stretch>
        </p:blipFill>
        <p:spPr>
          <a:xfrm>
            <a:off x="838200" y="0"/>
            <a:ext cx="7540928" cy="6844003"/>
          </a:xfrm>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Sculptures-of-mythological-beasts-in-Vittala-Temple-Hampi.jpg"/>
          <p:cNvPicPr>
            <a:picLocks noGrp="1" noChangeAspect="1"/>
          </p:cNvPicPr>
          <p:nvPr>
            <p:ph idx="1"/>
          </p:nvPr>
        </p:nvPicPr>
        <p:blipFill>
          <a:blip r:embed="rId2"/>
          <a:stretch>
            <a:fillRect/>
          </a:stretch>
        </p:blipFill>
        <p:spPr>
          <a:xfrm>
            <a:off x="0" y="225626"/>
            <a:ext cx="9144000" cy="6098976"/>
          </a:xfrm>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stock-photo-dance-of-indian-woman-on-carved-wall-of-sandstone-bas-relief-in-th-century-jain-temples-290177516.jpg"/>
          <p:cNvPicPr>
            <a:picLocks noGrp="1" noChangeAspect="1"/>
          </p:cNvPicPr>
          <p:nvPr>
            <p:ph idx="1"/>
          </p:nvPr>
        </p:nvPicPr>
        <p:blipFill>
          <a:blip r:embed="rId2"/>
          <a:srcRect b="7587"/>
          <a:stretch>
            <a:fillRect/>
          </a:stretch>
        </p:blipFill>
        <p:spPr>
          <a:xfrm>
            <a:off x="0" y="183149"/>
            <a:ext cx="9172175" cy="6293851"/>
          </a:xfrm>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Temple-Image-Courtesy-HereNow4u.jpeg"/>
          <p:cNvPicPr>
            <a:picLocks noGrp="1" noChangeAspect="1"/>
          </p:cNvPicPr>
          <p:nvPr>
            <p:ph idx="1"/>
          </p:nvPr>
        </p:nvPicPr>
        <p:blipFill>
          <a:blip r:embed="rId2"/>
          <a:stretch>
            <a:fillRect/>
          </a:stretch>
        </p:blipFill>
        <p:spPr>
          <a:xfrm>
            <a:off x="1" y="363701"/>
            <a:ext cx="9163772" cy="5960900"/>
          </a:xfrm>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temple-of-india-at-palitna-images-free-download.jpg"/>
          <p:cNvPicPr>
            <a:picLocks noGrp="1" noChangeAspect="1"/>
          </p:cNvPicPr>
          <p:nvPr>
            <p:ph idx="1"/>
          </p:nvPr>
        </p:nvPicPr>
        <p:blipFill>
          <a:blip r:embed="rId2"/>
          <a:stretch>
            <a:fillRect/>
          </a:stretch>
        </p:blipFill>
        <p:spPr>
          <a:xfrm>
            <a:off x="-119835" y="-16986"/>
            <a:ext cx="9401691" cy="6874986"/>
          </a:xfrm>
        </p:spPr>
      </p:pic>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the-carved-and-painted-ceiling-of-the-jain-temple.jpg"/>
          <p:cNvPicPr>
            <a:picLocks noGrp="1" noChangeAspect="1"/>
          </p:cNvPicPr>
          <p:nvPr>
            <p:ph idx="1"/>
          </p:nvPr>
        </p:nvPicPr>
        <p:blipFill>
          <a:blip r:embed="rId2"/>
          <a:srcRect b="4403"/>
          <a:stretch>
            <a:fillRect/>
          </a:stretch>
        </p:blipFill>
        <p:spPr>
          <a:xfrm>
            <a:off x="0" y="381000"/>
            <a:ext cx="9144000" cy="5943600"/>
          </a:xfrm>
        </p:spPr>
      </p:pic>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vrb101385-ceiling-of-dilwara-jain-temple-mount-abu-rajasthan-india-arm0y9.jpg"/>
          <p:cNvPicPr>
            <a:picLocks noGrp="1" noChangeAspect="1"/>
          </p:cNvPicPr>
          <p:nvPr>
            <p:ph idx="1"/>
          </p:nvPr>
        </p:nvPicPr>
        <p:blipFill>
          <a:blip r:embed="rId2"/>
          <a:srcRect b="3472"/>
          <a:stretch>
            <a:fillRect/>
          </a:stretch>
        </p:blipFill>
        <p:spPr>
          <a:xfrm>
            <a:off x="1981200" y="0"/>
            <a:ext cx="5410200" cy="6861494"/>
          </a:xfrm>
        </p:spPr>
      </p:pic>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tumblr_mkf5npYobA1qbet2do1_400.jpg"/>
          <p:cNvPicPr>
            <a:picLocks noGrp="1" noChangeAspect="1"/>
          </p:cNvPicPr>
          <p:nvPr>
            <p:ph idx="1"/>
          </p:nvPr>
        </p:nvPicPr>
        <p:blipFill>
          <a:blip r:embed="rId2"/>
          <a:stretch>
            <a:fillRect/>
          </a:stretch>
        </p:blipFill>
        <p:spPr>
          <a:xfrm>
            <a:off x="1905000" y="1"/>
            <a:ext cx="5120639" cy="6857999"/>
          </a:xfrm>
        </p:spPr>
      </p:pic>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wood-07.jpg"/>
          <p:cNvPicPr>
            <a:picLocks noGrp="1" noChangeAspect="1"/>
          </p:cNvPicPr>
          <p:nvPr>
            <p:ph idx="1"/>
          </p:nvPr>
        </p:nvPicPr>
        <p:blipFill>
          <a:blip r:embed="rId2"/>
          <a:srcRect b="3614"/>
          <a:stretch>
            <a:fillRect/>
          </a:stretch>
        </p:blipFill>
        <p:spPr>
          <a:xfrm>
            <a:off x="1905000" y="0"/>
            <a:ext cx="5383411" cy="6858000"/>
          </a:xfrm>
        </p:spPr>
      </p:pic>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6" name="Content Placeholder 5" descr="jain-temple-jaisalmer5.jpg"/>
          <p:cNvPicPr>
            <a:picLocks noGrp="1" noChangeAspect="1"/>
          </p:cNvPicPr>
          <p:nvPr>
            <p:ph idx="1"/>
          </p:nvPr>
        </p:nvPicPr>
        <p:blipFill>
          <a:blip r:embed="rId2"/>
          <a:stretch>
            <a:fillRect/>
          </a:stretch>
        </p:blipFill>
        <p:spPr>
          <a:xfrm>
            <a:off x="0" y="1104"/>
            <a:ext cx="9171515" cy="6867560"/>
          </a:xfrm>
        </p:spPr>
      </p:pic>
      <p:sp>
        <p:nvSpPr>
          <p:cNvPr id="7" name="TextBox 6"/>
          <p:cNvSpPr txBox="1"/>
          <p:nvPr/>
        </p:nvSpPr>
        <p:spPr>
          <a:xfrm>
            <a:off x="1371600" y="6324600"/>
            <a:ext cx="4267200" cy="523220"/>
          </a:xfrm>
          <a:prstGeom prst="rect">
            <a:avLst/>
          </a:prstGeom>
          <a:solidFill>
            <a:srgbClr val="FFFF00"/>
          </a:solidFill>
        </p:spPr>
        <p:txBody>
          <a:bodyPr wrap="square" rtlCol="0">
            <a:spAutoFit/>
          </a:bodyPr>
          <a:lstStyle/>
          <a:p>
            <a:r>
              <a:rPr lang="en-US" sz="2800" b="1" dirty="0" smtClean="0">
                <a:solidFill>
                  <a:schemeClr val="bg1"/>
                </a:solidFill>
              </a:rPr>
              <a:t>Jain temple in </a:t>
            </a:r>
            <a:r>
              <a:rPr lang="en-US" sz="2800" b="1" dirty="0" err="1" smtClean="0">
                <a:solidFill>
                  <a:schemeClr val="bg1"/>
                </a:solidFill>
              </a:rPr>
              <a:t>Jaisalmer</a:t>
            </a:r>
            <a:endParaRPr lang="fil-PH" sz="2800" b="1" dirty="0">
              <a:solidFill>
                <a:schemeClr val="bg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ahinsasthal-19-1461052798.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jain-temple-jaisalmer_9066606_m.jpg"/>
          <p:cNvPicPr>
            <a:picLocks noGrp="1" noChangeAspect="1"/>
          </p:cNvPicPr>
          <p:nvPr>
            <p:ph idx="1"/>
          </p:nvPr>
        </p:nvPicPr>
        <p:blipFill>
          <a:blip r:embed="rId2"/>
          <a:stretch>
            <a:fillRect/>
          </a:stretch>
        </p:blipFill>
        <p:spPr>
          <a:xfrm>
            <a:off x="1905000" y="1"/>
            <a:ext cx="5143499" cy="6857999"/>
          </a:xfrm>
        </p:spPr>
      </p:pic>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epositphotos_9896331-Ranakpur-jain-temple-carvings-in.jpg"/>
          <p:cNvPicPr>
            <a:picLocks noGrp="1" noChangeAspect="1"/>
          </p:cNvPicPr>
          <p:nvPr>
            <p:ph idx="1"/>
          </p:nvPr>
        </p:nvPicPr>
        <p:blipFill>
          <a:blip r:embed="rId2"/>
          <a:stretch>
            <a:fillRect/>
          </a:stretch>
        </p:blipFill>
        <p:spPr>
          <a:xfrm>
            <a:off x="0" y="200112"/>
            <a:ext cx="9146500" cy="6124489"/>
          </a:xfrm>
        </p:spPr>
      </p:pic>
      <p:sp>
        <p:nvSpPr>
          <p:cNvPr id="5" name="TextBox 4"/>
          <p:cNvSpPr txBox="1"/>
          <p:nvPr/>
        </p:nvSpPr>
        <p:spPr>
          <a:xfrm>
            <a:off x="2667000" y="6324600"/>
            <a:ext cx="3962400" cy="461665"/>
          </a:xfrm>
          <a:prstGeom prst="rect">
            <a:avLst/>
          </a:prstGeom>
          <a:solidFill>
            <a:srgbClr val="FFFF00"/>
          </a:solidFill>
        </p:spPr>
        <p:txBody>
          <a:bodyPr wrap="square" rtlCol="0">
            <a:spAutoFit/>
          </a:bodyPr>
          <a:lstStyle/>
          <a:p>
            <a:r>
              <a:rPr lang="en-US" sz="2400" b="1" dirty="0" err="1" smtClean="0">
                <a:solidFill>
                  <a:schemeClr val="bg1"/>
                </a:solidFill>
              </a:rPr>
              <a:t>Ranakpur</a:t>
            </a:r>
            <a:r>
              <a:rPr lang="en-US" sz="2400" b="1" dirty="0" smtClean="0">
                <a:solidFill>
                  <a:schemeClr val="bg1"/>
                </a:solidFill>
              </a:rPr>
              <a:t> Jain temple</a:t>
            </a:r>
            <a:endParaRPr lang="fil-PH" sz="2400" b="1" dirty="0">
              <a:solidFill>
                <a:schemeClr val="bg1"/>
              </a:solidFill>
            </a:endParaRP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pali-jain-temple-ranakpur.jpg"/>
          <p:cNvPicPr>
            <a:picLocks noGrp="1" noChangeAspect="1"/>
          </p:cNvPicPr>
          <p:nvPr>
            <p:ph idx="1"/>
          </p:nvPr>
        </p:nvPicPr>
        <p:blipFill>
          <a:blip r:embed="rId2"/>
          <a:stretch>
            <a:fillRect/>
          </a:stretch>
        </p:blipFill>
        <p:spPr>
          <a:xfrm>
            <a:off x="0" y="1447800"/>
            <a:ext cx="9138835" cy="3994820"/>
          </a:xfrm>
        </p:spPr>
      </p:pic>
      <p:sp>
        <p:nvSpPr>
          <p:cNvPr id="5" name="TextBox 4"/>
          <p:cNvSpPr txBox="1"/>
          <p:nvPr/>
        </p:nvSpPr>
        <p:spPr>
          <a:xfrm>
            <a:off x="3276600" y="5943600"/>
            <a:ext cx="2667000" cy="461665"/>
          </a:xfrm>
          <a:prstGeom prst="rect">
            <a:avLst/>
          </a:prstGeom>
          <a:noFill/>
        </p:spPr>
        <p:txBody>
          <a:bodyPr wrap="square" rtlCol="0">
            <a:spAutoFit/>
          </a:bodyPr>
          <a:lstStyle/>
          <a:p>
            <a:r>
              <a:rPr lang="en-US" sz="2400" b="1" dirty="0" err="1" smtClean="0"/>
              <a:t>Pali</a:t>
            </a:r>
            <a:r>
              <a:rPr lang="en-US" sz="2400" b="1" dirty="0" smtClean="0"/>
              <a:t>  Jain temple</a:t>
            </a:r>
            <a:endParaRPr lang="fil-PH" sz="2400" b="1" dirty="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Ranakpur-Jain-Marble-Temple-pillars-Frescoes-Apr-2004-02-1024x769 (1).jpg"/>
          <p:cNvPicPr>
            <a:picLocks noGrp="1" noChangeAspect="1"/>
          </p:cNvPicPr>
          <p:nvPr>
            <p:ph idx="1"/>
          </p:nvPr>
        </p:nvPicPr>
        <p:blipFill>
          <a:blip r:embed="rId2"/>
          <a:stretch>
            <a:fillRect/>
          </a:stretch>
        </p:blipFill>
        <p:spPr>
          <a:xfrm>
            <a:off x="0" y="29915"/>
            <a:ext cx="9144000" cy="6294685"/>
          </a:xfrm>
        </p:spPr>
      </p:pic>
      <p:sp>
        <p:nvSpPr>
          <p:cNvPr id="5" name="TextBox 4"/>
          <p:cNvSpPr txBox="1"/>
          <p:nvPr/>
        </p:nvSpPr>
        <p:spPr>
          <a:xfrm>
            <a:off x="2590800" y="6172200"/>
            <a:ext cx="3352800" cy="461665"/>
          </a:xfrm>
          <a:prstGeom prst="rect">
            <a:avLst/>
          </a:prstGeom>
          <a:noFill/>
        </p:spPr>
        <p:txBody>
          <a:bodyPr wrap="square" rtlCol="0">
            <a:spAutoFit/>
          </a:bodyPr>
          <a:lstStyle/>
          <a:p>
            <a:r>
              <a:rPr lang="en-US" sz="2400" b="1" dirty="0" err="1" smtClean="0"/>
              <a:t>Ranakpur</a:t>
            </a:r>
            <a:r>
              <a:rPr lang="en-US" sz="2400" b="1" dirty="0" smtClean="0"/>
              <a:t> Jain temple</a:t>
            </a:r>
            <a:endParaRPr lang="fil-PH" sz="2400" b="1" dirty="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022.jpg"/>
          <p:cNvPicPr>
            <a:picLocks noGrp="1" noChangeAspect="1"/>
          </p:cNvPicPr>
          <p:nvPr>
            <p:ph idx="1"/>
          </p:nvPr>
        </p:nvPicPr>
        <p:blipFill>
          <a:blip r:embed="rId2"/>
          <a:srcRect l="13810" t="15149" r="15714" b="13423"/>
          <a:stretch>
            <a:fillRect/>
          </a:stretch>
        </p:blipFill>
        <p:spPr>
          <a:xfrm>
            <a:off x="0" y="228600"/>
            <a:ext cx="9144000" cy="6178378"/>
          </a:xfrm>
        </p:spPr>
      </p:pic>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mount-abu-summer-festival.jpg"/>
          <p:cNvPicPr>
            <a:picLocks noGrp="1" noChangeAspect="1"/>
          </p:cNvPicPr>
          <p:nvPr>
            <p:ph idx="1"/>
          </p:nvPr>
        </p:nvPicPr>
        <p:blipFill>
          <a:blip r:embed="rId2"/>
          <a:stretch>
            <a:fillRect/>
          </a:stretch>
        </p:blipFill>
        <p:spPr>
          <a:xfrm>
            <a:off x="0" y="304800"/>
            <a:ext cx="9173984" cy="6106204"/>
          </a:xfrm>
        </p:spPr>
      </p:pic>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summer-fest.jpg"/>
          <p:cNvPicPr>
            <a:picLocks noGrp="1" noChangeAspect="1"/>
          </p:cNvPicPr>
          <p:nvPr>
            <p:ph idx="1"/>
          </p:nvPr>
        </p:nvPicPr>
        <p:blipFill>
          <a:blip r:embed="rId2"/>
          <a:stretch>
            <a:fillRect/>
          </a:stretch>
        </p:blipFill>
        <p:spPr>
          <a:xfrm>
            <a:off x="0" y="-18248"/>
            <a:ext cx="9159872" cy="6876248"/>
          </a:xfrm>
        </p:spPr>
      </p:pic>
      <p:sp>
        <p:nvSpPr>
          <p:cNvPr id="5" name="TextBox 4"/>
          <p:cNvSpPr txBox="1"/>
          <p:nvPr/>
        </p:nvSpPr>
        <p:spPr>
          <a:xfrm>
            <a:off x="533400" y="533400"/>
            <a:ext cx="3657600" cy="400110"/>
          </a:xfrm>
          <a:prstGeom prst="rect">
            <a:avLst/>
          </a:prstGeom>
          <a:solidFill>
            <a:srgbClr val="FFFF00"/>
          </a:solidFill>
        </p:spPr>
        <p:txBody>
          <a:bodyPr wrap="square" rtlCol="0">
            <a:spAutoFit/>
          </a:bodyPr>
          <a:lstStyle/>
          <a:p>
            <a:r>
              <a:rPr lang="en-US" sz="2000" b="1" dirty="0" err="1" smtClean="0">
                <a:solidFill>
                  <a:schemeClr val="bg1"/>
                </a:solidFill>
              </a:rPr>
              <a:t>Rajasthani</a:t>
            </a:r>
            <a:r>
              <a:rPr lang="en-US" sz="2000" b="1" dirty="0" smtClean="0">
                <a:solidFill>
                  <a:schemeClr val="bg1"/>
                </a:solidFill>
              </a:rPr>
              <a:t> women dancing </a:t>
            </a:r>
            <a:endParaRPr lang="fil-PH" sz="2000" b="1" dirty="0">
              <a:solidFill>
                <a:schemeClr val="bg1"/>
              </a:solidFill>
            </a:endParaRP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sp>
        <p:nvSpPr>
          <p:cNvPr id="3" name="Content Placeholder 2"/>
          <p:cNvSpPr>
            <a:spLocks noGrp="1"/>
          </p:cNvSpPr>
          <p:nvPr>
            <p:ph idx="1"/>
          </p:nvPr>
        </p:nvSpPr>
        <p:spPr/>
        <p:txBody>
          <a:bodyPr/>
          <a:lstStyle/>
          <a:p>
            <a:endParaRPr lang="fil-PH"/>
          </a:p>
        </p:txBody>
      </p:sp>
      <p:sp>
        <p:nvSpPr>
          <p:cNvPr id="4" name="TextBox 3"/>
          <p:cNvSpPr txBox="1"/>
          <p:nvPr/>
        </p:nvSpPr>
        <p:spPr>
          <a:xfrm>
            <a:off x="3048000" y="3048000"/>
            <a:ext cx="2895600" cy="830997"/>
          </a:xfrm>
          <a:prstGeom prst="rect">
            <a:avLst/>
          </a:prstGeom>
          <a:noFill/>
        </p:spPr>
        <p:txBody>
          <a:bodyPr wrap="square" rtlCol="0">
            <a:spAutoFit/>
          </a:bodyPr>
          <a:lstStyle/>
          <a:p>
            <a:r>
              <a:rPr lang="en-US" sz="4800" b="1" dirty="0" smtClean="0"/>
              <a:t>The end </a:t>
            </a:r>
            <a:endParaRPr lang="fil-PH" sz="4800" b="1"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Default Theme</Template>
  <TotalTime>85</TotalTime>
  <Words>147</Words>
  <Application>Microsoft Office PowerPoint</Application>
  <PresentationFormat>On-screen Show (4:3)</PresentationFormat>
  <Paragraphs>21</Paragraphs>
  <Slides>97</Slides>
  <Notes>0</Notes>
  <HiddenSlides>0</HiddenSlides>
  <MMClips>0</MMClips>
  <ScaleCrop>false</ScaleCrop>
  <HeadingPairs>
    <vt:vector size="4" baseType="variant">
      <vt:variant>
        <vt:lpstr>Theme</vt:lpstr>
      </vt:variant>
      <vt:variant>
        <vt:i4>1</vt:i4>
      </vt:variant>
      <vt:variant>
        <vt:lpstr>Slide Titles</vt:lpstr>
      </vt:variant>
      <vt:variant>
        <vt:i4>97</vt:i4>
      </vt:variant>
    </vt:vector>
  </HeadingPairs>
  <TitlesOfParts>
    <vt:vector size="98" baseType="lpstr">
      <vt:lpstr>Flow</vt:lpstr>
      <vt:lpstr>Dilwara Jain temple </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lpstr>Slide 77</vt:lpstr>
      <vt:lpstr>Slide 78</vt:lpstr>
      <vt:lpstr>Slide 79</vt:lpstr>
      <vt:lpstr>Slide 80</vt:lpstr>
      <vt:lpstr>Slide 81</vt:lpstr>
      <vt:lpstr>Slide 82</vt:lpstr>
      <vt:lpstr>Slide 83</vt:lpstr>
      <vt:lpstr>Slide 84</vt:lpstr>
      <vt:lpstr>Slide 85</vt:lpstr>
      <vt:lpstr>Slide 86</vt:lpstr>
      <vt:lpstr>Slide 87</vt:lpstr>
      <vt:lpstr>Slide 88</vt:lpstr>
      <vt:lpstr>Slide 89</vt:lpstr>
      <vt:lpstr>Slide 90</vt:lpstr>
      <vt:lpstr>Slide 91</vt:lpstr>
      <vt:lpstr>Slide 92</vt:lpstr>
      <vt:lpstr>Slide 93</vt:lpstr>
      <vt:lpstr>Slide 94</vt:lpstr>
      <vt:lpstr>Slide 95</vt:lpstr>
      <vt:lpstr>Slide 96</vt:lpstr>
      <vt:lpstr>Slide 97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Amal</dc:creator>
  <cp:lastModifiedBy>Amal</cp:lastModifiedBy>
  <cp:revision>9</cp:revision>
  <dcterms:created xsi:type="dcterms:W3CDTF">2016-10-13T01:25:21Z</dcterms:created>
  <dcterms:modified xsi:type="dcterms:W3CDTF">2016-10-13T02:51:18Z</dcterms:modified>
</cp:coreProperties>
</file>