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30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92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3" r:id="rId40"/>
    <p:sldId id="294" r:id="rId41"/>
    <p:sldId id="295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7" r:id="rId100"/>
    <p:sldId id="358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6" r:id="rId109"/>
    <p:sldId id="367" r:id="rId110"/>
    <p:sldId id="368" r:id="rId111"/>
    <p:sldId id="369" r:id="rId112"/>
    <p:sldId id="370" r:id="rId113"/>
    <p:sldId id="371" r:id="rId114"/>
    <p:sldId id="372" r:id="rId115"/>
    <p:sldId id="373" r:id="rId1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11/22/2015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851648" cy="10668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Cat breeds of the world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7854696" cy="43434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The cat breeds are grouped as follows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Smallest cats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Small cats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Medium cats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Large cats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Largest cats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Best 30 breeds </a:t>
            </a:r>
          </a:p>
          <a:p>
            <a:pPr algn="l"/>
            <a:r>
              <a:rPr lang="en-US" sz="2800" b="1" dirty="0" smtClean="0">
                <a:solidFill>
                  <a:srgbClr val="00B050"/>
                </a:solidFill>
              </a:rPr>
              <a:t>AKC/November 2015</a:t>
            </a:r>
            <a:endParaRPr lang="fil-PH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urkish-Angor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Turkish-Angor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123" y="0"/>
            <a:ext cx="4559877" cy="5350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6388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Turkish Angora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ci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24820" cy="5426456"/>
          </a:xfrm>
          <a:prstGeom prst="rect">
            <a:avLst/>
          </a:prstGeom>
        </p:spPr>
      </p:pic>
      <p:pic>
        <p:nvPicPr>
          <p:cNvPr id="5" name="Picture 4" descr="Oci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60"/>
            <a:ext cx="4627418" cy="54295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Ocicat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iental-Shorthair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57" y="0"/>
            <a:ext cx="58448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6248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Oriental short hair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rsian-Cat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12192"/>
            <a:ext cx="4798002" cy="5093208"/>
          </a:xfrm>
          <a:prstGeom prst="rect">
            <a:avLst/>
          </a:prstGeom>
        </p:spPr>
      </p:pic>
      <p:pic>
        <p:nvPicPr>
          <p:cNvPr id="5" name="Picture 4" descr="Persian-Cat-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0"/>
            <a:ext cx="4419600" cy="5082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4102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Persian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800" y="5410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gdol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75072"/>
          </a:xfrm>
          <a:prstGeom prst="rect">
            <a:avLst/>
          </a:prstGeom>
        </p:spPr>
      </p:pic>
      <p:pic>
        <p:nvPicPr>
          <p:cNvPr id="5" name="Picture 4" descr="Ragdol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016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Ragdoll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ussian-Blu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6"/>
            <a:ext cx="4724400" cy="5275072"/>
          </a:xfrm>
          <a:prstGeom prst="rect">
            <a:avLst/>
          </a:prstGeom>
        </p:spPr>
      </p:pic>
      <p:pic>
        <p:nvPicPr>
          <p:cNvPr id="5" name="Picture 4" descr="Russian-Blu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638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Russian blue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vannah-cat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-1"/>
            <a:ext cx="5894242" cy="69159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600" y="62484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Savannah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lkirk-Re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Selkirk-Re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3049"/>
            <a:ext cx="4562475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7912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Selkirk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am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-14224"/>
            <a:ext cx="4623089" cy="5424424"/>
          </a:xfrm>
          <a:prstGeom prst="rect">
            <a:avLst/>
          </a:prstGeom>
        </p:spPr>
      </p:pic>
      <p:pic>
        <p:nvPicPr>
          <p:cNvPr id="5" name="Picture 4" descr="Siam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1" y="-19304"/>
            <a:ext cx="4627418" cy="54295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791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Siamese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beri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59" y="-1016"/>
            <a:ext cx="4676775" cy="5487416"/>
          </a:xfrm>
          <a:prstGeom prst="rect">
            <a:avLst/>
          </a:prstGeom>
        </p:spPr>
      </p:pic>
      <p:pic>
        <p:nvPicPr>
          <p:cNvPr id="5" name="Picture 4" descr="Siberi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968" y="0"/>
            <a:ext cx="4743450" cy="548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791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Siberian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91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ngapur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57" y="0"/>
            <a:ext cx="58448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334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Singapura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851648" cy="11430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Medium cats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743200"/>
            <a:ext cx="7854696" cy="1752600"/>
          </a:xfrm>
        </p:spPr>
        <p:txBody>
          <a:bodyPr/>
          <a:lstStyle/>
          <a:p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mal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Somal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"/>
            <a:ext cx="4638675" cy="5363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Somali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phyn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345" y="-1016"/>
            <a:ext cx="4676775" cy="5487416"/>
          </a:xfrm>
          <a:prstGeom prst="rect">
            <a:avLst/>
          </a:prstGeom>
        </p:spPr>
      </p:pic>
      <p:pic>
        <p:nvPicPr>
          <p:cNvPr id="5" name="Picture 4" descr="Sphyn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0160"/>
            <a:ext cx="4703618" cy="5476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Sphynx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onkin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688031" cy="5500624"/>
          </a:xfrm>
          <a:prstGeom prst="rect">
            <a:avLst/>
          </a:prstGeom>
        </p:spPr>
      </p:pic>
      <p:pic>
        <p:nvPicPr>
          <p:cNvPr id="5" name="Picture 4" descr="Tonkin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483" y="-52832"/>
            <a:ext cx="4720936" cy="5539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867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Tonkenese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urkish-Angora-2(small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" y="-14224"/>
            <a:ext cx="4752975" cy="5576824"/>
          </a:xfrm>
          <a:prstGeom prst="rect">
            <a:avLst/>
          </a:prstGeom>
        </p:spPr>
      </p:pic>
      <p:pic>
        <p:nvPicPr>
          <p:cNvPr id="5" name="Picture 4" descr="Turkish-Angor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825" y="0"/>
            <a:ext cx="4448175" cy="556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867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Turkish angora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91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urkish-V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59877" cy="5350256"/>
          </a:xfrm>
          <a:prstGeom prst="rect">
            <a:avLst/>
          </a:prstGeom>
        </p:spPr>
      </p:pic>
      <p:pic>
        <p:nvPicPr>
          <p:cNvPr id="5" name="Picture 4" descr="Turkish-V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59"/>
            <a:ext cx="4562475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912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Turkish van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York-Chocolate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57" y="0"/>
            <a:ext cx="58782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61722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York chocolate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yssinian-2 (1)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558145" cy="5348224"/>
          </a:xfrm>
          <a:prstGeom prst="rect">
            <a:avLst/>
          </a:prstGeom>
        </p:spPr>
      </p:pic>
      <p:pic>
        <p:nvPicPr>
          <p:cNvPr id="5" name="Picture 4" descr="Abyssinian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3049"/>
            <a:ext cx="4562475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91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Abyssinian 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nchkin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-14224"/>
            <a:ext cx="4623089" cy="5424424"/>
          </a:xfrm>
          <a:prstGeom prst="rect">
            <a:avLst/>
          </a:prstGeom>
        </p:spPr>
      </p:pic>
      <p:pic>
        <p:nvPicPr>
          <p:cNvPr id="5" name="Picture 4" descr="Munchki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035" y="0"/>
            <a:ext cx="4610965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912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Munchkin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egean-Cat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48199" cy="5350255"/>
          </a:xfrm>
          <a:prstGeom prst="rect">
            <a:avLst/>
          </a:prstGeom>
        </p:spPr>
      </p:pic>
      <p:pic>
        <p:nvPicPr>
          <p:cNvPr id="5" name="Picture 4" descr="Aegea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551218" cy="5340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912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Aegean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Bobtail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" y="0"/>
            <a:ext cx="4634345" cy="5334000"/>
          </a:xfrm>
          <a:prstGeom prst="rect">
            <a:avLst/>
          </a:prstGeom>
        </p:spPr>
      </p:pic>
      <p:pic>
        <p:nvPicPr>
          <p:cNvPr id="5" name="Picture 4" descr="American-Bobtai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551218" cy="5340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American bob tail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Cur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72024"/>
          </a:xfrm>
          <a:prstGeom prst="rect">
            <a:avLst/>
          </a:prstGeom>
        </p:spPr>
      </p:pic>
      <p:pic>
        <p:nvPicPr>
          <p:cNvPr id="5" name="Picture 4" descr="American-Cur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475018" cy="5250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American curl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Polydactyl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4224"/>
            <a:ext cx="4645602" cy="5272024"/>
          </a:xfrm>
          <a:prstGeom prst="rect">
            <a:avLst/>
          </a:prstGeom>
        </p:spPr>
      </p:pic>
      <p:pic>
        <p:nvPicPr>
          <p:cNvPr id="5" name="Picture 4" descr="American-Polydacty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American polydactyl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abian-Mau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6"/>
            <a:ext cx="4572000" cy="52750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5638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Arabian </a:t>
            </a:r>
            <a:r>
              <a:rPr lang="en-US" sz="2400" b="1" dirty="0" err="1" smtClean="0">
                <a:solidFill>
                  <a:schemeClr val="bg1"/>
                </a:solidFill>
              </a:rPr>
              <a:t>mau</a:t>
            </a:r>
            <a:endParaRPr lang="fil-PH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Arabian-Mau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4224"/>
            <a:ext cx="4572000" cy="52720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Asian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495800" cy="5275072"/>
          </a:xfrm>
          <a:prstGeom prst="rect">
            <a:avLst/>
          </a:prstGeom>
        </p:spPr>
      </p:pic>
      <p:pic>
        <p:nvPicPr>
          <p:cNvPr id="5" name="Picture 4" descr="Asia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6388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Asian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7851648" cy="9144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Smallest cats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ian-Semi-longhair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5818042" cy="68265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58674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Asian semi long hair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Mist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0"/>
            <a:ext cx="584488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63246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Australian mist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linese-2 (1)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-1"/>
            <a:ext cx="5818042" cy="68265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60198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Balinese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nga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0"/>
            <a:ext cx="4610966" cy="5410200"/>
          </a:xfrm>
          <a:prstGeom prst="rect">
            <a:avLst/>
          </a:prstGeom>
        </p:spPr>
      </p:pic>
      <p:pic>
        <p:nvPicPr>
          <p:cNvPr id="5" name="Picture 4" descr="Benga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703618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Bengal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rman-2 (1)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57" y="0"/>
            <a:ext cx="58448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8600" y="6324601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Birman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mbay-cat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57" y="0"/>
            <a:ext cx="58448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5867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Bombay cat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zilian-Short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-14224"/>
            <a:ext cx="4623089" cy="5424424"/>
          </a:xfrm>
          <a:prstGeom prst="rect">
            <a:avLst/>
          </a:prstGeom>
        </p:spPr>
      </p:pic>
      <p:pic>
        <p:nvPicPr>
          <p:cNvPr id="5" name="Picture 4" descr="Brazilian-Short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923" y="0"/>
            <a:ext cx="4636077" cy="5439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Brazilian short 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rm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Burm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4224"/>
            <a:ext cx="4572000" cy="536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Burmese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rmill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75072"/>
          </a:xfrm>
          <a:prstGeom prst="rect">
            <a:avLst/>
          </a:prstGeom>
        </p:spPr>
      </p:pic>
      <p:pic>
        <p:nvPicPr>
          <p:cNvPr id="5" name="Picture 4" descr="Burmill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912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Burmilla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antilly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634345" cy="5348224"/>
          </a:xfrm>
          <a:prstGeom prst="rect">
            <a:avLst/>
          </a:prstGeom>
        </p:spPr>
      </p:pic>
      <p:pic>
        <p:nvPicPr>
          <p:cNvPr id="5" name="Picture 4" descr="Chantilly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6256"/>
            <a:ext cx="4497532" cy="5350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Chantilly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ngapura-1(smallest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232053" cy="4830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0" y="6096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Singapura</a:t>
            </a:r>
            <a:r>
              <a:rPr lang="en-US" sz="2400" b="1" dirty="0" smtClean="0">
                <a:solidFill>
                  <a:schemeClr val="bg1"/>
                </a:solidFill>
              </a:rPr>
              <a:t> cats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lorpoint-Shorthair-2 (1)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648200" cy="5275072"/>
          </a:xfrm>
          <a:prstGeom prst="rect">
            <a:avLst/>
          </a:prstGeom>
        </p:spPr>
      </p:pic>
      <p:pic>
        <p:nvPicPr>
          <p:cNvPr id="5" name="Picture 4" descr="Colorpoint-Shorthair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5626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Colorpoint</a:t>
            </a:r>
            <a:r>
              <a:rPr lang="en-US" sz="2400" b="1" dirty="0" smtClean="0">
                <a:solidFill>
                  <a:schemeClr val="bg1"/>
                </a:solidFill>
              </a:rPr>
              <a:t> shorthair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rnish-Re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016"/>
            <a:ext cx="4721802" cy="5182616"/>
          </a:xfrm>
          <a:prstGeom prst="rect">
            <a:avLst/>
          </a:prstGeom>
        </p:spPr>
      </p:pic>
      <p:pic>
        <p:nvPicPr>
          <p:cNvPr id="5" name="Picture 4" descr="Cornish-Re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-14224"/>
            <a:ext cx="4419600" cy="5185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486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Cornish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486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von-Re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648200" cy="5275072"/>
          </a:xfrm>
          <a:prstGeom prst="rect">
            <a:avLst/>
          </a:prstGeom>
        </p:spPr>
      </p:pic>
      <p:pic>
        <p:nvPicPr>
          <p:cNvPr id="5" name="Picture 4" descr="Devon-Re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5626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Devon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gyptian-Mau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" y="0"/>
            <a:ext cx="4569403" cy="5257800"/>
          </a:xfrm>
          <a:prstGeom prst="rect">
            <a:avLst/>
          </a:prstGeom>
        </p:spPr>
      </p:pic>
      <p:pic>
        <p:nvPicPr>
          <p:cNvPr id="5" name="Picture 4" descr="Egyptian-Mau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3049"/>
            <a:ext cx="4638675" cy="5263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Egyptian </a:t>
            </a:r>
            <a:r>
              <a:rPr lang="en-US" sz="2400" b="1" dirty="0" err="1" smtClean="0">
                <a:solidFill>
                  <a:schemeClr val="bg1"/>
                </a:solidFill>
              </a:rPr>
              <a:t>mau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xotic-Shorthair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-57912"/>
            <a:ext cx="5894243" cy="69159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60960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Exotic short hair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vana-Brow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59877" cy="5350256"/>
          </a:xfrm>
          <a:prstGeom prst="rect">
            <a:avLst/>
          </a:prstGeom>
        </p:spPr>
      </p:pic>
      <p:pic>
        <p:nvPicPr>
          <p:cNvPr id="5" name="Picture 4" descr="Havana-Brow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016"/>
            <a:ext cx="4572000" cy="536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Havana brown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imalayan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21802" cy="5272024"/>
          </a:xfrm>
          <a:prstGeom prst="rect">
            <a:avLst/>
          </a:prstGeom>
        </p:spPr>
      </p:pic>
      <p:pic>
        <p:nvPicPr>
          <p:cNvPr id="5" name="Picture 4" descr="Himalaya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525" y="0"/>
            <a:ext cx="4562475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562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Himalayan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panese-Bobtai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345" y="-14224"/>
            <a:ext cx="4558145" cy="5348224"/>
          </a:xfrm>
          <a:prstGeom prst="rect">
            <a:avLst/>
          </a:prstGeom>
        </p:spPr>
      </p:pic>
      <p:pic>
        <p:nvPicPr>
          <p:cNvPr id="5" name="Picture 4" descr="Japanese-Bobtai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4224"/>
            <a:ext cx="4648200" cy="536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6388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Japanese bob tail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or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648200" cy="5275072"/>
          </a:xfrm>
          <a:prstGeom prst="rect">
            <a:avLst/>
          </a:prstGeom>
        </p:spPr>
      </p:pic>
      <p:pic>
        <p:nvPicPr>
          <p:cNvPr id="5" name="Picture 4" descr="Kor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016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63880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Korat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rwegian-Forest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" y="0"/>
            <a:ext cx="4710545" cy="5334000"/>
          </a:xfrm>
          <a:prstGeom prst="rect">
            <a:avLst/>
          </a:prstGeom>
        </p:spPr>
      </p:pic>
      <p:pic>
        <p:nvPicPr>
          <p:cNvPr id="5" name="Picture 4" descr="Norwegian-Forest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551218" cy="5340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7150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Norwegian forest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ingapur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57" y="0"/>
            <a:ext cx="584488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0" y="6248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Singapura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rsian-Cat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1496"/>
            <a:ext cx="5867400" cy="6884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6200" y="61722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Persian cat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gamuffin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5" y="0"/>
            <a:ext cx="4617715" cy="5257800"/>
          </a:xfrm>
          <a:prstGeom prst="rect">
            <a:avLst/>
          </a:prstGeom>
        </p:spPr>
      </p:pic>
      <p:pic>
        <p:nvPicPr>
          <p:cNvPr id="6" name="Picture 5" descr="Ragamuffi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475018" cy="5250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5638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Ragamuffin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46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ussian-Blu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59" y="-1016"/>
            <a:ext cx="4733059" cy="5106416"/>
          </a:xfrm>
          <a:prstGeom prst="rect">
            <a:avLst/>
          </a:prstGeom>
        </p:spPr>
      </p:pic>
      <p:pic>
        <p:nvPicPr>
          <p:cNvPr id="5" name="Picture 4" descr="Russian-Blu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-103632"/>
            <a:ext cx="4419600" cy="5185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486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Russian blue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864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vannah-cat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-1"/>
            <a:ext cx="5894242" cy="69159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172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Savannah cat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ottish-Fol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Scottish-Fol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016"/>
            <a:ext cx="4572000" cy="536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Scottish fold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lkirk-Re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648200" cy="5275072"/>
          </a:xfrm>
          <a:prstGeom prst="rect">
            <a:avLst/>
          </a:prstGeom>
        </p:spPr>
      </p:pic>
      <p:pic>
        <p:nvPicPr>
          <p:cNvPr id="5" name="Picture 4" descr="Selkirk-Re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562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Selkirk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amese-2 (1)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6"/>
            <a:ext cx="4724400" cy="5275072"/>
          </a:xfrm>
          <a:prstGeom prst="rect">
            <a:avLst/>
          </a:prstGeom>
        </p:spPr>
      </p:pic>
      <p:pic>
        <p:nvPicPr>
          <p:cNvPr id="5" name="Picture 4" descr="Siamese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523" y="0"/>
            <a:ext cx="4407477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5626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Siamese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owshoe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724400" cy="5275072"/>
          </a:xfrm>
          <a:prstGeom prst="rect">
            <a:avLst/>
          </a:prstGeom>
        </p:spPr>
      </p:pic>
      <p:pic>
        <p:nvPicPr>
          <p:cNvPr id="5" name="Picture 4" descr="Snowshoe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638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Snowshoe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mal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558145" cy="5348224"/>
          </a:xfrm>
          <a:prstGeom prst="rect">
            <a:avLst/>
          </a:prstGeom>
        </p:spPr>
      </p:pic>
      <p:pic>
        <p:nvPicPr>
          <p:cNvPr id="5" name="Picture 4" descr="Somal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4224"/>
            <a:ext cx="4572000" cy="536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Somali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phynx-2 (1)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4224"/>
            <a:ext cx="4645602" cy="5272024"/>
          </a:xfrm>
          <a:prstGeom prst="rect">
            <a:avLst/>
          </a:prstGeom>
        </p:spPr>
      </p:pic>
      <p:pic>
        <p:nvPicPr>
          <p:cNvPr id="5" name="Picture 4" descr="Sphynx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475018" cy="5250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6388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Sphynx</a:t>
            </a:r>
            <a:r>
              <a:rPr lang="en-US" sz="2400" b="1" dirty="0" smtClean="0">
                <a:solidFill>
                  <a:schemeClr val="bg1"/>
                </a:solidFill>
              </a:rPr>
              <a:t>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2192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Small cats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onkinese-2 (1)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634345" cy="5348224"/>
          </a:xfrm>
          <a:prstGeom prst="rect">
            <a:avLst/>
          </a:prstGeom>
        </p:spPr>
      </p:pic>
      <p:pic>
        <p:nvPicPr>
          <p:cNvPr id="5" name="Picture 4" descr="Tonkinese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3482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5626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Tonkinese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oyg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0"/>
            <a:ext cx="4634345" cy="5257800"/>
          </a:xfrm>
          <a:prstGeom prst="rect">
            <a:avLst/>
          </a:prstGeom>
        </p:spPr>
      </p:pic>
      <p:pic>
        <p:nvPicPr>
          <p:cNvPr id="5" name="Picture 4" descr="Toyg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Toyger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562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urkish-Angor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724400" cy="5275072"/>
          </a:xfrm>
          <a:prstGeom prst="rect">
            <a:avLst/>
          </a:prstGeom>
        </p:spPr>
      </p:pic>
      <p:pic>
        <p:nvPicPr>
          <p:cNvPr id="5" name="Picture 4" descr="Turkish-Angor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15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Turkish angora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York-Chocolate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57" y="-38100"/>
            <a:ext cx="5910943" cy="6896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096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York chocolate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295400"/>
            <a:ext cx="7851648" cy="10668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Large cats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Bobtai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American-Bobtai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1723"/>
            <a:ext cx="4610100" cy="53926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912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bob tail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Short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59876" cy="5350255"/>
          </a:xfrm>
          <a:prstGeom prst="rect">
            <a:avLst/>
          </a:prstGeom>
        </p:spPr>
      </p:pic>
      <p:pic>
        <p:nvPicPr>
          <p:cNvPr id="5" name="Picture 4" descr="American-Short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3049"/>
            <a:ext cx="4648200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shorthair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Wire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0"/>
            <a:ext cx="4546022" cy="5334000"/>
          </a:xfrm>
          <a:prstGeom prst="rect">
            <a:avLst/>
          </a:prstGeom>
        </p:spPr>
      </p:pic>
      <p:pic>
        <p:nvPicPr>
          <p:cNvPr id="5" name="Picture 4" descr="American-Wire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"/>
            <a:ext cx="4638675" cy="5350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wirehair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Kittten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tish-Semi-long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British-Semi-long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6256"/>
            <a:ext cx="4648200" cy="53665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638800"/>
            <a:ext cx="2819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British semi  long 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tish-Short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4224"/>
            <a:ext cx="4645602" cy="5272024"/>
          </a:xfrm>
          <a:prstGeom prst="rect">
            <a:avLst/>
          </a:prstGeom>
        </p:spPr>
      </p:pic>
      <p:pic>
        <p:nvPicPr>
          <p:cNvPr id="5" name="Picture 4" descr="British-Short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British short 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mbino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346" y="0"/>
            <a:ext cx="4634345" cy="5334000"/>
          </a:xfrm>
          <a:prstGeom prst="rect">
            <a:avLst/>
          </a:prstGeom>
        </p:spPr>
      </p:pic>
      <p:pic>
        <p:nvPicPr>
          <p:cNvPr id="5" name="Picture 4" descr="Bambino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3047"/>
            <a:ext cx="4562475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7150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Bambino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Chartreu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Chartreu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3048"/>
            <a:ext cx="4648200" cy="53665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912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Chartreux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15000"/>
            <a:ext cx="10668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Kitten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imalayan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-14224"/>
            <a:ext cx="4623089" cy="5424424"/>
          </a:xfrm>
          <a:prstGeom prst="rect">
            <a:avLst/>
          </a:prstGeom>
        </p:spPr>
      </p:pic>
      <p:pic>
        <p:nvPicPr>
          <p:cNvPr id="5" name="Picture 4" descr="Himalaya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325" y="0"/>
            <a:ext cx="4638675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912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Himalayan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0200" y="5791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ci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558145" cy="5348224"/>
          </a:xfrm>
          <a:prstGeom prst="rect">
            <a:avLst/>
          </a:prstGeom>
        </p:spPr>
      </p:pic>
      <p:pic>
        <p:nvPicPr>
          <p:cNvPr id="5" name="Picture 4" descr="Oci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60"/>
            <a:ext cx="45720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Ocicat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xie-bob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64"/>
            <a:ext cx="4724400" cy="5185664"/>
          </a:xfrm>
          <a:prstGeom prst="rect">
            <a:avLst/>
          </a:prstGeom>
        </p:spPr>
      </p:pic>
      <p:pic>
        <p:nvPicPr>
          <p:cNvPr id="5" name="Picture 4" descr="Pixie-bob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0160"/>
            <a:ext cx="4398818" cy="5161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4864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Pixie bob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486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gamuffin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-1016"/>
            <a:ext cx="4699289" cy="5335016"/>
          </a:xfrm>
          <a:prstGeom prst="rect">
            <a:avLst/>
          </a:prstGeom>
        </p:spPr>
      </p:pic>
      <p:pic>
        <p:nvPicPr>
          <p:cNvPr id="5" name="Picture 4" descr="Ragamuffi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475018" cy="5323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Ragamuffin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vannah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724400" cy="5275072"/>
          </a:xfrm>
          <a:prstGeom prst="rect">
            <a:avLst/>
          </a:prstGeom>
        </p:spPr>
      </p:pic>
      <p:pic>
        <p:nvPicPr>
          <p:cNvPr id="5" name="Picture 4" descr="Savannah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0160"/>
            <a:ext cx="4475018" cy="5250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4864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Savannah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lkirk-Re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Selkirk-Re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616161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150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Selkirk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urkish-V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48199" cy="5350255"/>
          </a:xfrm>
          <a:prstGeom prst="rect">
            <a:avLst/>
          </a:prstGeom>
        </p:spPr>
      </p:pic>
      <p:pic>
        <p:nvPicPr>
          <p:cNvPr id="5" name="Picture 4" descr="Turkish-V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551218" cy="5340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6388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Turkish van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295400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Largest cats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lifornia-Spangled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495800" cy="52750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5626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California spangled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California-Spangled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703618" cy="52608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72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Perm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59876" cy="5350255"/>
          </a:xfrm>
          <a:prstGeom prst="rect">
            <a:avLst/>
          </a:prstGeom>
        </p:spPr>
      </p:pic>
      <p:pic>
        <p:nvPicPr>
          <p:cNvPr id="5" name="Picture 4" descr="LaPerm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50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La perm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ine-Coo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Maine-Coo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Maine coon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xie-bob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59876" cy="5350255"/>
          </a:xfrm>
          <a:prstGeom prst="rect">
            <a:avLst/>
          </a:prstGeom>
        </p:spPr>
      </p:pic>
      <p:pic>
        <p:nvPicPr>
          <p:cNvPr id="5" name="Picture 4" descr="Pixie-bob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4224"/>
            <a:ext cx="4572000" cy="536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7150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Pixie bob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gdol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59876" cy="5350255"/>
          </a:xfrm>
          <a:prstGeom prst="rect">
            <a:avLst/>
          </a:prstGeom>
        </p:spPr>
      </p:pic>
      <p:pic>
        <p:nvPicPr>
          <p:cNvPr id="5" name="Picture 4" descr="Ragdol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59"/>
            <a:ext cx="4562475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Ragdoll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beri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016"/>
            <a:ext cx="4558145" cy="5258816"/>
          </a:xfrm>
          <a:prstGeom prst="rect">
            <a:avLst/>
          </a:prstGeom>
        </p:spPr>
      </p:pic>
      <p:pic>
        <p:nvPicPr>
          <p:cNvPr id="5" name="Picture 4" descr="Siberi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51218" cy="52608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5626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Siberian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0668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Best 30 cat breeds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yssini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59876" cy="5350255"/>
          </a:xfrm>
          <a:prstGeom prst="rect">
            <a:avLst/>
          </a:prstGeom>
        </p:spPr>
      </p:pic>
      <p:pic>
        <p:nvPicPr>
          <p:cNvPr id="5" name="Picture 4" descr="Abyssini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3049"/>
            <a:ext cx="4562475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Abyssinian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Cur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0"/>
            <a:ext cx="4610966" cy="5410200"/>
          </a:xfrm>
          <a:prstGeom prst="rect">
            <a:avLst/>
          </a:prstGeom>
        </p:spPr>
      </p:pic>
      <p:pic>
        <p:nvPicPr>
          <p:cNvPr id="5" name="Picture 4" descr="American-Cur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0159"/>
            <a:ext cx="4638675" cy="5400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150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curl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Short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4224"/>
            <a:ext cx="4721802" cy="5272024"/>
          </a:xfrm>
          <a:prstGeom prst="rect">
            <a:avLst/>
          </a:prstGeom>
        </p:spPr>
      </p:pic>
      <p:pic>
        <p:nvPicPr>
          <p:cNvPr id="5" name="Picture 4" descr="American-Short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0160"/>
            <a:ext cx="4475018" cy="5250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4864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short 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Wire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48199" cy="5260847"/>
          </a:xfrm>
          <a:prstGeom prst="rect">
            <a:avLst/>
          </a:prstGeom>
        </p:spPr>
      </p:pic>
      <p:pic>
        <p:nvPicPr>
          <p:cNvPr id="5" name="Picture 4" descr="American-Wire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2475" cy="52740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5626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wire 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ian-Semi-longhair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422" y="0"/>
            <a:ext cx="584488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6172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Asian semi long hair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nchkin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648200" cy="5272024"/>
          </a:xfrm>
          <a:prstGeom prst="rect">
            <a:avLst/>
          </a:prstGeom>
        </p:spPr>
      </p:pic>
      <p:pic>
        <p:nvPicPr>
          <p:cNvPr id="5" name="Picture 4" descr="Munchkin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4224"/>
            <a:ext cx="4495800" cy="5275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9200" y="56388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Munchkin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Mist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57" y="0"/>
            <a:ext cx="58448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5400" y="63246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Australian mist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lin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4224"/>
            <a:ext cx="4493202" cy="5272024"/>
          </a:xfrm>
          <a:prstGeom prst="rect">
            <a:avLst/>
          </a:prstGeom>
        </p:spPr>
      </p:pic>
      <p:pic>
        <p:nvPicPr>
          <p:cNvPr id="5" name="Picture 4" descr="Balinese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0"/>
            <a:ext cx="4714875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Balinese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ngal-2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Benga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59"/>
            <a:ext cx="4562475" cy="5353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791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Bengal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rm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00600" cy="5632704"/>
          </a:xfrm>
          <a:prstGeom prst="rect">
            <a:avLst/>
          </a:prstGeom>
        </p:spPr>
      </p:pic>
      <p:pic>
        <p:nvPicPr>
          <p:cNvPr id="5" name="Picture 4" descr="Birman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63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943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Birman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943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mbay-cat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57" y="0"/>
            <a:ext cx="58448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0" y="381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Bombay cat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tish-Short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0"/>
            <a:ext cx="4610966" cy="5410200"/>
          </a:xfrm>
          <a:prstGeom prst="rect">
            <a:avLst/>
          </a:prstGeom>
        </p:spPr>
      </p:pic>
      <p:pic>
        <p:nvPicPr>
          <p:cNvPr id="5" name="Picture 4" descr="British-Short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616161" cy="54102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6388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British shorthair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rm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345" y="0"/>
            <a:ext cx="4546022" cy="5334000"/>
          </a:xfrm>
          <a:prstGeom prst="rect">
            <a:avLst/>
          </a:prstGeom>
        </p:spPr>
      </p:pic>
      <p:pic>
        <p:nvPicPr>
          <p:cNvPr id="5" name="Picture 4" descr="Burm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1" y="0"/>
            <a:ext cx="46482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6388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Burmese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artreu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89" y="0"/>
            <a:ext cx="4610966" cy="5410200"/>
          </a:xfrm>
          <a:prstGeom prst="rect">
            <a:avLst/>
          </a:prstGeom>
        </p:spPr>
      </p:pic>
      <p:pic>
        <p:nvPicPr>
          <p:cNvPr id="5" name="Picture 4" descr="Chartreu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923" y="0"/>
            <a:ext cx="4636077" cy="5439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Chartreux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lorpoint-Short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" y="-14224"/>
            <a:ext cx="4493202" cy="5272024"/>
          </a:xfrm>
          <a:prstGeom prst="rect">
            <a:avLst/>
          </a:prstGeom>
        </p:spPr>
      </p:pic>
      <p:pic>
        <p:nvPicPr>
          <p:cNvPr id="5" name="Picture 4" descr="Colorpoint-Short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"/>
            <a:ext cx="4584989" cy="52608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5626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Colorpoint</a:t>
            </a:r>
            <a:r>
              <a:rPr lang="en-US" sz="2400" b="1" dirty="0" smtClean="0">
                <a:solidFill>
                  <a:schemeClr val="bg1"/>
                </a:solidFill>
              </a:rPr>
              <a:t> shorthair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rnish-Re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6"/>
            <a:ext cx="4419600" cy="5185664"/>
          </a:xfrm>
          <a:prstGeom prst="rect">
            <a:avLst/>
          </a:prstGeom>
        </p:spPr>
      </p:pic>
      <p:pic>
        <p:nvPicPr>
          <p:cNvPr id="5" name="Picture 4" descr="Cornish-Re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518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6388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Cornish </a:t>
            </a:r>
            <a:r>
              <a:rPr lang="en-US" sz="2400" b="1" dirty="0" err="1" smtClean="0">
                <a:solidFill>
                  <a:schemeClr val="bg1"/>
                </a:solidFill>
              </a:rPr>
              <a:t>rex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iental-Shortha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0"/>
            <a:ext cx="4634345" cy="5257800"/>
          </a:xfrm>
          <a:prstGeom prst="rect">
            <a:avLst/>
          </a:prstGeom>
        </p:spPr>
      </p:pic>
      <p:pic>
        <p:nvPicPr>
          <p:cNvPr id="5" name="Picture 4" descr="Oriental-Shortha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016"/>
            <a:ext cx="44958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5626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Oriental shorthair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ymric-cat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59877" cy="5350256"/>
          </a:xfrm>
          <a:prstGeom prst="rect">
            <a:avLst/>
          </a:prstGeom>
        </p:spPr>
      </p:pic>
      <p:pic>
        <p:nvPicPr>
          <p:cNvPr id="5" name="Picture 4" descr="Cymric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4224"/>
            <a:ext cx="4648200" cy="53482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Cymric</a:t>
            </a:r>
            <a:r>
              <a:rPr lang="en-US" sz="2400" b="1" dirty="0" smtClean="0">
                <a:solidFill>
                  <a:schemeClr val="bg1"/>
                </a:solidFill>
              </a:rPr>
              <a:t>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gyptian-Mau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571999" cy="5260847"/>
          </a:xfrm>
          <a:prstGeom prst="rect">
            <a:avLst/>
          </a:prstGeom>
        </p:spPr>
      </p:pic>
      <p:pic>
        <p:nvPicPr>
          <p:cNvPr id="5" name="Picture 4" descr="Egyptian-Mau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60"/>
            <a:ext cx="4627418" cy="5250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Egyptian </a:t>
            </a:r>
            <a:r>
              <a:rPr lang="en-US" sz="2400" b="1" dirty="0" err="1" smtClean="0">
                <a:solidFill>
                  <a:schemeClr val="bg1"/>
                </a:solidFill>
              </a:rPr>
              <a:t>mau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xotic-Shorthair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59876" cy="5350255"/>
          </a:xfrm>
          <a:prstGeom prst="rect">
            <a:avLst/>
          </a:prstGeom>
        </p:spPr>
      </p:pic>
      <p:pic>
        <p:nvPicPr>
          <p:cNvPr id="6" name="Picture 5" descr="Exotic-Shorthair-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60"/>
            <a:ext cx="4551218" cy="53400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76600" y="57912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Exotic shorthair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panese-Bobtai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572000" cy="5364480"/>
          </a:xfrm>
          <a:prstGeom prst="rect">
            <a:avLst/>
          </a:prstGeom>
        </p:spPr>
      </p:pic>
      <p:pic>
        <p:nvPicPr>
          <p:cNvPr id="5" name="Picture 4" descr="Japanese-Bobtai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016"/>
            <a:ext cx="4572000" cy="536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Japanese bobtail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or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5272024"/>
          </a:xfrm>
          <a:prstGeom prst="rect">
            <a:avLst/>
          </a:prstGeom>
        </p:spPr>
      </p:pic>
      <p:pic>
        <p:nvPicPr>
          <p:cNvPr id="5" name="Picture 4" descr="Kor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527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Korat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ine-Coo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558145" cy="5348224"/>
          </a:xfrm>
          <a:prstGeom prst="rect">
            <a:avLst/>
          </a:prstGeom>
        </p:spPr>
      </p:pic>
      <p:pic>
        <p:nvPicPr>
          <p:cNvPr id="5" name="Picture 4" descr="Maine-Coo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582" y="0"/>
            <a:ext cx="4627418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Maine coon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n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" y="-14224"/>
            <a:ext cx="4558145" cy="5348224"/>
          </a:xfrm>
          <a:prstGeom prst="rect">
            <a:avLst/>
          </a:prstGeom>
        </p:spPr>
      </p:pic>
      <p:pic>
        <p:nvPicPr>
          <p:cNvPr id="5" name="Picture 4" descr="Man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160"/>
            <a:ext cx="4551218" cy="5340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Manx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98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nchkin-cat-2(small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5857009" cy="6872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6248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Munchkin cat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ebelung-2(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800600" cy="5632704"/>
          </a:xfrm>
          <a:prstGeom prst="rect">
            <a:avLst/>
          </a:prstGeom>
        </p:spPr>
      </p:pic>
      <p:pic>
        <p:nvPicPr>
          <p:cNvPr id="5" name="Picture 4" descr="Nebelun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0"/>
            <a:ext cx="4343400" cy="563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8674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Nebelung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867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rwegian-Forest-Ca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24"/>
            <a:ext cx="4648200" cy="5364480"/>
          </a:xfrm>
          <a:prstGeom prst="rect">
            <a:avLst/>
          </a:prstGeom>
        </p:spPr>
      </p:pic>
      <p:pic>
        <p:nvPicPr>
          <p:cNvPr id="5" name="Picture 4" descr="Norwegian-Forest-Ca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0160"/>
            <a:ext cx="4551218" cy="5340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6388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Norwegian forest cat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Kittens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312</TotalTime>
  <Words>330</Words>
  <Application>Microsoft Office PowerPoint</Application>
  <PresentationFormat>On-screen Show (4:3)</PresentationFormat>
  <Paragraphs>211</Paragraphs>
  <Slides>115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115</vt:i4>
      </vt:variant>
    </vt:vector>
  </HeadingPairs>
  <TitlesOfParts>
    <vt:vector size="116" baseType="lpstr">
      <vt:lpstr>Default Theme</vt:lpstr>
      <vt:lpstr>Cat breeds of the world</vt:lpstr>
      <vt:lpstr>Smallest cats</vt:lpstr>
      <vt:lpstr>Slide 3</vt:lpstr>
      <vt:lpstr>Slide 4</vt:lpstr>
      <vt:lpstr>Small cats</vt:lpstr>
      <vt:lpstr>Slide 6</vt:lpstr>
      <vt:lpstr>Slide 7</vt:lpstr>
      <vt:lpstr>Slide 8</vt:lpstr>
      <vt:lpstr>Slide 9</vt:lpstr>
      <vt:lpstr>Slide 10</vt:lpstr>
      <vt:lpstr>Medium cats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Large cats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Largest cats</vt:lpstr>
      <vt:lpstr>Slide 69</vt:lpstr>
      <vt:lpstr>Slide 70</vt:lpstr>
      <vt:lpstr>Slide 71</vt:lpstr>
      <vt:lpstr>Slide 72</vt:lpstr>
      <vt:lpstr>Slide 73</vt:lpstr>
      <vt:lpstr>Best 30 cat breeds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 breeds of the world</dc:title>
  <dc:creator>Amal</dc:creator>
  <cp:lastModifiedBy>Amal</cp:lastModifiedBy>
  <cp:revision>27</cp:revision>
  <dcterms:created xsi:type="dcterms:W3CDTF">2015-11-19T07:50:10Z</dcterms:created>
  <dcterms:modified xsi:type="dcterms:W3CDTF">2015-11-22T01:05:49Z</dcterms:modified>
</cp:coreProperties>
</file>