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229.xml" ContentType="application/vnd.openxmlformats-officedocument.presentationml.slide+xml"/>
  <Override PartName="/ppt/slides/slide276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65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slides/slide290.xml" ContentType="application/vnd.openxmlformats-officedocument.presentationml.slide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259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s/slide295.xml" ContentType="application/vnd.openxmlformats-officedocument.presentationml.slide+xml"/>
  <Override PartName="/ppt/slides/slide30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slides/slide284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slides/slide262.xml" ContentType="application/vnd.openxmlformats-officedocument.presentationml.slide+xml"/>
  <Override PartName="/ppt/slides/slide273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305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278.xml" ContentType="application/vnd.openxmlformats-officedocument.presentationml.slide+xml"/>
  <Override PartName="/ppt/slides/slide289.xml" ContentType="application/vnd.openxmlformats-officedocument.presentationml.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slides/slide267.xml" ContentType="application/vnd.openxmlformats-officedocument.presentationml.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s/slide209.xml" ContentType="application/vnd.openxmlformats-officedocument.presentationml.slide+xml"/>
  <Override PartName="/ppt/slides/slide25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Override PartName="/ppt/slides/slide281.xml" ContentType="application/vnd.openxmlformats-officedocument.presentationml.slide+xml"/>
  <Override PartName="/ppt/slides/slide292.xml" ContentType="application/vnd.openxmlformats-officedocument.presentationml.slide+xml"/>
  <Override PartName="/ppt/slides/slide41.xml" ContentType="application/vnd.openxmlformats-officedocument.presentationml.slide+xml"/>
  <Override PartName="/ppt/slides/slide223.xml" ContentType="application/vnd.openxmlformats-officedocument.presentationml.slide+xml"/>
  <Override PartName="/ppt/slides/slide270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138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slides/slide17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s/slide279.xml" ContentType="application/vnd.openxmlformats-officedocument.presentationml.slide+xml"/>
  <Override PartName="/ppt/slides/slide297.xml" ContentType="application/vnd.openxmlformats-officedocument.presentationml.slide+xml"/>
  <Override PartName="/ppt/slides/slide302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239.xml" ContentType="application/vnd.openxmlformats-officedocument.presentationml.slide+xml"/>
  <Override PartName="/ppt/slides/slide257.xml" ContentType="application/vnd.openxmlformats-officedocument.presentationml.slide+xml"/>
  <Override PartName="/ppt/slides/slide268.xml" ContentType="application/vnd.openxmlformats-officedocument.presentationml.slide+xml"/>
  <Override PartName="/ppt/slides/slide286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46.xml" ContentType="application/vnd.openxmlformats-officedocument.presentationml.slide+xml"/>
  <Override PartName="/ppt/slides/slide264.xml" ContentType="application/vnd.openxmlformats-officedocument.presentationml.slide+xml"/>
  <Override PartName="/ppt/slides/slide275.xml" ContentType="application/vnd.openxmlformats-officedocument.presentationml.slide+xml"/>
  <Override PartName="/ppt/slides/slide293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35.xml" ContentType="application/vnd.openxmlformats-officedocument.presentationml.slide+xml"/>
  <Override PartName="/ppt/slides/slide253.xml" ContentType="application/vnd.openxmlformats-officedocument.presentationml.slide+xml"/>
  <Override PartName="/ppt/slides/slide2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42.xml" ContentType="application/vnd.openxmlformats-officedocument.presentationml.slide+xml"/>
  <Override PartName="/ppt/slides/slide260.xml" ContentType="application/vnd.openxmlformats-officedocument.presentationml.slide+xml"/>
  <Override PartName="/ppt/slides/slide27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231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220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69.xml" ContentType="application/vnd.openxmlformats-officedocument.presentationml.slide+xml"/>
  <Override PartName="/ppt/slides/slide287.xml" ContentType="application/vnd.openxmlformats-officedocument.presentationml.slide+xml"/>
  <Override PartName="/ppt/slides/slide298.xml" ContentType="application/vnd.openxmlformats-officedocument.presentationml.slide+xml"/>
  <Override PartName="/ppt/slides/slide303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2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s/slide283.xml" ContentType="application/vnd.openxmlformats-officedocument.presentationml.slide+xml"/>
  <Override PartName="/ppt/slides/slide29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slides/slide272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2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299.xml" ContentType="application/vnd.openxmlformats-officedocument.presentationml.slide+xml"/>
  <Override PartName="/ppt/slides/slide304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slides/slide288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7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slides/slide26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s/slide291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280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s/slide285.xml" ContentType="application/vnd.openxmlformats-officedocument.presentationml.slide+xml"/>
  <Override PartName="/ppt/slides/slide296.xml" ContentType="application/vnd.openxmlformats-officedocument.presentationml.slide+xml"/>
  <Override PartName="/ppt/slides/slide30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slides/slide227.xml" ContentType="application/vnd.openxmlformats-officedocument.presentationml.slide+xml"/>
  <Override PartName="/ppt/slides/slide274.xml" ContentType="application/vnd.openxmlformats-officedocument.presentationml.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s/slide216.xml" ContentType="application/vnd.openxmlformats-officedocument.presentationml.slide+xml"/>
  <Override PartName="/ppt/slides/slide2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12.xml" ContentType="application/vnd.openxmlformats-officedocument.presentationml.slide+xml"/>
  <Override PartName="/ppt/slides/slide178.xml" ContentType="application/vnd.openxmlformats-officedocument.presentationml.slide+xml"/>
  <Override PartName="/ppt/slides/slide2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67.xml" ContentType="application/vnd.openxmlformats-officedocument.presentationml.slide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9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7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8" r:id="rId92"/>
    <p:sldId id="349" r:id="rId93"/>
    <p:sldId id="350" r:id="rId94"/>
    <p:sldId id="351" r:id="rId95"/>
    <p:sldId id="352" r:id="rId96"/>
    <p:sldId id="353" r:id="rId97"/>
    <p:sldId id="354" r:id="rId98"/>
    <p:sldId id="355" r:id="rId99"/>
    <p:sldId id="356" r:id="rId100"/>
    <p:sldId id="357" r:id="rId101"/>
    <p:sldId id="376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7" r:id="rId120"/>
    <p:sldId id="375" r:id="rId121"/>
    <p:sldId id="378" r:id="rId122"/>
    <p:sldId id="379" r:id="rId123"/>
    <p:sldId id="380" r:id="rId124"/>
    <p:sldId id="381" r:id="rId125"/>
    <p:sldId id="382" r:id="rId126"/>
    <p:sldId id="383" r:id="rId127"/>
    <p:sldId id="384" r:id="rId128"/>
    <p:sldId id="385" r:id="rId129"/>
    <p:sldId id="386" r:id="rId130"/>
    <p:sldId id="387" r:id="rId131"/>
    <p:sldId id="388" r:id="rId132"/>
    <p:sldId id="389" r:id="rId133"/>
    <p:sldId id="390" r:id="rId134"/>
    <p:sldId id="391" r:id="rId135"/>
    <p:sldId id="392" r:id="rId136"/>
    <p:sldId id="393" r:id="rId137"/>
    <p:sldId id="394" r:id="rId138"/>
    <p:sldId id="395" r:id="rId139"/>
    <p:sldId id="396" r:id="rId140"/>
    <p:sldId id="397" r:id="rId141"/>
    <p:sldId id="398" r:id="rId142"/>
    <p:sldId id="399" r:id="rId143"/>
    <p:sldId id="400" r:id="rId144"/>
    <p:sldId id="401" r:id="rId145"/>
    <p:sldId id="402" r:id="rId146"/>
    <p:sldId id="403" r:id="rId147"/>
    <p:sldId id="405" r:id="rId148"/>
    <p:sldId id="406" r:id="rId149"/>
    <p:sldId id="407" r:id="rId150"/>
    <p:sldId id="408" r:id="rId151"/>
    <p:sldId id="409" r:id="rId152"/>
    <p:sldId id="410" r:id="rId153"/>
    <p:sldId id="411" r:id="rId154"/>
    <p:sldId id="412" r:id="rId155"/>
    <p:sldId id="413" r:id="rId156"/>
    <p:sldId id="414" r:id="rId157"/>
    <p:sldId id="415" r:id="rId158"/>
    <p:sldId id="416" r:id="rId159"/>
    <p:sldId id="417" r:id="rId160"/>
    <p:sldId id="418" r:id="rId161"/>
    <p:sldId id="420" r:id="rId162"/>
    <p:sldId id="422" r:id="rId163"/>
    <p:sldId id="424" r:id="rId164"/>
    <p:sldId id="425" r:id="rId165"/>
    <p:sldId id="426" r:id="rId166"/>
    <p:sldId id="427" r:id="rId167"/>
    <p:sldId id="428" r:id="rId168"/>
    <p:sldId id="429" r:id="rId169"/>
    <p:sldId id="430" r:id="rId170"/>
    <p:sldId id="431" r:id="rId171"/>
    <p:sldId id="432" r:id="rId172"/>
    <p:sldId id="433" r:id="rId173"/>
    <p:sldId id="434" r:id="rId174"/>
    <p:sldId id="435" r:id="rId175"/>
    <p:sldId id="436" r:id="rId176"/>
    <p:sldId id="437" r:id="rId177"/>
    <p:sldId id="438" r:id="rId178"/>
    <p:sldId id="439" r:id="rId179"/>
    <p:sldId id="440" r:id="rId180"/>
    <p:sldId id="441" r:id="rId181"/>
    <p:sldId id="442" r:id="rId182"/>
    <p:sldId id="443" r:id="rId183"/>
    <p:sldId id="444" r:id="rId184"/>
    <p:sldId id="446" r:id="rId185"/>
    <p:sldId id="447" r:id="rId186"/>
    <p:sldId id="448" r:id="rId187"/>
    <p:sldId id="449" r:id="rId188"/>
    <p:sldId id="450" r:id="rId189"/>
    <p:sldId id="451" r:id="rId190"/>
    <p:sldId id="452" r:id="rId191"/>
    <p:sldId id="453" r:id="rId192"/>
    <p:sldId id="454" r:id="rId193"/>
    <p:sldId id="455" r:id="rId194"/>
    <p:sldId id="456" r:id="rId195"/>
    <p:sldId id="457" r:id="rId196"/>
    <p:sldId id="458" r:id="rId197"/>
    <p:sldId id="459" r:id="rId198"/>
    <p:sldId id="460" r:id="rId199"/>
    <p:sldId id="461" r:id="rId200"/>
    <p:sldId id="462" r:id="rId201"/>
    <p:sldId id="463" r:id="rId202"/>
    <p:sldId id="464" r:id="rId203"/>
    <p:sldId id="465" r:id="rId204"/>
    <p:sldId id="466" r:id="rId205"/>
    <p:sldId id="467" r:id="rId206"/>
    <p:sldId id="468" r:id="rId207"/>
    <p:sldId id="469" r:id="rId208"/>
    <p:sldId id="470" r:id="rId209"/>
    <p:sldId id="471" r:id="rId210"/>
    <p:sldId id="472" r:id="rId211"/>
    <p:sldId id="473" r:id="rId212"/>
    <p:sldId id="474" r:id="rId213"/>
    <p:sldId id="475" r:id="rId214"/>
    <p:sldId id="476" r:id="rId215"/>
    <p:sldId id="477" r:id="rId216"/>
    <p:sldId id="478" r:id="rId217"/>
    <p:sldId id="479" r:id="rId218"/>
    <p:sldId id="480" r:id="rId219"/>
    <p:sldId id="481" r:id="rId220"/>
    <p:sldId id="482" r:id="rId221"/>
    <p:sldId id="483" r:id="rId222"/>
    <p:sldId id="484" r:id="rId223"/>
    <p:sldId id="485" r:id="rId224"/>
    <p:sldId id="486" r:id="rId225"/>
    <p:sldId id="487" r:id="rId226"/>
    <p:sldId id="488" r:id="rId227"/>
    <p:sldId id="489" r:id="rId228"/>
    <p:sldId id="490" r:id="rId229"/>
    <p:sldId id="491" r:id="rId230"/>
    <p:sldId id="492" r:id="rId231"/>
    <p:sldId id="493" r:id="rId232"/>
    <p:sldId id="494" r:id="rId233"/>
    <p:sldId id="496" r:id="rId234"/>
    <p:sldId id="497" r:id="rId235"/>
    <p:sldId id="498" r:id="rId236"/>
    <p:sldId id="499" r:id="rId237"/>
    <p:sldId id="500" r:id="rId238"/>
    <p:sldId id="501" r:id="rId239"/>
    <p:sldId id="502" r:id="rId240"/>
    <p:sldId id="503" r:id="rId241"/>
    <p:sldId id="504" r:id="rId242"/>
    <p:sldId id="505" r:id="rId243"/>
    <p:sldId id="506" r:id="rId244"/>
    <p:sldId id="507" r:id="rId245"/>
    <p:sldId id="508" r:id="rId246"/>
    <p:sldId id="509" r:id="rId247"/>
    <p:sldId id="510" r:id="rId248"/>
    <p:sldId id="511" r:id="rId249"/>
    <p:sldId id="512" r:id="rId250"/>
    <p:sldId id="513" r:id="rId251"/>
    <p:sldId id="514" r:id="rId252"/>
    <p:sldId id="515" r:id="rId253"/>
    <p:sldId id="516" r:id="rId254"/>
    <p:sldId id="517" r:id="rId255"/>
    <p:sldId id="518" r:id="rId256"/>
    <p:sldId id="519" r:id="rId257"/>
    <p:sldId id="520" r:id="rId258"/>
    <p:sldId id="521" r:id="rId259"/>
    <p:sldId id="522" r:id="rId260"/>
    <p:sldId id="523" r:id="rId261"/>
    <p:sldId id="524" r:id="rId262"/>
    <p:sldId id="525" r:id="rId263"/>
    <p:sldId id="526" r:id="rId264"/>
    <p:sldId id="527" r:id="rId265"/>
    <p:sldId id="528" r:id="rId266"/>
    <p:sldId id="529" r:id="rId267"/>
    <p:sldId id="530" r:id="rId268"/>
    <p:sldId id="531" r:id="rId269"/>
    <p:sldId id="532" r:id="rId270"/>
    <p:sldId id="533" r:id="rId271"/>
    <p:sldId id="534" r:id="rId272"/>
    <p:sldId id="535" r:id="rId273"/>
    <p:sldId id="536" r:id="rId274"/>
    <p:sldId id="537" r:id="rId275"/>
    <p:sldId id="538" r:id="rId276"/>
    <p:sldId id="539" r:id="rId277"/>
    <p:sldId id="540" r:id="rId278"/>
    <p:sldId id="541" r:id="rId279"/>
    <p:sldId id="542" r:id="rId280"/>
    <p:sldId id="543" r:id="rId281"/>
    <p:sldId id="544" r:id="rId282"/>
    <p:sldId id="545" r:id="rId283"/>
    <p:sldId id="546" r:id="rId284"/>
    <p:sldId id="547" r:id="rId285"/>
    <p:sldId id="548" r:id="rId286"/>
    <p:sldId id="549" r:id="rId287"/>
    <p:sldId id="550" r:id="rId288"/>
    <p:sldId id="551" r:id="rId289"/>
    <p:sldId id="552" r:id="rId290"/>
    <p:sldId id="553" r:id="rId291"/>
    <p:sldId id="554" r:id="rId292"/>
    <p:sldId id="555" r:id="rId293"/>
    <p:sldId id="556" r:id="rId294"/>
    <p:sldId id="557" r:id="rId295"/>
    <p:sldId id="558" r:id="rId296"/>
    <p:sldId id="559" r:id="rId297"/>
    <p:sldId id="560" r:id="rId298"/>
    <p:sldId id="561" r:id="rId299"/>
    <p:sldId id="562" r:id="rId300"/>
    <p:sldId id="563" r:id="rId301"/>
    <p:sldId id="564" r:id="rId302"/>
    <p:sldId id="565" r:id="rId303"/>
    <p:sldId id="566" r:id="rId304"/>
    <p:sldId id="567" r:id="rId305"/>
    <p:sldId id="568" r:id="rId306"/>
  </p:sldIdLst>
  <p:sldSz cx="9144000" cy="6858000" type="screen4x3"/>
  <p:notesSz cx="6858000" cy="9144000"/>
  <p:defaultTextStyle>
    <a:defPPr>
      <a:defRPr lang="fil-P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10" autoAdjust="0"/>
    <p:restoredTop sz="94660"/>
  </p:normalViewPr>
  <p:slideViewPr>
    <p:cSldViewPr>
      <p:cViewPr varScale="1">
        <p:scale>
          <a:sx n="68" d="100"/>
          <a:sy n="68" d="100"/>
        </p:scale>
        <p:origin x="-5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303" Type="http://schemas.openxmlformats.org/officeDocument/2006/relationships/slide" Target="slides/slide302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slide" Target="slides/slide260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282" Type="http://schemas.openxmlformats.org/officeDocument/2006/relationships/slide" Target="slides/slide28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2" Type="http://schemas.openxmlformats.org/officeDocument/2006/relationships/slide" Target="slides/slide301.xml"/><Relationship Id="rId30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viewProps" Target="viewProps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theme" Target="theme/theme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tableStyles" Target="tableStyles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l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l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l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57436-B9EC-474F-BE57-4B46CD7344E7}" type="datetimeFigureOut">
              <a:rPr lang="fil-PH" smtClean="0"/>
              <a:pPr/>
              <a:t>9/17/2015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BE976-2AB2-447A-8F16-13C257B1983D}" type="slidenum">
              <a:rPr lang="fil-PH" smtClean="0"/>
              <a:pPr/>
              <a:t>‹#›</a:t>
            </a:fld>
            <a:endParaRPr lang="fil-P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l-P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jpeg"/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7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7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7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7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7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7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7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7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7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jpeg"/><Relationship Id="rId1" Type="http://schemas.openxmlformats.org/officeDocument/2006/relationships/slideLayout" Target="../slideLayouts/slideLayout7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7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7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jpeg"/><Relationship Id="rId1" Type="http://schemas.openxmlformats.org/officeDocument/2006/relationships/slideLayout" Target="../slideLayouts/slideLayout7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7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jpeg"/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jpeg"/><Relationship Id="rId1" Type="http://schemas.openxmlformats.org/officeDocument/2006/relationships/slideLayout" Target="../slideLayouts/slideLayout7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7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7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7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jpeg"/><Relationship Id="rId1" Type="http://schemas.openxmlformats.org/officeDocument/2006/relationships/slideLayout" Target="../slideLayouts/slideLayout7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7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jpeg"/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7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7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jpeg"/><Relationship Id="rId1" Type="http://schemas.openxmlformats.org/officeDocument/2006/relationships/slideLayout" Target="../slideLayouts/slideLayout7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jpeg"/><Relationship Id="rId1" Type="http://schemas.openxmlformats.org/officeDocument/2006/relationships/slideLayout" Target="../slideLayouts/slideLayout7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jpeg"/><Relationship Id="rId1" Type="http://schemas.openxmlformats.org/officeDocument/2006/relationships/slideLayout" Target="../slideLayouts/slideLayout7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jpeg"/><Relationship Id="rId1" Type="http://schemas.openxmlformats.org/officeDocument/2006/relationships/slideLayout" Target="../slideLayouts/slideLayout7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jpeg"/><Relationship Id="rId1" Type="http://schemas.openxmlformats.org/officeDocument/2006/relationships/slideLayout" Target="../slideLayouts/slideLayout7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7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jpeg"/><Relationship Id="rId1" Type="http://schemas.openxmlformats.org/officeDocument/2006/relationships/slideLayout" Target="../slideLayouts/slideLayout7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jpeg"/><Relationship Id="rId1" Type="http://schemas.openxmlformats.org/officeDocument/2006/relationships/slideLayout" Target="../slideLayouts/slideLayout7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7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9.jpeg"/><Relationship Id="rId1" Type="http://schemas.openxmlformats.org/officeDocument/2006/relationships/slideLayout" Target="../slideLayouts/slideLayout7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7.xml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jpeg"/><Relationship Id="rId1" Type="http://schemas.openxmlformats.org/officeDocument/2006/relationships/slideLayout" Target="../slideLayouts/slideLayout7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1001"/>
            <a:ext cx="7772400" cy="1524000"/>
          </a:xfrm>
        </p:spPr>
        <p:txBody>
          <a:bodyPr/>
          <a:lstStyle/>
          <a:p>
            <a:r>
              <a:rPr lang="en-US" dirty="0" smtClean="0"/>
              <a:t>Butterflies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14600"/>
            <a:ext cx="6400800" cy="4114800"/>
          </a:xfrm>
        </p:spPr>
        <p:txBody>
          <a:bodyPr/>
          <a:lstStyle/>
          <a:p>
            <a:r>
              <a:rPr lang="en-US" dirty="0" smtClean="0"/>
              <a:t>It is a very small sample of all the butterflies species in the world but the ones presented here are a dazzling examples of nature’s beauty in myriads of color.</a:t>
            </a:r>
          </a:p>
          <a:p>
            <a:r>
              <a:rPr lang="en-US" dirty="0" smtClean="0"/>
              <a:t>It is for private viewing only</a:t>
            </a:r>
          </a:p>
          <a:p>
            <a:r>
              <a:rPr lang="en-US" dirty="0" smtClean="0"/>
              <a:t>AKC</a:t>
            </a:r>
          </a:p>
          <a:p>
            <a:endParaRPr lang="en-US" dirty="0"/>
          </a:p>
          <a:p>
            <a:endParaRPr lang="en-US" dirty="0"/>
          </a:p>
          <a:p>
            <a:endParaRPr lang="fil-P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0408_painted_lady_butterfly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93"/>
            <a:ext cx="8229600" cy="6855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on_flower_186209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on_flower_1965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" y="228600"/>
            <a:ext cx="9170670" cy="63246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on_flower_1965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32569" cy="6866593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on_flower_1969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0"/>
            <a:ext cx="72009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passion_butterfly_heliconius_melpomene_2152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32569" cy="6866593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peacock_2080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95899"/>
            <a:ext cx="5181600" cy="7049796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pets_nature_2355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photographed_at_bohol_2032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6" y="228600"/>
            <a:ext cx="9217152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PNG10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-457200"/>
            <a:ext cx="7848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red_and_black_butterfly_macro_insects_2694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805"/>
            <a:ext cx="9144000" cy="611638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1011_butterfly_travel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529"/>
            <a:ext cx="8153400" cy="6877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scarlet_schwalbenschwanz_papilio_rumanzovia_2724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suck_proboscis_2145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32569" cy="6866593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summer_fly_2626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115" y="-5367"/>
            <a:ext cx="7309485" cy="6863367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21" y="0"/>
            <a:ext cx="888935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-100614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8235"/>
            <a:ext cx="9144000" cy="628153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-gender-temp-11106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616" y="0"/>
            <a:ext cx="509476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-monarch-100217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" y="0"/>
            <a:ext cx="912812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et_moth_butterfly_large_2150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76199"/>
            <a:ext cx="5105399" cy="6807199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ma_butterfly_2_1883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0"/>
            <a:ext cx="91211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mon_orange_butterfly_2283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1105"/>
            <a:ext cx="9144000" cy="60157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0712_blue_butterfly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535"/>
            <a:ext cx="8991600" cy="6755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uiser_butterfly_insect_wings_2151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1" y="381000"/>
            <a:ext cx="9174481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vetail_butterfly_insect_2277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126" y="990600"/>
            <a:ext cx="9362251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235440" cy="51308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38200"/>
            <a:ext cx="9170670" cy="5166574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671" y="838200"/>
            <a:ext cx="9197341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-1"/>
            <a:ext cx="6858001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037818" cy="601425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2408,1312527585,1 (1).jpg"/>
          <p:cNvPicPr>
            <a:picLocks noChangeAspect="1"/>
          </p:cNvPicPr>
          <p:nvPr/>
        </p:nvPicPr>
        <p:blipFill>
          <a:blip r:embed="rId2"/>
          <a:srcRect b="7248"/>
          <a:stretch>
            <a:fillRect/>
          </a:stretch>
        </p:blipFill>
        <p:spPr>
          <a:xfrm>
            <a:off x="0" y="309880"/>
            <a:ext cx="9144000" cy="5786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ulf_fritillary_passion_butterfly_orange_butterfly_2171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880987"/>
            <a:ext cx="8305800" cy="5240252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-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549"/>
            <a:ext cx="9144000" cy="5698901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4518"/>
            <a:ext cx="9144000" cy="6867035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86" y="0"/>
            <a:ext cx="75630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070847" cy="5531004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67566" cy="6840415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076265" cy="6448925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0109-monarch-butterfly-f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517"/>
            <a:ext cx="9144000" cy="3758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553324"/>
            <a:ext cx="9296400" cy="5847205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240"/>
            <a:ext cx="9144000" cy="6884478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037818" cy="6014258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240"/>
            <a:ext cx="9144000" cy="6884478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38199"/>
            <a:ext cx="9198428" cy="5151119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25014"/>
            <a:ext cx="9144000" cy="600797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0220-s-ackeryi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4223"/>
            <a:ext cx="8382000" cy="6793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297"/>
            <a:ext cx="9144000" cy="7036593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68680"/>
            <a:ext cx="9144000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0"/>
            <a:ext cx="7685466" cy="6936459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091"/>
            <a:ext cx="9144000" cy="6303818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3451"/>
            <a:ext cx="9144000" cy="5731098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549"/>
            <a:ext cx="9144000" cy="5698901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on_flower_1965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897"/>
            <a:ext cx="9143999" cy="6306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549"/>
            <a:ext cx="9144000" cy="5698901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0185"/>
            <a:ext cx="9144000" cy="5117629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4412"/>
            <a:ext cx="9149892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247"/>
            <a:ext cx="9202142" cy="5451954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140" y="810538"/>
            <a:ext cx="9049740" cy="5361661"/>
          </a:xfrm>
          <a:prstGeom prst="rect">
            <a:avLst/>
          </a:prstGeo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664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758"/>
            <a:ext cx="9143999" cy="619648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1026-morpho-butterfly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113" y="0"/>
            <a:ext cx="64857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29" y="868680"/>
            <a:ext cx="9198429" cy="5151120"/>
          </a:xfrm>
          <a:prstGeom prst="rect">
            <a:avLst/>
          </a:prstGeo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027958" cy="6947295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524000"/>
            <a:ext cx="9144001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016999" cy="5410199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194"/>
            <a:ext cx="9144000" cy="5575610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65"/>
            <a:ext cx="9144000" cy="6062869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582"/>
            <a:ext cx="9143999" cy="6911162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1074"/>
            <a:ext cx="9144000" cy="7300147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819912"/>
            <a:ext cx="9149443" cy="51236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6701,1326707017,5.jpg"/>
          <p:cNvPicPr>
            <a:picLocks noChangeAspect="1"/>
          </p:cNvPicPr>
          <p:nvPr/>
        </p:nvPicPr>
        <p:blipFill>
          <a:blip r:embed="rId2"/>
          <a:srcRect b="5420"/>
          <a:stretch>
            <a:fillRect/>
          </a:stretch>
        </p:blipFill>
        <p:spPr>
          <a:xfrm>
            <a:off x="0" y="523240"/>
            <a:ext cx="9144000" cy="5496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099"/>
            <a:ext cx="9144000" cy="6640699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9367"/>
            <a:ext cx="9144000" cy="6219265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200846" cy="6512959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0"/>
            <a:ext cx="8534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08" y="860117"/>
            <a:ext cx="9183008" cy="5159683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838200"/>
            <a:ext cx="9116786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1" y="838200"/>
            <a:ext cx="9258301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838200"/>
            <a:ext cx="9252857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6542"/>
            <a:ext cx="9152328" cy="6090458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9" y="1576886"/>
            <a:ext cx="9086452" cy="368091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6701,1327318231,4.jpg"/>
          <p:cNvPicPr>
            <a:picLocks noChangeAspect="1"/>
          </p:cNvPicPr>
          <p:nvPr/>
        </p:nvPicPr>
        <p:blipFill>
          <a:blip r:embed="rId2"/>
          <a:srcRect b="7839"/>
          <a:stretch>
            <a:fillRect/>
          </a:stretch>
        </p:blipFill>
        <p:spPr>
          <a:xfrm>
            <a:off x="237590" y="-228599"/>
            <a:ext cx="8601610" cy="708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85"/>
            <a:ext cx="9144000" cy="6822830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05784" cy="6812280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1" y="-1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399"/>
            <a:ext cx="9062356" cy="5074919"/>
          </a:xfrm>
          <a:prstGeom prst="rect">
            <a:avLst/>
          </a:prstGeom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068332" cy="4664542"/>
          </a:xfrm>
          <a:prstGeom prst="rect">
            <a:avLst/>
          </a:prstGeom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-1914"/>
            <a:ext cx="7696200" cy="6794553"/>
          </a:xfrm>
          <a:prstGeom prst="rect">
            <a:avLst/>
          </a:prstGeom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3999" cy="5486399"/>
          </a:xfrm>
          <a:prstGeom prst="rect">
            <a:avLst/>
          </a:prstGeom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201150" cy="51496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_48472570_comma_upperwing(jimasher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9464,1328102090,5.jpg"/>
          <p:cNvPicPr>
            <a:picLocks noChangeAspect="1"/>
          </p:cNvPicPr>
          <p:nvPr/>
        </p:nvPicPr>
        <p:blipFill>
          <a:blip r:embed="rId2"/>
          <a:srcRect b="5138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851" y="877186"/>
            <a:ext cx="9213851" cy="5142614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9400"/>
            <a:ext cx="9143999" cy="6299199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65"/>
            <a:ext cx="9144000" cy="6062869"/>
          </a:xfrm>
          <a:prstGeom prst="rect">
            <a:avLst/>
          </a:prstGeom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5).jpg"/>
          <p:cNvPicPr>
            <a:picLocks noChangeAspect="1"/>
          </p:cNvPicPr>
          <p:nvPr/>
        </p:nvPicPr>
        <p:blipFill>
          <a:blip r:embed="rId2"/>
          <a:srcRect l="2632" r="1754"/>
          <a:stretch>
            <a:fillRect/>
          </a:stretch>
        </p:blipFill>
        <p:spPr>
          <a:xfrm>
            <a:off x="0" y="152401"/>
            <a:ext cx="9155512" cy="6198870"/>
          </a:xfrm>
          <a:prstGeom prst="rect">
            <a:avLst/>
          </a:prstGeom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65"/>
            <a:ext cx="9144000" cy="6062869"/>
          </a:xfrm>
          <a:prstGeom prst="rect">
            <a:avLst/>
          </a:prstGeom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8" y="609600"/>
            <a:ext cx="9047564" cy="5638799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9).jpg"/>
          <p:cNvPicPr>
            <a:picLocks noChangeAspect="1"/>
          </p:cNvPicPr>
          <p:nvPr/>
        </p:nvPicPr>
        <p:blipFill>
          <a:blip r:embed="rId2"/>
          <a:srcRect b="7510"/>
          <a:stretch>
            <a:fillRect/>
          </a:stretch>
        </p:blipFill>
        <p:spPr>
          <a:xfrm>
            <a:off x="1" y="870185"/>
            <a:ext cx="9144000" cy="4692415"/>
          </a:xfrm>
          <a:prstGeom prst="rect">
            <a:avLst/>
          </a:prstGeom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4412"/>
            <a:ext cx="9149892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6542"/>
            <a:ext cx="9152328" cy="609045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4068,1316485350,3.jpg"/>
          <p:cNvPicPr>
            <a:picLocks noChangeAspect="1"/>
          </p:cNvPicPr>
          <p:nvPr/>
        </p:nvPicPr>
        <p:blipFill>
          <a:blip r:embed="rId2"/>
          <a:srcRect b="7143"/>
          <a:stretch>
            <a:fillRect/>
          </a:stretch>
        </p:blipFill>
        <p:spPr>
          <a:xfrm>
            <a:off x="0" y="660400"/>
            <a:ext cx="9144000" cy="528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513" y="838200"/>
            <a:ext cx="9255513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40" y="-89297"/>
            <a:ext cx="9027960" cy="6947297"/>
          </a:xfrm>
          <a:prstGeom prst="rect">
            <a:avLst/>
          </a:prstGeom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78" y="-1536"/>
            <a:ext cx="8380122" cy="6859536"/>
          </a:xfrm>
          <a:prstGeom prst="rect">
            <a:avLst/>
          </a:prstGeom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549"/>
            <a:ext cx="9144000" cy="5698901"/>
          </a:xfrm>
          <a:prstGeom prst="rect">
            <a:avLst/>
          </a:prstGeom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" y="224517"/>
            <a:ext cx="9138176" cy="6404883"/>
          </a:xfrm>
          <a:prstGeom prst="rect">
            <a:avLst/>
          </a:prstGeom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29072"/>
            <a:ext cx="8458200" cy="6861672"/>
          </a:xfrm>
          <a:prstGeom prst="rect">
            <a:avLst/>
          </a:prstGeom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8680"/>
            <a:ext cx="9144000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286"/>
            <a:ext cx="9143999" cy="6531427"/>
          </a:xfrm>
          <a:prstGeom prst="rect">
            <a:avLst/>
          </a:prstGeom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7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956"/>
            <a:ext cx="9144000" cy="5983501"/>
          </a:xfrm>
          <a:prstGeom prst="rect">
            <a:avLst/>
          </a:prstGeom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7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4917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4068,1321832267,1.jpg"/>
          <p:cNvPicPr>
            <a:picLocks noChangeAspect="1"/>
          </p:cNvPicPr>
          <p:nvPr/>
        </p:nvPicPr>
        <p:blipFill>
          <a:blip r:embed="rId2"/>
          <a:srcRect b="4444"/>
          <a:stretch>
            <a:fillRect/>
          </a:stretch>
        </p:blipFill>
        <p:spPr>
          <a:xfrm>
            <a:off x="0" y="0"/>
            <a:ext cx="90926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7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527"/>
            <a:ext cx="9143999" cy="6700945"/>
          </a:xfrm>
          <a:prstGeom prst="rect">
            <a:avLst/>
          </a:prstGeom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29" y="868680"/>
            <a:ext cx="9198429" cy="5151120"/>
          </a:xfrm>
          <a:prstGeom prst="rect">
            <a:avLst/>
          </a:prstGeom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999"/>
            <a:ext cx="9110869" cy="6118247"/>
          </a:xfrm>
          <a:prstGeom prst="rect">
            <a:avLst/>
          </a:prstGeom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5065A1CA03DB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9" y="381000"/>
            <a:ext cx="916691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5065A64090B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258300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50656C6485D6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8620"/>
            <a:ext cx="9144000" cy="6080760"/>
          </a:xfrm>
          <a:prstGeom prst="rect">
            <a:avLst/>
          </a:prstGeom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506576961F8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5458" cy="6088380"/>
          </a:xfrm>
          <a:prstGeom prst="rect">
            <a:avLst/>
          </a:prstGeom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ian_blattschmetterling_kallima_inachus_butterfly_21418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0"/>
            <a:ext cx="91211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ulia_butterfly_butterfly_fly_2661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0"/>
            <a:ext cx="91211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07-01-12-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932" y="170880"/>
            <a:ext cx="9169932" cy="653471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9131,1270045116,2.jpg"/>
          <p:cNvPicPr>
            <a:picLocks noChangeAspect="1"/>
          </p:cNvPicPr>
          <p:nvPr/>
        </p:nvPicPr>
        <p:blipFill>
          <a:blip r:embed="rId2"/>
          <a:srcRect b="5918"/>
          <a:stretch>
            <a:fillRect/>
          </a:stretch>
        </p:blipFill>
        <p:spPr>
          <a:xfrm>
            <a:off x="1" y="0"/>
            <a:ext cx="939123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d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1" y="23648"/>
            <a:ext cx="7340600" cy="6834352"/>
          </a:xfrm>
          <a:prstGeom prst="rect">
            <a:avLst/>
          </a:prstGeom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ycaenidae_butterfly_animal_2706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3999" cy="6454492"/>
          </a:xfrm>
          <a:prstGeom prst="rect">
            <a:avLst/>
          </a:prstGeom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yropteryx_apollonia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88612" cy="6900050"/>
          </a:xfrm>
          <a:prstGeom prst="rect">
            <a:avLst/>
          </a:prstGeom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lachite_butterfly_butterfly_siproeta_stelenes_2234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iposa_malachite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1"/>
            <a:ext cx="9164875" cy="6082144"/>
          </a:xfrm>
          <a:prstGeom prst="rect">
            <a:avLst/>
          </a:prstGeom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pesia-marcel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arch_butterfly_189758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arch_butterfly_on_flower_18471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282"/>
            <a:ext cx="9144000" cy="6439436"/>
          </a:xfrm>
          <a:prstGeom prst="rect">
            <a:avLst/>
          </a:prstGeom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arch_butterfly_189758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arch_butterfly_on_flower_18471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8599"/>
            <a:ext cx="9116568" cy="642011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6564,1264871807,1.jpg"/>
          <p:cNvPicPr>
            <a:picLocks noChangeAspect="1"/>
          </p:cNvPicPr>
          <p:nvPr/>
        </p:nvPicPr>
        <p:blipFill>
          <a:blip r:embed="rId2"/>
          <a:srcRect b="3298"/>
          <a:stretch>
            <a:fillRect/>
          </a:stretch>
        </p:blipFill>
        <p:spPr>
          <a:xfrm>
            <a:off x="1288915" y="-72813"/>
            <a:ext cx="6862223" cy="69308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arch_butterfly_screen_268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76" y="254000"/>
            <a:ext cx="9180576" cy="6375400"/>
          </a:xfrm>
          <a:prstGeom prst="rect">
            <a:avLst/>
          </a:prstGeom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archs-thistle-110308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0" y="387350"/>
            <a:ext cx="7302500" cy="6083300"/>
          </a:xfrm>
          <a:prstGeom prst="rect">
            <a:avLst/>
          </a:prstGeom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pho_peleides_blue_butterfly_22799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805"/>
            <a:ext cx="9144000" cy="6116387"/>
          </a:xfrm>
          <a:prstGeom prst="rect">
            <a:avLst/>
          </a:prstGeom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rphobutterfly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6" y="356616"/>
            <a:ext cx="9107714" cy="6120384"/>
          </a:xfrm>
          <a:prstGeom prst="rect">
            <a:avLst/>
          </a:prstGeom>
        </p:spPr>
      </p:pic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d_world_swallowtail_butterfly_papilio_machaon_2174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34636"/>
            <a:ext cx="7505700" cy="6823364"/>
          </a:xfrm>
          <a:prstGeom prst="rect">
            <a:avLst/>
          </a:prstGeom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_tiger_butterfly_514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805"/>
            <a:ext cx="9144000" cy="6116387"/>
          </a:xfrm>
          <a:prstGeom prst="rect">
            <a:avLst/>
          </a:prstGeom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wl_butterfly_butterfly_caligo_2151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" y="-8594"/>
            <a:ext cx="9132570" cy="6866594"/>
          </a:xfrm>
          <a:prstGeom prst="rect">
            <a:avLst/>
          </a:prstGeom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_phile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" y="1558"/>
            <a:ext cx="8079036" cy="6856442"/>
          </a:xfrm>
          <a:prstGeom prst="rect">
            <a:avLst/>
          </a:prstGeom>
        </p:spPr>
      </p:pic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48-new-names1-f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378" y="0"/>
            <a:ext cx="4777244" cy="6857999"/>
          </a:xfrm>
          <a:prstGeom prst="rect">
            <a:avLst/>
          </a:prstGeom>
        </p:spPr>
      </p:pic>
      <p:pic>
        <p:nvPicPr>
          <p:cNvPr id="3" name="Picture 2" descr="images (7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2667000"/>
            <a:ext cx="1066800" cy="1524000"/>
          </a:xfrm>
          <a:prstGeom prst="rect">
            <a:avLst/>
          </a:prstGeom>
        </p:spPr>
      </p:pic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derneath_the_butterfly_1949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8181"/>
            <a:ext cx="9144000" cy="624163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6831,1299861096,3.jpg"/>
          <p:cNvPicPr>
            <a:picLocks noChangeAspect="1"/>
          </p:cNvPicPr>
          <p:nvPr/>
        </p:nvPicPr>
        <p:blipFill>
          <a:blip r:embed="rId2"/>
          <a:srcRect b="4430"/>
          <a:stretch>
            <a:fillRect/>
          </a:stretch>
        </p:blipFill>
        <p:spPr>
          <a:xfrm>
            <a:off x="0" y="-22691"/>
            <a:ext cx="9144000" cy="6880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0185"/>
            <a:ext cx="9144000" cy="5117629"/>
          </a:xfrm>
          <a:prstGeom prst="rect">
            <a:avLst/>
          </a:prstGeom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pilio_machaon_butterfly_animal_2226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805"/>
            <a:ext cx="9144000" cy="6116387"/>
          </a:xfrm>
          <a:prstGeom prst="rect">
            <a:avLst/>
          </a:prstGeom>
        </p:spPr>
      </p:pic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pilio_rumanzovia_butterfly_2176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231"/>
            <a:ext cx="9144000" cy="5861539"/>
          </a:xfrm>
          <a:prstGeom prst="rect">
            <a:avLst/>
          </a:prstGeom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pilio_rumanzovia_butterfly_2241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599"/>
            <a:ext cx="9105900" cy="5726981"/>
          </a:xfrm>
          <a:prstGeom prst="rect">
            <a:avLst/>
          </a:prstGeom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pilio_rumanzovia_butterfly_2702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999"/>
            <a:ext cx="9128760" cy="6106193"/>
          </a:xfrm>
          <a:prstGeom prst="rect">
            <a:avLst/>
          </a:prstGeom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pilio_rumanzovia_butterfly_animal_2204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1" y="411178"/>
            <a:ext cx="9189721" cy="6065822"/>
          </a:xfrm>
          <a:prstGeom prst="rect">
            <a:avLst/>
          </a:prstGeom>
        </p:spPr>
      </p:pic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pilionidae Papilio lycophr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acock_butterfly_2_5143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373828"/>
            <a:ext cx="8991600" cy="6008504"/>
          </a:xfrm>
          <a:prstGeom prst="rect">
            <a:avLst/>
          </a:prstGeom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acock_butterfly_tagpfauenauge_5143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199"/>
            <a:ext cx="9157335" cy="4413173"/>
          </a:xfrm>
          <a:prstGeom prst="rect">
            <a:avLst/>
          </a:prstGeom>
        </p:spPr>
      </p:pic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acock-butterfly-beautiful-nymphalidae-scientific-name-inachis-io-sedum-spectabile-flowers-33411236.jpg"/>
          <p:cNvPicPr>
            <a:picLocks noChangeAspect="1"/>
          </p:cNvPicPr>
          <p:nvPr/>
        </p:nvPicPr>
        <p:blipFill>
          <a:blip r:embed="rId2"/>
          <a:srcRect b="1038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7448,1322989257,5.jpg"/>
          <p:cNvPicPr>
            <a:picLocks noChangeAspect="1"/>
          </p:cNvPicPr>
          <p:nvPr/>
        </p:nvPicPr>
        <p:blipFill>
          <a:blip r:embed="rId2"/>
          <a:srcRect b="4377"/>
          <a:stretch>
            <a:fillRect/>
          </a:stretch>
        </p:blipFill>
        <p:spPr>
          <a:xfrm>
            <a:off x="0" y="5080"/>
            <a:ext cx="9144000" cy="6852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acock-butterfly-Richard-Dorrell-geograph.org_.uk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228599"/>
            <a:ext cx="9322136" cy="6598325"/>
          </a:xfrm>
          <a:prstGeom prst="rect">
            <a:avLst/>
          </a:prstGeom>
        </p:spPr>
      </p:pic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ilippine_butterfly_2024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63989" cy="6919076"/>
          </a:xfrm>
          <a:prstGeom prst="rect">
            <a:avLst/>
          </a:prstGeom>
        </p:spPr>
      </p:pic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ueen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ainforest-butterfl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spot_7015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836" y="1058"/>
            <a:ext cx="6249364" cy="6856941"/>
          </a:xfrm>
          <a:prstGeom prst="rect">
            <a:avLst/>
          </a:prstGeom>
        </p:spPr>
      </p:pic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americanbutterfly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2735"/>
            <a:ext cx="6781799" cy="6809035"/>
          </a:xfrm>
          <a:prstGeom prst="rect">
            <a:avLst/>
          </a:prstGeom>
        </p:spPr>
      </p:pic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ve_the_butterfly_2098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32569" cy="6866593"/>
          </a:xfrm>
          <a:prstGeom prst="rect">
            <a:avLst/>
          </a:prstGeom>
        </p:spPr>
      </p:pic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uth American Butterfl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905"/>
            <a:ext cx="9144000" cy="6092190"/>
          </a:xfrm>
          <a:prstGeom prst="rect">
            <a:avLst/>
          </a:prstGeom>
        </p:spPr>
      </p:pic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uth_american_butterfly_mi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0"/>
            <a:ext cx="5181600" cy="6908800"/>
          </a:xfrm>
          <a:prstGeom prst="rect">
            <a:avLst/>
          </a:prstGeom>
        </p:spPr>
      </p:pic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uthA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62" y="0"/>
            <a:ext cx="77656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10702,1314148231,1.jpg"/>
          <p:cNvPicPr>
            <a:picLocks noChangeAspect="1"/>
          </p:cNvPicPr>
          <p:nvPr/>
        </p:nvPicPr>
        <p:blipFill>
          <a:blip r:embed="rId2"/>
          <a:srcRect b="3644"/>
          <a:stretch>
            <a:fillRect/>
          </a:stretch>
        </p:blipFill>
        <p:spPr>
          <a:xfrm>
            <a:off x="2133599" y="-22952"/>
            <a:ext cx="5044385" cy="6880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allowtail_butterflies_butterfly_papilionidae_2178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50800"/>
            <a:ext cx="5181600" cy="6908800"/>
          </a:xfrm>
          <a:prstGeom prst="rect">
            <a:avLst/>
          </a:prstGeom>
        </p:spPr>
      </p:pic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allowtail_butterfly_insect_2250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8048"/>
            <a:ext cx="4572000" cy="6841902"/>
          </a:xfrm>
          <a:prstGeom prst="rect">
            <a:avLst/>
          </a:prstGeom>
        </p:spPr>
      </p:pic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allowtail_papilio_aegeus_butterfly_2238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805"/>
            <a:ext cx="9144000" cy="6116387"/>
          </a:xfrm>
          <a:prstGeom prst="rect">
            <a:avLst/>
          </a:prstGeom>
        </p:spPr>
      </p:pic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119"/>
            <a:ext cx="9144000" cy="5699761"/>
          </a:xfrm>
          <a:prstGeom prst="rect">
            <a:avLst/>
          </a:prstGeom>
        </p:spPr>
      </p:pic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91" y="-44196"/>
            <a:ext cx="8025809" cy="6902196"/>
          </a:xfrm>
          <a:prstGeom prst="rect">
            <a:avLst/>
          </a:prstGeom>
        </p:spPr>
      </p:pic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0" y="0"/>
            <a:ext cx="8100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3999" cy="630935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36564,1325780270,4.jpg"/>
          <p:cNvPicPr>
            <a:picLocks noChangeAspect="1"/>
          </p:cNvPicPr>
          <p:nvPr/>
        </p:nvPicPr>
        <p:blipFill>
          <a:blip r:embed="rId2"/>
          <a:srcRect b="4492"/>
          <a:stretch>
            <a:fillRect/>
          </a:stretch>
        </p:blipFill>
        <p:spPr>
          <a:xfrm>
            <a:off x="367504" y="0"/>
            <a:ext cx="831929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0"/>
            <a:ext cx="7010400" cy="7010400"/>
          </a:xfrm>
          <a:prstGeom prst="rect">
            <a:avLst/>
          </a:prstGeom>
        </p:spPr>
      </p:pic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76200"/>
            <a:ext cx="6934200" cy="6934200"/>
          </a:xfrm>
          <a:prstGeom prst="rect">
            <a:avLst/>
          </a:prstGeom>
        </p:spPr>
      </p:pic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52"/>
            <a:ext cx="9144000" cy="6918960"/>
          </a:xfrm>
          <a:prstGeom prst="rect">
            <a:avLst/>
          </a:prstGeom>
        </p:spPr>
      </p:pic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860" y="0"/>
            <a:ext cx="45262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662" y="-29464"/>
            <a:ext cx="6980538" cy="6887464"/>
          </a:xfrm>
          <a:prstGeom prst="rect">
            <a:avLst/>
          </a:prstGeom>
        </p:spPr>
      </p:pic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319"/>
            <a:ext cx="9144000" cy="6309361"/>
          </a:xfrm>
          <a:prstGeom prst="rect">
            <a:avLst/>
          </a:prstGeom>
        </p:spPr>
      </p:pic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826" y="204216"/>
            <a:ext cx="7232374" cy="665378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1815078 (1).jpg"/>
          <p:cNvPicPr>
            <a:picLocks noChangeAspect="1"/>
          </p:cNvPicPr>
          <p:nvPr/>
        </p:nvPicPr>
        <p:blipFill>
          <a:blip r:embed="rId2"/>
          <a:srcRect b="4480"/>
          <a:stretch>
            <a:fillRect/>
          </a:stretch>
        </p:blipFill>
        <p:spPr>
          <a:xfrm>
            <a:off x="0" y="-86360"/>
            <a:ext cx="9144000" cy="6944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"/>
            <a:ext cx="9144000" cy="6827520"/>
          </a:xfrm>
          <a:prstGeom prst="rect">
            <a:avLst/>
          </a:prstGeom>
        </p:spPr>
      </p:pic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3439"/>
            <a:ext cx="9144000" cy="5151121"/>
          </a:xfrm>
          <a:prstGeom prst="rect">
            <a:avLst/>
          </a:prstGeom>
        </p:spPr>
      </p:pic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1" y="15240"/>
            <a:ext cx="9164411" cy="6842760"/>
          </a:xfrm>
          <a:prstGeom prst="rect">
            <a:avLst/>
          </a:prstGeom>
        </p:spPr>
      </p:pic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96" y="15240"/>
            <a:ext cx="8960304" cy="6690360"/>
          </a:xfrm>
          <a:prstGeom prst="rect">
            <a:avLst/>
          </a:prstGeom>
        </p:spPr>
      </p:pic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242"/>
            <a:ext cx="9143999" cy="6889242"/>
          </a:xfrm>
          <a:prstGeom prst="rect">
            <a:avLst/>
          </a:prstGeom>
        </p:spPr>
      </p:pic>
    </p:spTree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6626"/>
            <a:ext cx="9144000" cy="6156960"/>
          </a:xfrm>
          <a:prstGeom prst="rect">
            <a:avLst/>
          </a:prstGeom>
        </p:spPr>
      </p:pic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09" y="143256"/>
            <a:ext cx="7706591" cy="6714744"/>
          </a:xfrm>
          <a:prstGeom prst="rect">
            <a:avLst/>
          </a:prstGeom>
        </p:spPr>
      </p:pic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481"/>
            <a:ext cx="9144000" cy="69189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Lacewing-flower-siz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8"/>
            <a:ext cx="9144000" cy="6854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3078211.jpg"/>
          <p:cNvPicPr>
            <a:picLocks noChangeAspect="1"/>
          </p:cNvPicPr>
          <p:nvPr/>
        </p:nvPicPr>
        <p:blipFill>
          <a:blip r:embed="rId2"/>
          <a:srcRect b="3333"/>
          <a:stretch>
            <a:fillRect/>
          </a:stretch>
        </p:blipFill>
        <p:spPr>
          <a:xfrm>
            <a:off x="991838" y="0"/>
            <a:ext cx="740723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_nature_of_the_insect_butterfly_2139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371"/>
            <a:ext cx="9144000" cy="6531429"/>
          </a:xfrm>
          <a:prstGeom prst="rect">
            <a:avLst/>
          </a:prstGeom>
        </p:spPr>
      </p:pic>
    </p:spTree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_nature_of_the_insect_butterfly_2154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49140" cy="6892636"/>
          </a:xfrm>
          <a:prstGeom prst="rect">
            <a:avLst/>
          </a:prstGeom>
        </p:spPr>
      </p:pic>
    </p:spTree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ger_passionsfalter_butterfly_heliconius_ismenius_2734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14"/>
            <a:ext cx="9144000" cy="6875188"/>
          </a:xfrm>
          <a:prstGeom prst="rect">
            <a:avLst/>
          </a:prstGeom>
        </p:spPr>
      </p:pic>
    </p:spTree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derneath_the_butterfly_1949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8181"/>
            <a:ext cx="9144000" cy="6241638"/>
          </a:xfrm>
          <a:prstGeom prst="rect">
            <a:avLst/>
          </a:prstGeom>
        </p:spPr>
      </p:pic>
    </p:spTree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ite_baumnymphe_small_baumnymphe_butterfly_2237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992"/>
            <a:ext cx="8991599" cy="6760602"/>
          </a:xfrm>
          <a:prstGeom prst="rect">
            <a:avLst/>
          </a:prstGeom>
        </p:spPr>
      </p:pic>
    </p:spTree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ebra_longwing_butterfly_insect_wings_221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897"/>
            <a:ext cx="9143999" cy="630620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9641320.jpg"/>
          <p:cNvPicPr>
            <a:picLocks noChangeAspect="1"/>
          </p:cNvPicPr>
          <p:nvPr/>
        </p:nvPicPr>
        <p:blipFill>
          <a:blip r:embed="rId2"/>
          <a:srcRect b="4444"/>
          <a:stretch>
            <a:fillRect/>
          </a:stretch>
        </p:blipFill>
        <p:spPr>
          <a:xfrm>
            <a:off x="914400" y="0"/>
            <a:ext cx="778226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9896477.jpg"/>
          <p:cNvPicPr>
            <a:picLocks noChangeAspect="1"/>
          </p:cNvPicPr>
          <p:nvPr/>
        </p:nvPicPr>
        <p:blipFill>
          <a:blip r:embed="rId2"/>
          <a:srcRect b="6615"/>
          <a:stretch>
            <a:fillRect/>
          </a:stretch>
        </p:blipFill>
        <p:spPr>
          <a:xfrm>
            <a:off x="1" y="1"/>
            <a:ext cx="917971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8650229.jpg"/>
          <p:cNvPicPr>
            <a:picLocks noChangeAspect="1"/>
          </p:cNvPicPr>
          <p:nvPr/>
        </p:nvPicPr>
        <p:blipFill>
          <a:blip r:embed="rId2"/>
          <a:srcRect b="7296"/>
          <a:stretch>
            <a:fillRect/>
          </a:stretch>
        </p:blipFill>
        <p:spPr>
          <a:xfrm>
            <a:off x="0" y="34205"/>
            <a:ext cx="9144000" cy="6823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8686853.jpg"/>
          <p:cNvPicPr>
            <a:picLocks noChangeAspect="1"/>
          </p:cNvPicPr>
          <p:nvPr/>
        </p:nvPicPr>
        <p:blipFill>
          <a:blip r:embed="rId2"/>
          <a:srcRect b="4449"/>
          <a:stretch>
            <a:fillRect/>
          </a:stretch>
        </p:blipFill>
        <p:spPr>
          <a:xfrm>
            <a:off x="1288915" y="6773"/>
            <a:ext cx="6865102" cy="6851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0501172.jpg"/>
          <p:cNvPicPr>
            <a:picLocks noChangeAspect="1"/>
          </p:cNvPicPr>
          <p:nvPr/>
        </p:nvPicPr>
        <p:blipFill>
          <a:blip r:embed="rId2"/>
          <a:srcRect b="4354"/>
          <a:stretch>
            <a:fillRect/>
          </a:stretch>
        </p:blipFill>
        <p:spPr>
          <a:xfrm>
            <a:off x="1295399" y="6773"/>
            <a:ext cx="6858315" cy="6851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3613564.jpg"/>
          <p:cNvPicPr>
            <a:picLocks noChangeAspect="1"/>
          </p:cNvPicPr>
          <p:nvPr/>
        </p:nvPicPr>
        <p:blipFill>
          <a:blip r:embed="rId2"/>
          <a:srcRect b="664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9387999.jpg"/>
          <p:cNvPicPr>
            <a:picLocks noChangeAspect="1"/>
          </p:cNvPicPr>
          <p:nvPr/>
        </p:nvPicPr>
        <p:blipFill>
          <a:blip r:embed="rId2"/>
          <a:srcRect b="4354"/>
          <a:stretch>
            <a:fillRect/>
          </a:stretch>
        </p:blipFill>
        <p:spPr>
          <a:xfrm>
            <a:off x="1295400" y="6773"/>
            <a:ext cx="6553200" cy="6851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9529874.jpg"/>
          <p:cNvPicPr>
            <a:picLocks noChangeAspect="1"/>
          </p:cNvPicPr>
          <p:nvPr/>
        </p:nvPicPr>
        <p:blipFill>
          <a:blip r:embed="rId2"/>
          <a:srcRect b="4444"/>
          <a:stretch>
            <a:fillRect/>
          </a:stretch>
        </p:blipFill>
        <p:spPr>
          <a:xfrm>
            <a:off x="304800" y="0"/>
            <a:ext cx="86072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6758063.jpg"/>
          <p:cNvPicPr>
            <a:picLocks noChangeAspect="1"/>
          </p:cNvPicPr>
          <p:nvPr/>
        </p:nvPicPr>
        <p:blipFill>
          <a:blip r:embed="rId2"/>
          <a:srcRect b="5571"/>
          <a:stretch>
            <a:fillRect/>
          </a:stretch>
        </p:blipFill>
        <p:spPr>
          <a:xfrm>
            <a:off x="838200" y="0"/>
            <a:ext cx="748818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brockman_lacewing_side_by_sideedit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000" y="381000"/>
            <a:ext cx="9200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raulis_vanillae_butterfly_insect_2147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811"/>
            <a:ext cx="9144000" cy="61783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imal_beautiful_blue_2734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ticle-1319038-0B8A06C8000005DC-149_634x616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02" y="0"/>
            <a:ext cx="705839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ticle-1319038-0B8A0276000005DC-412_634x7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6050742" cy="69096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las_moth_butterfly_attacus_atlas_2655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autiful_butterfly_2032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035"/>
            <a:ext cx="7772400" cy="6847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flies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916"/>
            <a:ext cx="9144000" cy="6658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ck_brown_butterfly_21491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797"/>
            <a:ext cx="9143999" cy="6394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ck_butterfly_flowers_2749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1567"/>
            <a:ext cx="9144000" cy="6901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ck_butterfly_fly_2257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805"/>
            <a:ext cx="9144000" cy="6116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_tiger_swallowtailedit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1000"/>
            <a:ext cx="9136062" cy="6101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_butterfly_1917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_morpho_butterfly_1899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Jay-SimonS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207"/>
            <a:ext cx="9143999" cy="6099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i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ies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25"/>
            <a:ext cx="9144000" cy="6762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ies of U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6050742" cy="69096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ies U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802" y="0"/>
            <a:ext cx="705839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i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ies-100218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73"/>
            <a:ext cx="9144000" cy="4595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ies-birdwing-duplaix_1364_600x4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ecc003e77261adb6953da19a52e57126a9d90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011"/>
            <a:ext cx="9144000" cy="5593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0937"/>
            <a:ext cx="9144000" cy="5436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255"/>
            <a:ext cx="9144000" cy="6533489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1935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1952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2009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2132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472745"/>
            <a:ext cx="8976360" cy="6004255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and_bee_on_a_flower_2013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83" y="8068"/>
            <a:ext cx="9154784" cy="6849932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animal_insect_2380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blue_insect_2387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992"/>
            <a:ext cx="8991599" cy="6760602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blue_morphofalter_morpho_peleides_2187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175" y="2476500"/>
            <a:ext cx="2533650" cy="1905000"/>
          </a:xfrm>
          <a:prstGeom prst="rect">
            <a:avLst/>
          </a:prstGeom>
        </p:spPr>
      </p:pic>
      <p:pic>
        <p:nvPicPr>
          <p:cNvPr id="3" name="Picture 2" descr="butterfly_blue_morphofalter_morpho_peleides_2187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morpho-butterflies-compari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884" y="0"/>
            <a:ext cx="411623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butterflies_blue_2336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butterflies_common_blue_2258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32569" cy="6866593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common_jezebel_plant_2141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dovetail_insect_2240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exot_tropical_2209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1"/>
            <a:ext cx="9144000" cy="6849437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exotic_south_america_2155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64" y="0"/>
            <a:ext cx="76466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flower_black_white_2210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68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flower_spring_2212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008" y="498231"/>
            <a:ext cx="9208008" cy="5902569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flower_spring_2215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909"/>
            <a:ext cx="9144000" cy="6650181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fly_insect_24100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93eddb49aad6a9662e8999a57d4ce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1"/>
            <a:ext cx="9169931" cy="6534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fly_insect_2628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from_bohol_philippines_2032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710" y="-41495"/>
            <a:ext cx="6968490" cy="6899495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green_background_insect_2181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green_leaves_2383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4985"/>
            <a:ext cx="9144000" cy="6328027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greta_oto_insect_2381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insect_animal_2306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70670" cy="5166574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insect_animal_2314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insect_animal_235489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4000" cy="6875188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insect_butterfly_house_22529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insect_butterfly_house_mainau_2752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1116_morpho_photon_butterfly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238"/>
            <a:ext cx="9144000" cy="5629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insect_nature_2398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805"/>
            <a:ext cx="9144000" cy="6116387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insect_wing_2159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insect_yellow_2247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insects_animal_2229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329"/>
            <a:ext cx="9144000" cy="5787342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landed_1862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282"/>
            <a:ext cx="9144000" cy="6439436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lepidoptera_machaon_238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1177"/>
            <a:ext cx="9144000" cy="6035643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little_fox_aglais_urticae_222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little_fox_colorful_2238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nectar_overloaded_2360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595"/>
            <a:ext cx="9143999" cy="6875187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fly_noctuinae_stubs_probe_21870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76199"/>
            <a:ext cx="5105399" cy="68071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39</Words>
  <Application>Microsoft Office PowerPoint</Application>
  <PresentationFormat>On-screen Show (4:3)</PresentationFormat>
  <Paragraphs>5</Paragraphs>
  <Slides>305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305</vt:i4>
      </vt:variant>
    </vt:vector>
  </HeadingPairs>
  <TitlesOfParts>
    <vt:vector size="306" baseType="lpstr">
      <vt:lpstr>Office Theme</vt:lpstr>
      <vt:lpstr>Butterflies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  <vt:lpstr>Slide 256</vt:lpstr>
      <vt:lpstr>Slide 257</vt:lpstr>
      <vt:lpstr>Slide 258</vt:lpstr>
      <vt:lpstr>Slide 259</vt:lpstr>
      <vt:lpstr>Slide 260</vt:lpstr>
      <vt:lpstr>Slide 261</vt:lpstr>
      <vt:lpstr>Slide 262</vt:lpstr>
      <vt:lpstr>Slide 263</vt:lpstr>
      <vt:lpstr>Slide 264</vt:lpstr>
      <vt:lpstr>Slide 265</vt:lpstr>
      <vt:lpstr>Slide 266</vt:lpstr>
      <vt:lpstr>Slide 267</vt:lpstr>
      <vt:lpstr>Slide 268</vt:lpstr>
      <vt:lpstr>Slide 269</vt:lpstr>
      <vt:lpstr>Slide 270</vt:lpstr>
      <vt:lpstr>Slide 271</vt:lpstr>
      <vt:lpstr>Slide 272</vt:lpstr>
      <vt:lpstr>Slide 273</vt:lpstr>
      <vt:lpstr>Slide 274</vt:lpstr>
      <vt:lpstr>Slide 275</vt:lpstr>
      <vt:lpstr>Slide 276</vt:lpstr>
      <vt:lpstr>Slide 277</vt:lpstr>
      <vt:lpstr>Slide 278</vt:lpstr>
      <vt:lpstr>Slide 279</vt:lpstr>
      <vt:lpstr>Slide 280</vt:lpstr>
      <vt:lpstr>Slide 281</vt:lpstr>
      <vt:lpstr>Slide 282</vt:lpstr>
      <vt:lpstr>Slide 283</vt:lpstr>
      <vt:lpstr>Slide 284</vt:lpstr>
      <vt:lpstr>Slide 285</vt:lpstr>
      <vt:lpstr>Slide 286</vt:lpstr>
      <vt:lpstr>Slide 287</vt:lpstr>
      <vt:lpstr>Slide 288</vt:lpstr>
      <vt:lpstr>Slide 289</vt:lpstr>
      <vt:lpstr>Slide 290</vt:lpstr>
      <vt:lpstr>Slide 291</vt:lpstr>
      <vt:lpstr>Slide 292</vt:lpstr>
      <vt:lpstr>Slide 293</vt:lpstr>
      <vt:lpstr>Slide 294</vt:lpstr>
      <vt:lpstr>Slide 295</vt:lpstr>
      <vt:lpstr>Slide 296</vt:lpstr>
      <vt:lpstr>Slide 297</vt:lpstr>
      <vt:lpstr>Slide 298</vt:lpstr>
      <vt:lpstr>Slide 299</vt:lpstr>
      <vt:lpstr>Slide 300</vt:lpstr>
      <vt:lpstr>Slide 301</vt:lpstr>
      <vt:lpstr>Slide 302</vt:lpstr>
      <vt:lpstr>Slide 303</vt:lpstr>
      <vt:lpstr>Slide 304</vt:lpstr>
      <vt:lpstr>Slide 305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Butterflies</dc:title>
  <dc:creator>Amal</dc:creator>
  <cp:lastModifiedBy>Amal</cp:lastModifiedBy>
  <cp:revision>32</cp:revision>
  <dcterms:created xsi:type="dcterms:W3CDTF">2015-09-15T13:33:58Z</dcterms:created>
  <dcterms:modified xsi:type="dcterms:W3CDTF">2015-09-17T08:24:00Z</dcterms:modified>
</cp:coreProperties>
</file>