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slides/slide142.xml" ContentType="application/vnd.openxmlformats-officedocument.presentationml.slide+xml"/>
  <Override PartName="/ppt/slides/slide229.xml" ContentType="application/vnd.openxmlformats-officedocument.presentationml.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slides/slide218.xml" ContentType="application/vnd.openxmlformats-officedocument.presentationml.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s/slide207.xml" ContentType="application/vnd.openxmlformats-officedocument.presentationml.slide+xml"/>
  <Override PartName="/ppt/slides/slide254.xml" ContentType="application/vnd.openxmlformats-officedocument.presentationml.slid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232.xml" ContentType="application/vnd.openxmlformats-officedocument.presentationml.slide+xml"/>
  <Override PartName="/ppt/slides/slide243.xml" ContentType="application/vnd.openxmlformats-officedocument.presentationml.slide+xml"/>
  <Override PartName="/ppt/slides/slide169.xml" ContentType="application/vnd.openxmlformats-officedocument.presentationml.slide+xml"/>
  <Override PartName="/ppt/slides/slide221.xml" ContentType="application/vnd.openxmlformats-officedocument.presentationml.slide+xml"/>
  <Override PartName="/ppt/tableStyles.xml" ContentType="application/vnd.openxmlformats-officedocument.presentationml.tableStyles+xml"/>
  <Override PartName="/ppt/slides/slide147.xml" ContentType="application/vnd.openxmlformats-officedocument.presentationml.slide+xml"/>
  <Override PartName="/ppt/slides/slide158.xml" ContentType="application/vnd.openxmlformats-officedocument.presentationml.slide+xml"/>
  <Override PartName="/ppt/slides/slide194.xml" ContentType="application/vnd.openxmlformats-officedocument.presentationml.slide+xml"/>
  <Override PartName="/ppt/slides/slide210.xml" ContentType="application/vnd.openxmlformats-officedocument.presentationml.slide+xml"/>
  <Override PartName="/ppt/slides/slide99.xml" ContentType="application/vnd.openxmlformats-officedocument.presentationml.slide+xml"/>
  <Override PartName="/ppt/slides/slide136.xml" ContentType="application/vnd.openxmlformats-officedocument.presentationml.slide+xml"/>
  <Override PartName="/ppt/slides/slide183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25.xml" ContentType="application/vnd.openxmlformats-officedocument.presentationml.slide+xml"/>
  <Override PartName="/ppt/slides/slide172.xml" ContentType="application/vnd.openxmlformats-officedocument.presentationml.slide+xml"/>
  <Override PartName="/ppt/slides/slide259.xml" ContentType="application/vnd.openxmlformats-officedocument.presentationml.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s/slide150.xml" ContentType="application/vnd.openxmlformats-officedocument.presentationml.slide+xml"/>
  <Override PartName="/ppt/slides/slide161.xml" ContentType="application/vnd.openxmlformats-officedocument.presentationml.slide+xml"/>
  <Override PartName="/ppt/slides/slide2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55.xml" ContentType="application/vnd.openxmlformats-officedocument.presentationml.slide+xml"/>
  <Override PartName="/ppt/slides/slide237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215.xml" ContentType="application/vnd.openxmlformats-officedocument.presentationml.slide+xml"/>
  <Override PartName="/ppt/slides/slide226.xml" ContentType="application/vnd.openxmlformats-officedocument.presentationml.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199.xml" ContentType="application/vnd.openxmlformats-officedocument.presentationml.slide+xml"/>
  <Override PartName="/ppt/slides/slide204.xml" ContentType="application/vnd.openxmlformats-officedocument.presentationml.slide+xml"/>
  <Override PartName="/ppt/slides/slide251.xml" ContentType="application/vnd.openxmlformats-officedocument.presentationml.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188.xml" ContentType="application/vnd.openxmlformats-officedocument.presentationml.slide+xml"/>
  <Override PartName="/ppt/slides/slide240.xml" ContentType="application/vnd.openxmlformats-officedocument.presentationml.slide+xml"/>
  <Override PartName="/ppt/slides/slide119.xml" ContentType="application/vnd.openxmlformats-officedocument.presentationml.slide+xml"/>
  <Override PartName="/ppt/slides/slide166.xml" ContentType="application/vnd.openxmlformats-officedocument.presentationml.slide+xml"/>
  <Override PartName="/ppt/slides/slide177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08.xml" ContentType="application/vnd.openxmlformats-officedocument.presentationml.slide+xml"/>
  <Override PartName="/ppt/slides/slide155.xml" ContentType="application/vnd.openxmlformats-officedocument.presentationml.slide+xml"/>
  <Override PartName="/ppt/slides/slide49.xml" ContentType="application/vnd.openxmlformats-officedocument.presentationml.slide+xml"/>
  <Override PartName="/ppt/slides/slide96.xml" ContentType="application/vnd.openxmlformats-officedocument.presentationml.slide+xml"/>
  <Override PartName="/ppt/slides/slide144.xml" ContentType="application/vnd.openxmlformats-officedocument.presentationml.slide+xml"/>
  <Override PartName="/ppt/slides/slide191.xml" ContentType="application/vnd.openxmlformats-officedocument.presentationml.slide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slides/slide151.xml" ContentType="application/vnd.openxmlformats-officedocument.presentationml.slide+xml"/>
  <Override PartName="/ppt/slides/slide180.xml" ContentType="application/vnd.openxmlformats-officedocument.presentationml.slide+xml"/>
  <Override PartName="/ppt/slides/slide238.xml" ContentType="application/vnd.openxmlformats-officedocument.presentationml.slide+xml"/>
  <Override PartName="/ppt/slides/slide24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s/slide140.xml" ContentType="application/vnd.openxmlformats-officedocument.presentationml.slide+xml"/>
  <Override PartName="/ppt/slides/slide209.xml" ContentType="application/vnd.openxmlformats-officedocument.presentationml.slide+xml"/>
  <Override PartName="/ppt/slides/slide227.xml" ContentType="application/vnd.openxmlformats-officedocument.presentationml.slide+xml"/>
  <Override PartName="/ppt/slides/slide256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Override PartName="/ppt/slides/slide216.xml" ContentType="application/vnd.openxmlformats-officedocument.presentationml.slide+xml"/>
  <Override PartName="/ppt/slides/slide234.xml" ContentType="application/vnd.openxmlformats-officedocument.presentationml.slide+xml"/>
  <Override PartName="/ppt/slides/slide245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89.xml" ContentType="application/vnd.openxmlformats-officedocument.presentationml.slide+xml"/>
  <Override PartName="/ppt/slides/slide205.xml" ContentType="application/vnd.openxmlformats-officedocument.presentationml.slide+xml"/>
  <Override PartName="/ppt/slides/slide223.xml" ContentType="application/vnd.openxmlformats-officedocument.presentationml.slide+xml"/>
  <Override PartName="/ppt/slides/slide241.xml" ContentType="application/vnd.openxmlformats-officedocument.presentationml.slide+xml"/>
  <Override PartName="/ppt/slides/slide252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s/slide149.xml" ContentType="application/vnd.openxmlformats-officedocument.presentationml.slide+xml"/>
  <Override PartName="/ppt/slides/slide178.xml" ContentType="application/vnd.openxmlformats-officedocument.presentationml.slide+xml"/>
  <Override PartName="/ppt/slides/slide196.xml" ContentType="application/vnd.openxmlformats-officedocument.presentationml.slide+xml"/>
  <Override PartName="/ppt/slides/slide212.xml" ContentType="application/vnd.openxmlformats-officedocument.presentationml.slide+xml"/>
  <Override PartName="/ppt/slides/slide230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38.xml" ContentType="application/vnd.openxmlformats-officedocument.presentationml.slide+xml"/>
  <Override PartName="/ppt/slides/slide167.xml" ContentType="application/vnd.openxmlformats-officedocument.presentationml.slide+xml"/>
  <Override PartName="/ppt/slides/slide185.xml" ContentType="application/vnd.openxmlformats-officedocument.presentationml.slide+xml"/>
  <Override PartName="/ppt/slides/slide201.xml" ContentType="application/vnd.openxmlformats-officedocument.presentationml.slide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slides/slide145.xml" ContentType="application/vnd.openxmlformats-officedocument.presentationml.slide+xml"/>
  <Override PartName="/ppt/slides/slide156.xml" ContentType="application/vnd.openxmlformats-officedocument.presentationml.slide+xml"/>
  <Override PartName="/ppt/slides/slide174.xml" ContentType="application/vnd.openxmlformats-officedocument.presentationml.slide+xml"/>
  <Override PartName="/ppt/slides/slide192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s/slide134.xml" ContentType="application/vnd.openxmlformats-officedocument.presentationml.slide+xml"/>
  <Override PartName="/ppt/slides/slide163.xml" ContentType="application/vnd.openxmlformats-officedocument.presentationml.slide+xml"/>
  <Override PartName="/ppt/slides/slide181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slides/slide141.xml" ContentType="application/vnd.openxmlformats-officedocument.presentationml.slide+xml"/>
  <Override PartName="/ppt/slides/slide152.xml" ContentType="application/vnd.openxmlformats-officedocument.presentationml.slide+xml"/>
  <Override PartName="/ppt/slides/slide170.xml" ContentType="application/vnd.openxmlformats-officedocument.presentationml.slide+xml"/>
  <Override PartName="/ppt/slides/slide239.xml" ContentType="application/vnd.openxmlformats-officedocument.presentationml.slide+xml"/>
  <Override PartName="/ppt/slides/slide257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slides/slide217.xml" ContentType="application/vnd.openxmlformats-officedocument.presentationml.slide+xml"/>
  <Override PartName="/ppt/slides/slide228.xml" ContentType="application/vnd.openxmlformats-officedocument.presentationml.slide+xml"/>
  <Override PartName="/ppt/slides/slide246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Override PartName="/ppt/slides/slide206.xml" ContentType="application/vnd.openxmlformats-officedocument.presentationml.slide+xml"/>
  <Override PartName="/ppt/slides/slide235.xml" ContentType="application/vnd.openxmlformats-officedocument.presentationml.slide+xml"/>
  <Override PartName="/ppt/slides/slide253.xml" ContentType="application/vnd.openxmlformats-officedocument.presentationml.slide+xml"/>
  <Default Extension="jpeg" ContentType="image/jpeg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s/slide213.xml" ContentType="application/vnd.openxmlformats-officedocument.presentationml.slide+xml"/>
  <Override PartName="/ppt/slides/slide224.xml" ContentType="application/vnd.openxmlformats-officedocument.presentationml.slide+xml"/>
  <Override PartName="/ppt/slides/slide242.xml" ContentType="application/vnd.openxmlformats-officedocument.presentationml.slide+xml"/>
  <Override PartName="/ppt/slides/slide260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0.xml" ContentType="application/vnd.openxmlformats-officedocument.presentationml.slide+xml"/>
  <Override PartName="/ppt/slides/slide168.xml" ContentType="application/vnd.openxmlformats-officedocument.presentationml.slide+xml"/>
  <Override PartName="/ppt/slides/slide179.xml" ContentType="application/vnd.openxmlformats-officedocument.presentationml.slide+xml"/>
  <Override PartName="/ppt/slides/slide197.xml" ContentType="application/vnd.openxmlformats-officedocument.presentationml.slide+xml"/>
  <Override PartName="/ppt/slides/slide202.xml" ContentType="application/vnd.openxmlformats-officedocument.presentationml.slide+xml"/>
  <Override PartName="/ppt/slides/slide231.xml" ContentType="application/vnd.openxmlformats-officedocument.presentationml.slide+xml"/>
  <Override PartName="/ppt/slides/slide139.xml" ContentType="application/vnd.openxmlformats-officedocument.presentationml.slide+xml"/>
  <Override PartName="/ppt/slides/slide157.xml" ContentType="application/vnd.openxmlformats-officedocument.presentationml.slide+xml"/>
  <Override PartName="/ppt/slides/slide186.xml" ContentType="application/vnd.openxmlformats-officedocument.presentationml.slide+xml"/>
  <Override PartName="/ppt/slides/slide220.xml" ContentType="application/vnd.openxmlformats-officedocument.presentationml.slide+xml"/>
  <Override PartName="/ppt/slides/slide98.xml" ContentType="application/vnd.openxmlformats-officedocument.presentationml.slide+xml"/>
  <Override PartName="/ppt/slides/slide117.xml" ContentType="application/vnd.openxmlformats-officedocument.presentationml.slide+xml"/>
  <Override PartName="/ppt/slides/slide128.xml" ContentType="application/vnd.openxmlformats-officedocument.presentationml.slide+xml"/>
  <Override PartName="/ppt/slides/slide146.xml" ContentType="application/vnd.openxmlformats-officedocument.presentationml.slide+xml"/>
  <Override PartName="/ppt/slides/slide164.xml" ContentType="application/vnd.openxmlformats-officedocument.presentationml.slide+xml"/>
  <Override PartName="/ppt/slides/slide175.xml" ContentType="application/vnd.openxmlformats-officedocument.presentationml.slide+xml"/>
  <Override PartName="/ppt/slides/slide193.xml" ContentType="application/vnd.openxmlformats-officedocument.presentationml.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106.xml" ContentType="application/vnd.openxmlformats-officedocument.presentationml.slide+xml"/>
  <Override PartName="/ppt/slides/slide124.xml" ContentType="application/vnd.openxmlformats-officedocument.presentationml.slide+xml"/>
  <Override PartName="/ppt/slides/slide135.xml" ContentType="application/vnd.openxmlformats-officedocument.presentationml.slide+xml"/>
  <Override PartName="/ppt/slides/slide153.xml" ContentType="application/vnd.openxmlformats-officedocument.presentationml.slide+xml"/>
  <Override PartName="/ppt/slides/slide171.xml" ContentType="application/vnd.openxmlformats-officedocument.presentationml.slide+xml"/>
  <Override PartName="/ppt/slides/slide182.xml" ContentType="application/vnd.openxmlformats-officedocument.presentationml.slid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s/slide113.xml" ContentType="application/vnd.openxmlformats-officedocument.presentationml.slide+xml"/>
  <Override PartName="/ppt/slides/slide160.xml" ContentType="application/vnd.openxmlformats-officedocument.presentationml.slide+xml"/>
  <Override PartName="/ppt/slides/slide258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102.xml" ContentType="application/vnd.openxmlformats-officedocument.presentationml.slide+xml"/>
  <Override PartName="/ppt/slides/slide236.xml" ContentType="application/vnd.openxmlformats-officedocument.presentationml.slide+xml"/>
  <Override PartName="/ppt/slides/slide24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slides/slide225.xml" ContentType="application/vnd.openxmlformats-officedocument.presentationml.slide+xml"/>
  <Override PartName="/ppt/theme/theme1.xml" ContentType="application/vnd.openxmlformats-officedocument.theme+xml"/>
  <Override PartName="/ppt/slides/slide32.xml" ContentType="application/vnd.openxmlformats-officedocument.presentationml.slide+xml"/>
  <Override PartName="/ppt/slides/slide214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s/slide187.xml" ContentType="application/vnd.openxmlformats-officedocument.presentationml.slide+xml"/>
  <Override PartName="/ppt/slides/slide198.xml" ContentType="application/vnd.openxmlformats-officedocument.presentationml.slide+xml"/>
  <Override PartName="/ppt/slides/slide203.xml" ContentType="application/vnd.openxmlformats-officedocument.presentationml.slide+xml"/>
  <Override PartName="/ppt/slides/slide250.xml" ContentType="application/vnd.openxmlformats-officedocument.presentationml.slide+xml"/>
  <Override PartName="/ppt/slides/slide129.xml" ContentType="application/vnd.openxmlformats-officedocument.presentationml.slide+xml"/>
  <Override PartName="/ppt/slides/slide176.xml" ContentType="application/vnd.openxmlformats-officedocument.presentationml.slide+xml"/>
  <Override PartName="/ppt/slides/slide118.xml" ContentType="application/vnd.openxmlformats-officedocument.presentationml.slide+xml"/>
  <Override PartName="/ppt/slides/slide165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107.xml" ContentType="application/vnd.openxmlformats-officedocument.presentationml.slide+xml"/>
  <Override PartName="/ppt/slides/slide143.xml" ContentType="application/vnd.openxmlformats-officedocument.presentationml.slide+xml"/>
  <Override PartName="/ppt/slides/slide154.xml" ContentType="application/vnd.openxmlformats-officedocument.presentationml.slide+xml"/>
  <Override PartName="/ppt/slides/slide190.xml" ContentType="application/vnd.openxmlformats-officedocument.presentationml.slide+xml"/>
  <Override PartName="/ppt/viewProps.xml" ContentType="application/vnd.openxmlformats-officedocument.presentationml.viewProps+xml"/>
  <Override PartName="/ppt/slides/slide48.xml" ContentType="application/vnd.openxmlformats-officedocument.presentationml.slide+xml"/>
  <Override PartName="/ppt/slides/slide95.xml" ContentType="application/vnd.openxmlformats-officedocument.presentationml.slide+xml"/>
  <Override PartName="/ppt/slides/slide132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slides/slide208.xml" ContentType="application/vnd.openxmlformats-officedocument.presentationml.slide+xml"/>
  <Override PartName="/ppt/slides/slide219.xml" ContentType="application/vnd.openxmlformats-officedocument.presentationml.slide+xml"/>
  <Override PartName="/ppt/slides/slide255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62.xml" ContentType="application/vnd.openxmlformats-officedocument.presentationml.slide+xml"/>
  <Override PartName="/ppt/slides/slide110.xml" ContentType="application/vnd.openxmlformats-officedocument.presentationml.slide+xml"/>
  <Override PartName="/ppt/slides/slide244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51.xml" ContentType="application/vnd.openxmlformats-officedocument.presentationml.slide+xml"/>
  <Override PartName="/ppt/slides/slide233.xml" ContentType="application/vnd.openxmlformats-officedocument.presentationml.slide+xml"/>
  <Override PartName="/ppt/slides/slide40.xml" ContentType="application/vnd.openxmlformats-officedocument.presentationml.slide+xml"/>
  <Override PartName="/ppt/slides/slide159.xml" ContentType="application/vnd.openxmlformats-officedocument.presentationml.slide+xml"/>
  <Override PartName="/ppt/slides/slide211.xml" ContentType="application/vnd.openxmlformats-officedocument.presentationml.slide+xml"/>
  <Override PartName="/ppt/slides/slide222.xml" ContentType="application/vnd.openxmlformats-officedocument.presentationml.slide+xml"/>
  <Override PartName="/ppt/slides/slide148.xml" ContentType="application/vnd.openxmlformats-officedocument.presentationml.slide+xml"/>
  <Override PartName="/ppt/slides/slide195.xml" ContentType="application/vnd.openxmlformats-officedocument.presentationml.slide+xml"/>
  <Override PartName="/ppt/slides/slide200.xml" ContentType="application/vnd.openxmlformats-officedocument.presentationml.slide+xml"/>
  <Default Extension="gif" ContentType="image/gif"/>
  <Override PartName="/ppt/slides/slide89.xml" ContentType="application/vnd.openxmlformats-officedocument.presentationml.slide+xml"/>
  <Override PartName="/ppt/slides/slide126.xml" ContentType="application/vnd.openxmlformats-officedocument.presentationml.slide+xml"/>
  <Override PartName="/ppt/slides/slide137.xml" ContentType="application/vnd.openxmlformats-officedocument.presentationml.slide+xml"/>
  <Override PartName="/ppt/slides/slide173.xml" ContentType="application/vnd.openxmlformats-officedocument.presentationml.slide+xml"/>
  <Override PartName="/ppt/slides/slide184.xml" ContentType="application/vnd.openxmlformats-officedocument.presentationml.slide+xml"/>
  <Override PartName="/ppt/slides/slide78.xml" ContentType="application/vnd.openxmlformats-officedocument.presentationml.slide+xml"/>
  <Override PartName="/ppt/slides/slide115.xml" ContentType="application/vnd.openxmlformats-officedocument.presentationml.slide+xml"/>
  <Override PartName="/ppt/slides/slide162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18" r:id="rId2"/>
    <p:sldId id="260" r:id="rId3"/>
    <p:sldId id="256" r:id="rId4"/>
    <p:sldId id="257" r:id="rId5"/>
    <p:sldId id="258" r:id="rId6"/>
    <p:sldId id="259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9" r:id="rId63"/>
    <p:sldId id="320" r:id="rId64"/>
    <p:sldId id="321" r:id="rId65"/>
    <p:sldId id="322" r:id="rId66"/>
    <p:sldId id="323" r:id="rId67"/>
    <p:sldId id="324" r:id="rId68"/>
    <p:sldId id="325" r:id="rId69"/>
    <p:sldId id="326" r:id="rId70"/>
    <p:sldId id="327" r:id="rId71"/>
    <p:sldId id="328" r:id="rId72"/>
    <p:sldId id="329" r:id="rId73"/>
    <p:sldId id="330" r:id="rId74"/>
    <p:sldId id="331" r:id="rId75"/>
    <p:sldId id="332" r:id="rId76"/>
    <p:sldId id="333" r:id="rId77"/>
    <p:sldId id="334" r:id="rId78"/>
    <p:sldId id="335" r:id="rId79"/>
    <p:sldId id="336" r:id="rId80"/>
    <p:sldId id="337" r:id="rId81"/>
    <p:sldId id="338" r:id="rId82"/>
    <p:sldId id="339" r:id="rId83"/>
    <p:sldId id="340" r:id="rId84"/>
    <p:sldId id="341" r:id="rId85"/>
    <p:sldId id="342" r:id="rId86"/>
    <p:sldId id="343" r:id="rId87"/>
    <p:sldId id="344" r:id="rId88"/>
    <p:sldId id="345" r:id="rId89"/>
    <p:sldId id="346" r:id="rId90"/>
    <p:sldId id="347" r:id="rId91"/>
    <p:sldId id="358" r:id="rId92"/>
    <p:sldId id="349" r:id="rId93"/>
    <p:sldId id="350" r:id="rId94"/>
    <p:sldId id="351" r:id="rId95"/>
    <p:sldId id="352" r:id="rId96"/>
    <p:sldId id="353" r:id="rId97"/>
    <p:sldId id="354" r:id="rId98"/>
    <p:sldId id="355" r:id="rId99"/>
    <p:sldId id="356" r:id="rId100"/>
    <p:sldId id="357" r:id="rId101"/>
    <p:sldId id="359" r:id="rId102"/>
    <p:sldId id="360" r:id="rId103"/>
    <p:sldId id="361" r:id="rId104"/>
    <p:sldId id="362" r:id="rId105"/>
    <p:sldId id="363" r:id="rId106"/>
    <p:sldId id="364" r:id="rId107"/>
    <p:sldId id="365" r:id="rId108"/>
    <p:sldId id="366" r:id="rId109"/>
    <p:sldId id="367" r:id="rId110"/>
    <p:sldId id="368" r:id="rId111"/>
    <p:sldId id="369" r:id="rId112"/>
    <p:sldId id="370" r:id="rId113"/>
    <p:sldId id="371" r:id="rId114"/>
    <p:sldId id="372" r:id="rId115"/>
    <p:sldId id="373" r:id="rId116"/>
    <p:sldId id="374" r:id="rId117"/>
    <p:sldId id="375" r:id="rId118"/>
    <p:sldId id="376" r:id="rId119"/>
    <p:sldId id="377" r:id="rId120"/>
    <p:sldId id="378" r:id="rId121"/>
    <p:sldId id="379" r:id="rId122"/>
    <p:sldId id="380" r:id="rId123"/>
    <p:sldId id="381" r:id="rId124"/>
    <p:sldId id="382" r:id="rId125"/>
    <p:sldId id="383" r:id="rId126"/>
    <p:sldId id="384" r:id="rId127"/>
    <p:sldId id="385" r:id="rId128"/>
    <p:sldId id="386" r:id="rId129"/>
    <p:sldId id="387" r:id="rId130"/>
    <p:sldId id="388" r:id="rId131"/>
    <p:sldId id="389" r:id="rId132"/>
    <p:sldId id="390" r:id="rId133"/>
    <p:sldId id="391" r:id="rId134"/>
    <p:sldId id="392" r:id="rId135"/>
    <p:sldId id="393" r:id="rId136"/>
    <p:sldId id="394" r:id="rId137"/>
    <p:sldId id="395" r:id="rId138"/>
    <p:sldId id="396" r:id="rId139"/>
    <p:sldId id="397" r:id="rId140"/>
    <p:sldId id="398" r:id="rId141"/>
    <p:sldId id="399" r:id="rId142"/>
    <p:sldId id="400" r:id="rId143"/>
    <p:sldId id="401" r:id="rId144"/>
    <p:sldId id="402" r:id="rId145"/>
    <p:sldId id="403" r:id="rId146"/>
    <p:sldId id="404" r:id="rId147"/>
    <p:sldId id="405" r:id="rId148"/>
    <p:sldId id="406" r:id="rId149"/>
    <p:sldId id="407" r:id="rId150"/>
    <p:sldId id="408" r:id="rId151"/>
    <p:sldId id="409" r:id="rId152"/>
    <p:sldId id="459" r:id="rId153"/>
    <p:sldId id="460" r:id="rId154"/>
    <p:sldId id="411" r:id="rId155"/>
    <p:sldId id="412" r:id="rId156"/>
    <p:sldId id="413" r:id="rId157"/>
    <p:sldId id="414" r:id="rId158"/>
    <p:sldId id="415" r:id="rId159"/>
    <p:sldId id="416" r:id="rId160"/>
    <p:sldId id="417" r:id="rId161"/>
    <p:sldId id="418" r:id="rId162"/>
    <p:sldId id="419" r:id="rId163"/>
    <p:sldId id="420" r:id="rId164"/>
    <p:sldId id="421" r:id="rId165"/>
    <p:sldId id="422" r:id="rId166"/>
    <p:sldId id="423" r:id="rId167"/>
    <p:sldId id="424" r:id="rId168"/>
    <p:sldId id="425" r:id="rId169"/>
    <p:sldId id="426" r:id="rId170"/>
    <p:sldId id="427" r:id="rId171"/>
    <p:sldId id="428" r:id="rId172"/>
    <p:sldId id="429" r:id="rId173"/>
    <p:sldId id="430" r:id="rId174"/>
    <p:sldId id="431" r:id="rId175"/>
    <p:sldId id="432" r:id="rId176"/>
    <p:sldId id="433" r:id="rId177"/>
    <p:sldId id="434" r:id="rId178"/>
    <p:sldId id="435" r:id="rId179"/>
    <p:sldId id="436" r:id="rId180"/>
    <p:sldId id="437" r:id="rId181"/>
    <p:sldId id="438" r:id="rId182"/>
    <p:sldId id="439" r:id="rId183"/>
    <p:sldId id="440" r:id="rId184"/>
    <p:sldId id="441" r:id="rId185"/>
    <p:sldId id="442" r:id="rId186"/>
    <p:sldId id="443" r:id="rId187"/>
    <p:sldId id="444" r:id="rId188"/>
    <p:sldId id="445" r:id="rId189"/>
    <p:sldId id="446" r:id="rId190"/>
    <p:sldId id="447" r:id="rId191"/>
    <p:sldId id="448" r:id="rId192"/>
    <p:sldId id="449" r:id="rId193"/>
    <p:sldId id="450" r:id="rId194"/>
    <p:sldId id="451" r:id="rId195"/>
    <p:sldId id="452" r:id="rId196"/>
    <p:sldId id="453" r:id="rId197"/>
    <p:sldId id="454" r:id="rId198"/>
    <p:sldId id="455" r:id="rId199"/>
    <p:sldId id="456" r:id="rId200"/>
    <p:sldId id="457" r:id="rId201"/>
    <p:sldId id="458" r:id="rId202"/>
    <p:sldId id="461" r:id="rId203"/>
    <p:sldId id="462" r:id="rId204"/>
    <p:sldId id="463" r:id="rId205"/>
    <p:sldId id="464" r:id="rId206"/>
    <p:sldId id="465" r:id="rId207"/>
    <p:sldId id="466" r:id="rId208"/>
    <p:sldId id="467" r:id="rId209"/>
    <p:sldId id="468" r:id="rId210"/>
    <p:sldId id="469" r:id="rId211"/>
    <p:sldId id="470" r:id="rId212"/>
    <p:sldId id="471" r:id="rId213"/>
    <p:sldId id="472" r:id="rId214"/>
    <p:sldId id="473" r:id="rId215"/>
    <p:sldId id="474" r:id="rId216"/>
    <p:sldId id="475" r:id="rId217"/>
    <p:sldId id="476" r:id="rId218"/>
    <p:sldId id="478" r:id="rId219"/>
    <p:sldId id="479" r:id="rId220"/>
    <p:sldId id="480" r:id="rId221"/>
    <p:sldId id="481" r:id="rId222"/>
    <p:sldId id="482" r:id="rId223"/>
    <p:sldId id="483" r:id="rId224"/>
    <p:sldId id="484" r:id="rId225"/>
    <p:sldId id="485" r:id="rId226"/>
    <p:sldId id="486" r:id="rId227"/>
    <p:sldId id="487" r:id="rId228"/>
    <p:sldId id="488" r:id="rId229"/>
    <p:sldId id="489" r:id="rId230"/>
    <p:sldId id="490" r:id="rId231"/>
    <p:sldId id="491" r:id="rId232"/>
    <p:sldId id="492" r:id="rId233"/>
    <p:sldId id="493" r:id="rId234"/>
    <p:sldId id="494" r:id="rId235"/>
    <p:sldId id="495" r:id="rId236"/>
    <p:sldId id="496" r:id="rId237"/>
    <p:sldId id="497" r:id="rId238"/>
    <p:sldId id="498" r:id="rId239"/>
    <p:sldId id="499" r:id="rId240"/>
    <p:sldId id="500" r:id="rId241"/>
    <p:sldId id="501" r:id="rId242"/>
    <p:sldId id="502" r:id="rId243"/>
    <p:sldId id="503" r:id="rId244"/>
    <p:sldId id="504" r:id="rId245"/>
    <p:sldId id="505" r:id="rId246"/>
    <p:sldId id="506" r:id="rId247"/>
    <p:sldId id="507" r:id="rId248"/>
    <p:sldId id="508" r:id="rId249"/>
    <p:sldId id="509" r:id="rId250"/>
    <p:sldId id="510" r:id="rId251"/>
    <p:sldId id="511" r:id="rId252"/>
    <p:sldId id="512" r:id="rId253"/>
    <p:sldId id="513" r:id="rId254"/>
    <p:sldId id="514" r:id="rId255"/>
    <p:sldId id="515" r:id="rId256"/>
    <p:sldId id="516" r:id="rId257"/>
    <p:sldId id="517" r:id="rId258"/>
    <p:sldId id="518" r:id="rId259"/>
    <p:sldId id="519" r:id="rId260"/>
    <p:sldId id="520" r:id="rId26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26" Type="http://schemas.openxmlformats.org/officeDocument/2006/relationships/slide" Target="slides/slide225.xml"/><Relationship Id="rId247" Type="http://schemas.openxmlformats.org/officeDocument/2006/relationships/slide" Target="slides/slide246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16" Type="http://schemas.openxmlformats.org/officeDocument/2006/relationships/slide" Target="slides/slide215.xml"/><Relationship Id="rId237" Type="http://schemas.openxmlformats.org/officeDocument/2006/relationships/slide" Target="slides/slide236.xml"/><Relationship Id="rId258" Type="http://schemas.openxmlformats.org/officeDocument/2006/relationships/slide" Target="slides/slide257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227" Type="http://schemas.openxmlformats.org/officeDocument/2006/relationships/slide" Target="slides/slide226.xml"/><Relationship Id="rId248" Type="http://schemas.openxmlformats.org/officeDocument/2006/relationships/slide" Target="slides/slide247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217" Type="http://schemas.openxmlformats.org/officeDocument/2006/relationships/slide" Target="slides/slide216.xml"/><Relationship Id="rId6" Type="http://schemas.openxmlformats.org/officeDocument/2006/relationships/slide" Target="slides/slide5.xml"/><Relationship Id="rId238" Type="http://schemas.openxmlformats.org/officeDocument/2006/relationships/slide" Target="slides/slide237.xml"/><Relationship Id="rId259" Type="http://schemas.openxmlformats.org/officeDocument/2006/relationships/slide" Target="slides/slide258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2" Type="http://schemas.openxmlformats.org/officeDocument/2006/relationships/slide" Target="slides/slide201.xml"/><Relationship Id="rId207" Type="http://schemas.openxmlformats.org/officeDocument/2006/relationships/slide" Target="slides/slide206.xml"/><Relationship Id="rId223" Type="http://schemas.openxmlformats.org/officeDocument/2006/relationships/slide" Target="slides/slide222.xml"/><Relationship Id="rId228" Type="http://schemas.openxmlformats.org/officeDocument/2006/relationships/slide" Target="slides/slide227.xml"/><Relationship Id="rId244" Type="http://schemas.openxmlformats.org/officeDocument/2006/relationships/slide" Target="slides/slide243.xml"/><Relationship Id="rId249" Type="http://schemas.openxmlformats.org/officeDocument/2006/relationships/slide" Target="slides/slide24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260" Type="http://schemas.openxmlformats.org/officeDocument/2006/relationships/slide" Target="slides/slide259.xml"/><Relationship Id="rId265" Type="http://schemas.openxmlformats.org/officeDocument/2006/relationships/tableStyles" Target="tableStyle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3" Type="http://schemas.openxmlformats.org/officeDocument/2006/relationships/slide" Target="slides/slide212.xml"/><Relationship Id="rId218" Type="http://schemas.openxmlformats.org/officeDocument/2006/relationships/slide" Target="slides/slide217.xml"/><Relationship Id="rId234" Type="http://schemas.openxmlformats.org/officeDocument/2006/relationships/slide" Target="slides/slide233.xml"/><Relationship Id="rId239" Type="http://schemas.openxmlformats.org/officeDocument/2006/relationships/slide" Target="slides/slide238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50" Type="http://schemas.openxmlformats.org/officeDocument/2006/relationships/slide" Target="slides/slide249.xml"/><Relationship Id="rId255" Type="http://schemas.openxmlformats.org/officeDocument/2006/relationships/slide" Target="slides/slide254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208" Type="http://schemas.openxmlformats.org/officeDocument/2006/relationships/slide" Target="slides/slide207.xml"/><Relationship Id="rId229" Type="http://schemas.openxmlformats.org/officeDocument/2006/relationships/slide" Target="slides/slide228.xml"/><Relationship Id="rId19" Type="http://schemas.openxmlformats.org/officeDocument/2006/relationships/slide" Target="slides/slide18.xml"/><Relationship Id="rId224" Type="http://schemas.openxmlformats.org/officeDocument/2006/relationships/slide" Target="slides/slide223.xml"/><Relationship Id="rId240" Type="http://schemas.openxmlformats.org/officeDocument/2006/relationships/slide" Target="slides/slide239.xml"/><Relationship Id="rId245" Type="http://schemas.openxmlformats.org/officeDocument/2006/relationships/slide" Target="slides/slide244.xml"/><Relationship Id="rId261" Type="http://schemas.openxmlformats.org/officeDocument/2006/relationships/slide" Target="slides/slide260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189" Type="http://schemas.openxmlformats.org/officeDocument/2006/relationships/slide" Target="slides/slide188.xml"/><Relationship Id="rId219" Type="http://schemas.openxmlformats.org/officeDocument/2006/relationships/slide" Target="slides/slide218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30" Type="http://schemas.openxmlformats.org/officeDocument/2006/relationships/slide" Target="slides/slide229.xml"/><Relationship Id="rId235" Type="http://schemas.openxmlformats.org/officeDocument/2006/relationships/slide" Target="slides/slide234.xml"/><Relationship Id="rId251" Type="http://schemas.openxmlformats.org/officeDocument/2006/relationships/slide" Target="slides/slide250.xml"/><Relationship Id="rId256" Type="http://schemas.openxmlformats.org/officeDocument/2006/relationships/slide" Target="slides/slide255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0" Type="http://schemas.openxmlformats.org/officeDocument/2006/relationships/slide" Target="slides/slide219.xml"/><Relationship Id="rId225" Type="http://schemas.openxmlformats.org/officeDocument/2006/relationships/slide" Target="slides/slide224.xml"/><Relationship Id="rId241" Type="http://schemas.openxmlformats.org/officeDocument/2006/relationships/slide" Target="slides/slide240.xml"/><Relationship Id="rId246" Type="http://schemas.openxmlformats.org/officeDocument/2006/relationships/slide" Target="slides/slide245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262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10" Type="http://schemas.openxmlformats.org/officeDocument/2006/relationships/slide" Target="slides/slide209.xml"/><Relationship Id="rId215" Type="http://schemas.openxmlformats.org/officeDocument/2006/relationships/slide" Target="slides/slide214.xml"/><Relationship Id="rId236" Type="http://schemas.openxmlformats.org/officeDocument/2006/relationships/slide" Target="slides/slide235.xml"/><Relationship Id="rId257" Type="http://schemas.openxmlformats.org/officeDocument/2006/relationships/slide" Target="slides/slide256.xml"/><Relationship Id="rId26" Type="http://schemas.openxmlformats.org/officeDocument/2006/relationships/slide" Target="slides/slide25.xml"/><Relationship Id="rId231" Type="http://schemas.openxmlformats.org/officeDocument/2006/relationships/slide" Target="slides/slide230.xml"/><Relationship Id="rId252" Type="http://schemas.openxmlformats.org/officeDocument/2006/relationships/slide" Target="slides/slide251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242" Type="http://schemas.openxmlformats.org/officeDocument/2006/relationships/slide" Target="slides/slide241.xml"/><Relationship Id="rId263" Type="http://schemas.openxmlformats.org/officeDocument/2006/relationships/viewProps" Target="viewProps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Relationship Id="rId232" Type="http://schemas.openxmlformats.org/officeDocument/2006/relationships/slide" Target="slides/slide231.xml"/><Relationship Id="rId253" Type="http://schemas.openxmlformats.org/officeDocument/2006/relationships/slide" Target="slides/slide252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222" Type="http://schemas.openxmlformats.org/officeDocument/2006/relationships/slide" Target="slides/slide221.xml"/><Relationship Id="rId243" Type="http://schemas.openxmlformats.org/officeDocument/2006/relationships/slide" Target="slides/slide242.xml"/><Relationship Id="rId264" Type="http://schemas.openxmlformats.org/officeDocument/2006/relationships/theme" Target="theme/theme1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11.xml"/><Relationship Id="rId233" Type="http://schemas.openxmlformats.org/officeDocument/2006/relationships/slide" Target="slides/slide232.xml"/><Relationship Id="rId254" Type="http://schemas.openxmlformats.org/officeDocument/2006/relationships/slide" Target="slides/slide25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10/30/2015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10/30/2015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10/30/2015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10/30/2015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10/30/2015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10/30/2015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10/30/2015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7C9B81F-C347-4BEF-BFDF-29C42F48304A}" type="datetimeFigureOut">
              <a:rPr lang="en-US" smtClean="0"/>
              <a:pPr/>
              <a:t>10/30/2015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1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1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1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1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1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1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1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1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1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1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1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1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1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1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1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1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1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1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1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1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1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1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1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1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1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1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1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1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1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1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1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1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1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1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1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1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1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jpeg"/><Relationship Id="rId1" Type="http://schemas.openxmlformats.org/officeDocument/2006/relationships/slideLayout" Target="../slideLayouts/slideLayout1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jpeg"/><Relationship Id="rId1" Type="http://schemas.openxmlformats.org/officeDocument/2006/relationships/slideLayout" Target="../slideLayouts/slideLayout1.xml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jpeg"/><Relationship Id="rId1" Type="http://schemas.openxmlformats.org/officeDocument/2006/relationships/slideLayout" Target="../slideLayouts/slideLayout1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1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1.xml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1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1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jpeg"/><Relationship Id="rId1" Type="http://schemas.openxmlformats.org/officeDocument/2006/relationships/slideLayout" Target="../slideLayouts/slideLayout1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1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jpeg"/><Relationship Id="rId1" Type="http://schemas.openxmlformats.org/officeDocument/2006/relationships/slideLayout" Target="../slideLayouts/slideLayout1.xml"/></Relationships>
</file>

<file path=ppt/slides/_rels/slide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jpeg"/><Relationship Id="rId1" Type="http://schemas.openxmlformats.org/officeDocument/2006/relationships/slideLayout" Target="../slideLayouts/slideLayout1.xml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8.jpeg"/><Relationship Id="rId1" Type="http://schemas.openxmlformats.org/officeDocument/2006/relationships/slideLayout" Target="../slideLayouts/slideLayout1.xml"/></Relationships>
</file>

<file path=ppt/slides/_rels/slide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jpeg"/><Relationship Id="rId1" Type="http://schemas.openxmlformats.org/officeDocument/2006/relationships/slideLayout" Target="../slideLayouts/slideLayout1.xml"/></Relationships>
</file>

<file path=ppt/slides/_rels/slide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jpeg"/><Relationship Id="rId1" Type="http://schemas.openxmlformats.org/officeDocument/2006/relationships/slideLayout" Target="../slideLayouts/slideLayout1.xml"/></Relationships>
</file>

<file path=ppt/slides/_rels/slide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jpeg"/><Relationship Id="rId1" Type="http://schemas.openxmlformats.org/officeDocument/2006/relationships/slideLayout" Target="../slideLayouts/slideLayout1.xml"/></Relationships>
</file>

<file path=ppt/slides/_rels/slide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2.jpeg"/><Relationship Id="rId1" Type="http://schemas.openxmlformats.org/officeDocument/2006/relationships/slideLayout" Target="../slideLayouts/slideLayout1.xml"/></Relationships>
</file>

<file path=ppt/slides/_rels/slide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3.jpeg"/><Relationship Id="rId1" Type="http://schemas.openxmlformats.org/officeDocument/2006/relationships/slideLayout" Target="../slideLayouts/slideLayout1.xml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4.jpeg"/><Relationship Id="rId1" Type="http://schemas.openxmlformats.org/officeDocument/2006/relationships/slideLayout" Target="../slideLayouts/slideLayout1.xml"/></Relationships>
</file>

<file path=ppt/slides/_rels/slide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jpeg"/><Relationship Id="rId1" Type="http://schemas.openxmlformats.org/officeDocument/2006/relationships/slideLayout" Target="../slideLayouts/slideLayout1.xml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6.jpeg"/><Relationship Id="rId1" Type="http://schemas.openxmlformats.org/officeDocument/2006/relationships/slideLayout" Target="../slideLayouts/slideLayout1.xml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7.jpeg"/><Relationship Id="rId1" Type="http://schemas.openxmlformats.org/officeDocument/2006/relationships/slideLayout" Target="../slideLayouts/slideLayout1.xml"/></Relationships>
</file>

<file path=ppt/slides/_rels/slide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8.jpeg"/><Relationship Id="rId1" Type="http://schemas.openxmlformats.org/officeDocument/2006/relationships/slideLayout" Target="../slideLayouts/slideLayout1.xml"/></Relationships>
</file>

<file path=ppt/slides/_rels/slide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9.jpeg"/><Relationship Id="rId1" Type="http://schemas.openxmlformats.org/officeDocument/2006/relationships/slideLayout" Target="../slideLayouts/slideLayout1.xml"/></Relationships>
</file>

<file path=ppt/slides/_rels/slide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jpeg"/><Relationship Id="rId1" Type="http://schemas.openxmlformats.org/officeDocument/2006/relationships/slideLayout" Target="../slideLayouts/slideLayout1.xml"/></Relationships>
</file>

<file path=ppt/slides/_rels/slide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1.jpeg"/><Relationship Id="rId1" Type="http://schemas.openxmlformats.org/officeDocument/2006/relationships/slideLayout" Target="../slideLayouts/slideLayout1.xml"/></Relationships>
</file>

<file path=ppt/slides/_rels/slide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2.jpeg"/><Relationship Id="rId1" Type="http://schemas.openxmlformats.org/officeDocument/2006/relationships/slideLayout" Target="../slideLayouts/slideLayout1.xml"/></Relationships>
</file>

<file path=ppt/slides/_rels/slide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3.gif"/><Relationship Id="rId1" Type="http://schemas.openxmlformats.org/officeDocument/2006/relationships/slideLayout" Target="../slideLayouts/slideLayout1.xml"/></Relationships>
</file>

<file path=ppt/slides/_rels/slide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4.jpeg"/><Relationship Id="rId1" Type="http://schemas.openxmlformats.org/officeDocument/2006/relationships/slideLayout" Target="../slideLayouts/slideLayout1.xml"/></Relationships>
</file>

<file path=ppt/slides/_rels/slide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5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6.jpeg"/><Relationship Id="rId1" Type="http://schemas.openxmlformats.org/officeDocument/2006/relationships/slideLayout" Target="../slideLayouts/slideLayout1.xml"/></Relationships>
</file>

<file path=ppt/slides/_rels/slide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7.jpeg"/><Relationship Id="rId1" Type="http://schemas.openxmlformats.org/officeDocument/2006/relationships/slideLayout" Target="../slideLayouts/slideLayout1.xml"/></Relationships>
</file>

<file path=ppt/slides/_rels/slide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8.jpeg"/><Relationship Id="rId1" Type="http://schemas.openxmlformats.org/officeDocument/2006/relationships/slideLayout" Target="../slideLayouts/slideLayout1.xml"/></Relationships>
</file>

<file path=ppt/slides/_rels/slide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9.png"/><Relationship Id="rId1" Type="http://schemas.openxmlformats.org/officeDocument/2006/relationships/slideLayout" Target="../slideLayouts/slideLayout1.xml"/></Relationships>
</file>

<file path=ppt/slides/_rels/slide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jpeg"/><Relationship Id="rId1" Type="http://schemas.openxmlformats.org/officeDocument/2006/relationships/slideLayout" Target="../slideLayouts/slideLayout1.xml"/></Relationships>
</file>

<file path=ppt/slides/_rels/slide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1.jpeg"/><Relationship Id="rId1" Type="http://schemas.openxmlformats.org/officeDocument/2006/relationships/slideLayout" Target="../slideLayouts/slideLayout1.xml"/></Relationships>
</file>

<file path=ppt/slides/_rels/slide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2.jpeg"/><Relationship Id="rId1" Type="http://schemas.openxmlformats.org/officeDocument/2006/relationships/slideLayout" Target="../slideLayouts/slideLayout1.xml"/></Relationships>
</file>

<file path=ppt/slides/_rels/slide1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3.jpeg"/><Relationship Id="rId1" Type="http://schemas.openxmlformats.org/officeDocument/2006/relationships/slideLayout" Target="../slideLayouts/slideLayout1.xml"/></Relationships>
</file>

<file path=ppt/slides/_rels/slide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4.jpeg"/><Relationship Id="rId1" Type="http://schemas.openxmlformats.org/officeDocument/2006/relationships/slideLayout" Target="../slideLayouts/slideLayout1.xml"/></Relationships>
</file>

<file path=ppt/slides/_rels/slide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6.jpeg"/><Relationship Id="rId1" Type="http://schemas.openxmlformats.org/officeDocument/2006/relationships/slideLayout" Target="../slideLayouts/slideLayout1.xml"/></Relationships>
</file>

<file path=ppt/slides/_rels/slide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7.jpeg"/><Relationship Id="rId1" Type="http://schemas.openxmlformats.org/officeDocument/2006/relationships/slideLayout" Target="../slideLayouts/slideLayout1.xml"/></Relationships>
</file>

<file path=ppt/slides/_rels/slide2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8.jpeg"/><Relationship Id="rId1" Type="http://schemas.openxmlformats.org/officeDocument/2006/relationships/slideLayout" Target="../slideLayouts/slideLayout1.xml"/></Relationships>
</file>

<file path=ppt/slides/_rels/slide2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9.jpeg"/><Relationship Id="rId1" Type="http://schemas.openxmlformats.org/officeDocument/2006/relationships/slideLayout" Target="../slideLayouts/slideLayout1.xml"/></Relationships>
</file>

<file path=ppt/slides/_rels/slide2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0.jpeg"/><Relationship Id="rId1" Type="http://schemas.openxmlformats.org/officeDocument/2006/relationships/slideLayout" Target="../slideLayouts/slideLayout1.xml"/></Relationships>
</file>

<file path=ppt/slides/_rels/slide2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1.jpeg"/><Relationship Id="rId1" Type="http://schemas.openxmlformats.org/officeDocument/2006/relationships/slideLayout" Target="../slideLayouts/slideLayout1.xml"/></Relationships>
</file>

<file path=ppt/slides/_rels/slide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2.jpeg"/><Relationship Id="rId1" Type="http://schemas.openxmlformats.org/officeDocument/2006/relationships/slideLayout" Target="../slideLayouts/slideLayout1.xml"/></Relationships>
</file>

<file path=ppt/slides/_rels/slide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3.jpeg"/><Relationship Id="rId1" Type="http://schemas.openxmlformats.org/officeDocument/2006/relationships/slideLayout" Target="../slideLayouts/slideLayout1.xml"/></Relationships>
</file>

<file path=ppt/slides/_rels/slide2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4.jpeg"/><Relationship Id="rId1" Type="http://schemas.openxmlformats.org/officeDocument/2006/relationships/slideLayout" Target="../slideLayouts/slideLayout1.xml"/></Relationships>
</file>

<file path=ppt/slides/_rels/slide2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5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6.jpeg"/><Relationship Id="rId1" Type="http://schemas.openxmlformats.org/officeDocument/2006/relationships/slideLayout" Target="../slideLayouts/slideLayout1.xml"/></Relationships>
</file>

<file path=ppt/slides/_rels/slide2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7.jpeg"/><Relationship Id="rId1" Type="http://schemas.openxmlformats.org/officeDocument/2006/relationships/slideLayout" Target="../slideLayouts/slideLayout1.xml"/></Relationships>
</file>

<file path=ppt/slides/_rels/slide2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8.jpeg"/><Relationship Id="rId1" Type="http://schemas.openxmlformats.org/officeDocument/2006/relationships/slideLayout" Target="../slideLayouts/slideLayout1.xml"/></Relationships>
</file>

<file path=ppt/slides/_rels/slide2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9.jpeg"/><Relationship Id="rId1" Type="http://schemas.openxmlformats.org/officeDocument/2006/relationships/slideLayout" Target="../slideLayouts/slideLayout1.xml"/></Relationships>
</file>

<file path=ppt/slides/_rels/slide2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jpeg"/><Relationship Id="rId1" Type="http://schemas.openxmlformats.org/officeDocument/2006/relationships/slideLayout" Target="../slideLayouts/slideLayout1.xml"/></Relationships>
</file>

<file path=ppt/slides/_rels/slide2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1.jpeg"/><Relationship Id="rId1" Type="http://schemas.openxmlformats.org/officeDocument/2006/relationships/slideLayout" Target="../slideLayouts/slideLayout1.xml"/></Relationships>
</file>

<file path=ppt/slides/_rels/slide2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2.jpeg"/><Relationship Id="rId1" Type="http://schemas.openxmlformats.org/officeDocument/2006/relationships/slideLayout" Target="../slideLayouts/slideLayout1.xml"/></Relationships>
</file>

<file path=ppt/slides/_rels/slide2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3.jpeg"/><Relationship Id="rId1" Type="http://schemas.openxmlformats.org/officeDocument/2006/relationships/slideLayout" Target="../slideLayouts/slideLayout1.xml"/></Relationships>
</file>

<file path=ppt/slides/_rels/slide2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4.jpeg"/><Relationship Id="rId1" Type="http://schemas.openxmlformats.org/officeDocument/2006/relationships/slideLayout" Target="../slideLayouts/slideLayout1.xml"/></Relationships>
</file>

<file path=ppt/slides/_rels/slide2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5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6.jpeg"/><Relationship Id="rId1" Type="http://schemas.openxmlformats.org/officeDocument/2006/relationships/slideLayout" Target="../slideLayouts/slideLayout1.xml"/></Relationships>
</file>

<file path=ppt/slides/_rels/slide2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7.jpeg"/><Relationship Id="rId1" Type="http://schemas.openxmlformats.org/officeDocument/2006/relationships/slideLayout" Target="../slideLayouts/slideLayout1.xml"/></Relationships>
</file>

<file path=ppt/slides/_rels/slide2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8.jpeg"/><Relationship Id="rId1" Type="http://schemas.openxmlformats.org/officeDocument/2006/relationships/slideLayout" Target="../slideLayouts/slideLayout1.xml"/></Relationships>
</file>

<file path=ppt/slides/_rels/slide2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9.jpeg"/><Relationship Id="rId1" Type="http://schemas.openxmlformats.org/officeDocument/2006/relationships/slideLayout" Target="../slideLayouts/slideLayout1.xml"/></Relationships>
</file>

<file path=ppt/slides/_rels/slide2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jpeg"/><Relationship Id="rId1" Type="http://schemas.openxmlformats.org/officeDocument/2006/relationships/slideLayout" Target="../slideLayouts/slideLayout1.xml"/></Relationships>
</file>

<file path=ppt/slides/_rels/slide2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1.jpeg"/><Relationship Id="rId1" Type="http://schemas.openxmlformats.org/officeDocument/2006/relationships/slideLayout" Target="../slideLayouts/slideLayout1.xml"/></Relationships>
</file>

<file path=ppt/slides/_rels/slide2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2.jpeg"/><Relationship Id="rId1" Type="http://schemas.openxmlformats.org/officeDocument/2006/relationships/slideLayout" Target="../slideLayouts/slideLayout1.xml"/></Relationships>
</file>

<file path=ppt/slides/_rels/slide2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3.jpeg"/><Relationship Id="rId1" Type="http://schemas.openxmlformats.org/officeDocument/2006/relationships/slideLayout" Target="../slideLayouts/slideLayout1.xml"/></Relationships>
</file>

<file path=ppt/slides/_rels/slide2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4.jpeg"/><Relationship Id="rId1" Type="http://schemas.openxmlformats.org/officeDocument/2006/relationships/slideLayout" Target="../slideLayouts/slideLayout1.xml"/></Relationships>
</file>

<file path=ppt/slides/_rels/slide2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5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6.jpeg"/><Relationship Id="rId1" Type="http://schemas.openxmlformats.org/officeDocument/2006/relationships/slideLayout" Target="../slideLayouts/slideLayout1.xml"/></Relationships>
</file>

<file path=ppt/slides/_rels/slide2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7.jpeg"/><Relationship Id="rId1" Type="http://schemas.openxmlformats.org/officeDocument/2006/relationships/slideLayout" Target="../slideLayouts/slideLayout1.xml"/></Relationships>
</file>

<file path=ppt/slides/_rels/slide2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8.jpeg"/><Relationship Id="rId1" Type="http://schemas.openxmlformats.org/officeDocument/2006/relationships/slideLayout" Target="../slideLayouts/slideLayout1.xml"/></Relationships>
</file>

<file path=ppt/slides/_rels/slide2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9.jpeg"/><Relationship Id="rId1" Type="http://schemas.openxmlformats.org/officeDocument/2006/relationships/slideLayout" Target="../slideLayouts/slideLayout1.xml"/></Relationships>
</file>

<file path=ppt/slides/_rels/slide2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0.jpeg"/><Relationship Id="rId1" Type="http://schemas.openxmlformats.org/officeDocument/2006/relationships/slideLayout" Target="../slideLayouts/slideLayout1.xml"/></Relationships>
</file>

<file path=ppt/slides/_rels/slide2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1.jpeg"/><Relationship Id="rId1" Type="http://schemas.openxmlformats.org/officeDocument/2006/relationships/slideLayout" Target="../slideLayouts/slideLayout1.xml"/></Relationships>
</file>

<file path=ppt/slides/_rels/slide2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2.jpeg"/><Relationship Id="rId1" Type="http://schemas.openxmlformats.org/officeDocument/2006/relationships/slideLayout" Target="../slideLayouts/slideLayout1.xml"/></Relationships>
</file>

<file path=ppt/slides/_rels/slide2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3.jpeg"/><Relationship Id="rId1" Type="http://schemas.openxmlformats.org/officeDocument/2006/relationships/slideLayout" Target="../slideLayouts/slideLayout1.xml"/></Relationships>
</file>

<file path=ppt/slides/_rels/slide2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4.jpeg"/><Relationship Id="rId1" Type="http://schemas.openxmlformats.org/officeDocument/2006/relationships/slideLayout" Target="../slideLayouts/slideLayout1.xml"/></Relationships>
</file>

<file path=ppt/slides/_rels/slide2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5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6.jpeg"/><Relationship Id="rId1" Type="http://schemas.openxmlformats.org/officeDocument/2006/relationships/slideLayout" Target="../slideLayouts/slideLayout1.xml"/></Relationships>
</file>

<file path=ppt/slides/_rels/slide2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7.jpeg"/><Relationship Id="rId1" Type="http://schemas.openxmlformats.org/officeDocument/2006/relationships/slideLayout" Target="../slideLayouts/slideLayout1.xml"/></Relationships>
</file>

<file path=ppt/slides/_rels/slide2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8.jpeg"/><Relationship Id="rId1" Type="http://schemas.openxmlformats.org/officeDocument/2006/relationships/slideLayout" Target="../slideLayouts/slideLayout1.xml"/></Relationships>
</file>

<file path=ppt/slides/_rels/slide2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9.jpeg"/><Relationship Id="rId1" Type="http://schemas.openxmlformats.org/officeDocument/2006/relationships/slideLayout" Target="../slideLayouts/slideLayout1.xml"/></Relationships>
</file>

<file path=ppt/slides/_rels/slide2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0.jpeg"/><Relationship Id="rId1" Type="http://schemas.openxmlformats.org/officeDocument/2006/relationships/slideLayout" Target="../slideLayouts/slideLayout1.xml"/></Relationships>
</file>

<file path=ppt/slides/_rels/slide2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1.jpeg"/><Relationship Id="rId1" Type="http://schemas.openxmlformats.org/officeDocument/2006/relationships/slideLayout" Target="../slideLayouts/slideLayout1.xml"/></Relationships>
</file>

<file path=ppt/slides/_rels/slide2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2.jpeg"/><Relationship Id="rId1" Type="http://schemas.openxmlformats.org/officeDocument/2006/relationships/slideLayout" Target="../slideLayouts/slideLayout1.xml"/></Relationships>
</file>

<file path=ppt/slides/_rels/slide2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3.png"/><Relationship Id="rId1" Type="http://schemas.openxmlformats.org/officeDocument/2006/relationships/slideLayout" Target="../slideLayouts/slideLayout1.xml"/></Relationships>
</file>

<file path=ppt/slides/_rels/slide2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4.png"/><Relationship Id="rId1" Type="http://schemas.openxmlformats.org/officeDocument/2006/relationships/slideLayout" Target="../slideLayouts/slideLayout1.xml"/></Relationships>
</file>

<file path=ppt/slides/_rels/slide2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5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6.png"/><Relationship Id="rId1" Type="http://schemas.openxmlformats.org/officeDocument/2006/relationships/slideLayout" Target="../slideLayouts/slideLayout1.xml"/></Relationships>
</file>

<file path=ppt/slides/_rels/slide2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7.png"/><Relationship Id="rId1" Type="http://schemas.openxmlformats.org/officeDocument/2006/relationships/slideLayout" Target="../slideLayouts/slideLayout1.xml"/></Relationships>
</file>

<file path=ppt/slides/_rels/slide2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8.png"/><Relationship Id="rId1" Type="http://schemas.openxmlformats.org/officeDocument/2006/relationships/slideLayout" Target="../slideLayouts/slideLayout1.xml"/></Relationships>
</file>

<file path=ppt/slides/_rels/slide2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9.png"/><Relationship Id="rId1" Type="http://schemas.openxmlformats.org/officeDocument/2006/relationships/slideLayout" Target="../slideLayouts/slideLayout1.xml"/></Relationships>
</file>

<file path=ppt/slides/_rels/slide2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0.png"/><Relationship Id="rId1" Type="http://schemas.openxmlformats.org/officeDocument/2006/relationships/slideLayout" Target="../slideLayouts/slideLayout1.xml"/></Relationships>
</file>

<file path=ppt/slides/_rels/slide2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1.png"/><Relationship Id="rId1" Type="http://schemas.openxmlformats.org/officeDocument/2006/relationships/slideLayout" Target="../slideLayouts/slideLayout1.xml"/></Relationships>
</file>

<file path=ppt/slides/_rels/slide2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2.jpeg"/><Relationship Id="rId1" Type="http://schemas.openxmlformats.org/officeDocument/2006/relationships/slideLayout" Target="../slideLayouts/slideLayout1.xml"/></Relationships>
</file>

<file path=ppt/slides/_rels/slide2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3.jpeg"/><Relationship Id="rId1" Type="http://schemas.openxmlformats.org/officeDocument/2006/relationships/slideLayout" Target="../slideLayouts/slideLayout1.xml"/></Relationships>
</file>

<file path=ppt/slides/_rels/slide2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4.jpeg"/><Relationship Id="rId1" Type="http://schemas.openxmlformats.org/officeDocument/2006/relationships/slideLayout" Target="../slideLayouts/slideLayout1.xml"/></Relationships>
</file>

<file path=ppt/slides/_rels/slide2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609600"/>
            <a:ext cx="7851648" cy="11430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Birds of Africa</a:t>
            </a:r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2209800"/>
            <a:ext cx="7854696" cy="4267200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There are hundreds of bird species found in Africa  some coming from as far as Europe to roost during a certain season being migratory in nature. Others are endemic to certain regions of Africa. Only a few species are presented here  that  represent the  whole  gamut of  birds commonly found in Africa.</a:t>
            </a:r>
          </a:p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They are for your private viewing  only.  </a:t>
            </a:r>
          </a:p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AKC</a:t>
            </a:r>
            <a:endParaRPr lang="fil-PH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07cfde9d63a4cadeed9e97834c60f8d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1" y="0"/>
            <a:ext cx="5096198" cy="6974881"/>
          </a:xfrm>
          <a:prstGeom prst="rect">
            <a:avLst/>
          </a:prstGeom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1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00"/>
            <a:ext cx="9258300" cy="6172200"/>
          </a:xfrm>
          <a:prstGeom prst="rect">
            <a:avLst/>
          </a:prstGeom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1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947295"/>
          </a:xfrm>
          <a:prstGeom prst="rect">
            <a:avLst/>
          </a:prstGeom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1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52327" cy="6090457"/>
          </a:xfrm>
          <a:prstGeom prst="rect">
            <a:avLst/>
          </a:prstGeom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1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8600" y="0"/>
            <a:ext cx="96012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1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200"/>
            <a:ext cx="9037818" cy="6014258"/>
          </a:xfrm>
          <a:prstGeom prst="rect">
            <a:avLst/>
          </a:prstGeom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1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691" y="0"/>
            <a:ext cx="688861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2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6379" y="0"/>
            <a:ext cx="5071241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2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52327" cy="6090457"/>
          </a:xfrm>
          <a:prstGeom prst="rect">
            <a:avLst/>
          </a:prstGeom>
        </p:spPr>
      </p:pic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2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124" y="0"/>
            <a:ext cx="739775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2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67566" cy="684041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9fb96172d51dc7d944211cdcc459414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2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668" y="1752600"/>
            <a:ext cx="9313334" cy="3352800"/>
          </a:xfrm>
          <a:prstGeom prst="rect">
            <a:avLst/>
          </a:prstGeom>
        </p:spPr>
      </p:pic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2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799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2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820" y="0"/>
            <a:ext cx="815635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2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3999" y="0"/>
            <a:ext cx="9651998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2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329" y="457200"/>
            <a:ext cx="9152329" cy="6019800"/>
          </a:xfrm>
          <a:prstGeom prst="rect">
            <a:avLst/>
          </a:prstGeom>
        </p:spPr>
      </p:pic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2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74" y="304800"/>
            <a:ext cx="9103851" cy="6248400"/>
          </a:xfrm>
          <a:prstGeom prst="rect">
            <a:avLst/>
          </a:prstGeom>
        </p:spPr>
      </p:pic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3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2836" y="304800"/>
            <a:ext cx="9389672" cy="6248400"/>
          </a:xfrm>
          <a:prstGeom prst="rect">
            <a:avLst/>
          </a:prstGeom>
        </p:spPr>
      </p:pic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3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015" y="0"/>
            <a:ext cx="856396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3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9909" y="381000"/>
            <a:ext cx="9308892" cy="6172200"/>
          </a:xfrm>
          <a:prstGeom prst="rect">
            <a:avLst/>
          </a:prstGeom>
        </p:spPr>
      </p:pic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3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328" y="381000"/>
            <a:ext cx="9160656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38bafc3a98cf306b449cdf702f7de54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3998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3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328" y="381000"/>
            <a:ext cx="9160656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35).jpg"/>
          <p:cNvPicPr>
            <a:picLocks noChangeAspect="1"/>
          </p:cNvPicPr>
          <p:nvPr/>
        </p:nvPicPr>
        <p:blipFill>
          <a:blip r:embed="rId2"/>
          <a:srcRect b="9047"/>
          <a:stretch>
            <a:fillRect/>
          </a:stretch>
        </p:blipFill>
        <p:spPr>
          <a:xfrm>
            <a:off x="0" y="0"/>
            <a:ext cx="91295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3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462" y="0"/>
            <a:ext cx="769907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3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868" y="0"/>
            <a:ext cx="695026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3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328" y="381000"/>
            <a:ext cx="9160656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4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691" y="0"/>
            <a:ext cx="688861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4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4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143" y="0"/>
            <a:ext cx="783771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4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984" y="457200"/>
            <a:ext cx="9079042" cy="6019800"/>
          </a:xfrm>
          <a:prstGeom prst="rect">
            <a:avLst/>
          </a:prstGeom>
        </p:spPr>
      </p:pic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4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0"/>
            <a:ext cx="4567843" cy="686424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52bcf87193679887508ac57ecdf512d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1" y="1"/>
            <a:ext cx="7319336" cy="6854124"/>
          </a:xfrm>
          <a:prstGeom prst="rect">
            <a:avLst/>
          </a:prstGeom>
        </p:spPr>
      </p:pic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4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4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52327" cy="6090457"/>
          </a:xfrm>
          <a:prstGeom prst="rect">
            <a:avLst/>
          </a:prstGeom>
        </p:spPr>
      </p:pic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4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0"/>
            <a:ext cx="9100912" cy="6584372"/>
          </a:xfrm>
          <a:prstGeom prst="rect">
            <a:avLst/>
          </a:prstGeom>
        </p:spPr>
      </p:pic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4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4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0999"/>
            <a:ext cx="9110869" cy="6118247"/>
          </a:xfrm>
          <a:prstGeom prst="rect">
            <a:avLst/>
          </a:prstGeom>
        </p:spPr>
      </p:pic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5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9458" y="457200"/>
            <a:ext cx="9245879" cy="6019799"/>
          </a:xfrm>
          <a:prstGeom prst="rect">
            <a:avLst/>
          </a:prstGeom>
        </p:spPr>
      </p:pic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5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0156" y="0"/>
            <a:ext cx="456368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5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381000"/>
            <a:ext cx="9161928" cy="6084093"/>
          </a:xfrm>
          <a:prstGeom prst="rect">
            <a:avLst/>
          </a:prstGeom>
        </p:spPr>
      </p:pic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5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0"/>
            <a:ext cx="4567843" cy="6864245"/>
          </a:xfrm>
          <a:prstGeom prst="rect">
            <a:avLst/>
          </a:prstGeom>
        </p:spPr>
      </p:pic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5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165px-Eupodotis_melanogasterEYP18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4156"/>
            <a:ext cx="5486400" cy="6849688"/>
          </a:xfrm>
          <a:prstGeom prst="rect">
            <a:avLst/>
          </a:prstGeom>
        </p:spPr>
      </p:pic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5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52327" cy="6090457"/>
          </a:xfrm>
          <a:prstGeom prst="rect">
            <a:avLst/>
          </a:prstGeom>
        </p:spPr>
      </p:pic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5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52327" cy="6090457"/>
          </a:xfrm>
          <a:prstGeom prst="rect">
            <a:avLst/>
          </a:prstGeom>
        </p:spPr>
      </p:pic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5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52327" cy="6090457"/>
          </a:xfrm>
          <a:prstGeom prst="rect">
            <a:avLst/>
          </a:prstGeom>
        </p:spPr>
      </p:pic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5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00"/>
            <a:ext cx="9266835" cy="6166657"/>
          </a:xfrm>
          <a:prstGeom prst="rect">
            <a:avLst/>
          </a:prstGeom>
        </p:spPr>
      </p:pic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5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072562" cy="6912428"/>
          </a:xfrm>
          <a:prstGeom prst="rect">
            <a:avLst/>
          </a:prstGeom>
        </p:spPr>
      </p:pic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6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985" y="381000"/>
            <a:ext cx="9193967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6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0"/>
            <a:ext cx="5309016" cy="6890426"/>
          </a:xfrm>
          <a:prstGeom prst="rect">
            <a:avLst/>
          </a:prstGeom>
        </p:spPr>
      </p:pic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6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0"/>
            <a:ext cx="5159239" cy="6887850"/>
          </a:xfrm>
          <a:prstGeom prst="rect">
            <a:avLst/>
          </a:prstGeom>
        </p:spPr>
      </p:pic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6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26414" cy="6871239"/>
          </a:xfrm>
          <a:prstGeom prst="rect">
            <a:avLst/>
          </a:prstGeom>
        </p:spPr>
      </p:pic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6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5972" y="0"/>
            <a:ext cx="647205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20px-2011-red-billed-francoli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526" y="0"/>
            <a:ext cx="721894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6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486" y="0"/>
            <a:ext cx="756302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6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-1"/>
            <a:ext cx="5149155" cy="6901485"/>
          </a:xfrm>
          <a:prstGeom prst="rect">
            <a:avLst/>
          </a:prstGeom>
        </p:spPr>
      </p:pic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6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209144" cy="6809827"/>
          </a:xfrm>
          <a:prstGeom prst="rect">
            <a:avLst/>
          </a:prstGeom>
        </p:spPr>
      </p:pic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6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5800"/>
            <a:ext cx="9144000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6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533400"/>
            <a:ext cx="9218046" cy="5745049"/>
          </a:xfrm>
          <a:prstGeom prst="rect">
            <a:avLst/>
          </a:prstGeom>
        </p:spPr>
      </p:pic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7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8600"/>
            <a:ext cx="9134272" cy="6407624"/>
          </a:xfrm>
          <a:prstGeom prst="rect">
            <a:avLst/>
          </a:prstGeom>
        </p:spPr>
      </p:pic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7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9891" cy="6853587"/>
          </a:xfrm>
          <a:prstGeom prst="rect">
            <a:avLst/>
          </a:prstGeom>
        </p:spPr>
      </p:pic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7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9891" cy="6853587"/>
          </a:xfrm>
          <a:prstGeom prst="rect">
            <a:avLst/>
          </a:prstGeom>
        </p:spPr>
      </p:pic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7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8900" y="228600"/>
            <a:ext cx="9241797" cy="6400800"/>
          </a:xfrm>
          <a:prstGeom prst="rect">
            <a:avLst/>
          </a:prstGeom>
        </p:spPr>
      </p:pic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7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52327" cy="6090457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20px-Hamerkop_standing_in_a_stream_in_Zambi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2557" y="0"/>
            <a:ext cx="954911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7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7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724" y="0"/>
            <a:ext cx="60545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7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0"/>
            <a:ext cx="3825240" cy="6830786"/>
          </a:xfrm>
          <a:prstGeom prst="rect">
            <a:avLst/>
          </a:prstGeom>
        </p:spPr>
      </p:pic>
    </p:spTree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7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6887" y="0"/>
            <a:ext cx="587022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7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328" y="381000"/>
            <a:ext cx="9160656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8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328" y="381000"/>
            <a:ext cx="9160656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8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210989" cy="6051985"/>
          </a:xfrm>
          <a:prstGeom prst="rect">
            <a:avLst/>
          </a:prstGeom>
        </p:spPr>
      </p:pic>
    </p:spTree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8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8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799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8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350px-Dideric_Cuckoo_juvenile_by_MacNar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6082" y="0"/>
            <a:ext cx="940008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8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68" y="0"/>
            <a:ext cx="907366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8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0"/>
            <a:ext cx="4715683" cy="6870700"/>
          </a:xfrm>
          <a:prstGeom prst="rect">
            <a:avLst/>
          </a:prstGeom>
        </p:spPr>
      </p:pic>
    </p:spTree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8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52327" cy="6090457"/>
          </a:xfrm>
          <a:prstGeom prst="rect">
            <a:avLst/>
          </a:prstGeom>
        </p:spPr>
      </p:pic>
    </p:spTree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8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3999" cy="6915817"/>
          </a:xfrm>
          <a:prstGeom prst="rect">
            <a:avLst/>
          </a:prstGeom>
        </p:spPr>
      </p:pic>
    </p:spTree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8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52327" cy="6090457"/>
          </a:xfrm>
          <a:prstGeom prst="rect">
            <a:avLst/>
          </a:prstGeom>
        </p:spPr>
      </p:pic>
    </p:spTree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9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328" y="304800"/>
            <a:ext cx="9275164" cy="6172200"/>
          </a:xfrm>
          <a:prstGeom prst="rect">
            <a:avLst/>
          </a:prstGeom>
        </p:spPr>
      </p:pic>
    </p:spTree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9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799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9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328" y="381000"/>
            <a:ext cx="9160656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9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52326" cy="6090458"/>
          </a:xfrm>
          <a:prstGeom prst="rect">
            <a:avLst/>
          </a:prstGeom>
        </p:spPr>
      </p:pic>
    </p:spTree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9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52327" cy="6090457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354b0a25b848d059eafe67dfd45aade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706" y="381000"/>
            <a:ext cx="9163412" cy="6095999"/>
          </a:xfrm>
          <a:prstGeom prst="rect">
            <a:avLst/>
          </a:prstGeom>
        </p:spPr>
      </p:pic>
    </p:spTree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9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328" y="381000"/>
            <a:ext cx="9160656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9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0"/>
            <a:ext cx="5017900" cy="6873478"/>
          </a:xfrm>
          <a:prstGeom prst="rect">
            <a:avLst/>
          </a:prstGeom>
        </p:spPr>
      </p:pic>
    </p:spTree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9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328" y="381000"/>
            <a:ext cx="9160656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9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52327" cy="6090457"/>
          </a:xfrm>
          <a:prstGeom prst="rect">
            <a:avLst/>
          </a:prstGeom>
        </p:spPr>
      </p:pic>
    </p:spTree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9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52327" cy="6090457"/>
          </a:xfrm>
          <a:prstGeom prst="rect">
            <a:avLst/>
          </a:prstGeom>
        </p:spPr>
      </p:pic>
    </p:spTree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10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328" y="381000"/>
            <a:ext cx="9160656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0407" y="609600"/>
            <a:ext cx="9202118" cy="5714999"/>
          </a:xfrm>
          <a:prstGeom prst="rect">
            <a:avLst/>
          </a:prstGeom>
        </p:spPr>
      </p:pic>
    </p:spTree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k9846.gif"/>
          <p:cNvPicPr>
            <a:picLocks noChangeAspect="1"/>
          </p:cNvPicPr>
          <p:nvPr/>
        </p:nvPicPr>
        <p:blipFill>
          <a:blip r:embed="rId2"/>
          <a:srcRect t="23275"/>
          <a:stretch>
            <a:fillRect/>
          </a:stretch>
        </p:blipFill>
        <p:spPr>
          <a:xfrm>
            <a:off x="931211" y="0"/>
            <a:ext cx="632432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Lilac-Breasted-Roller-in-Fligh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577" y="381000"/>
            <a:ext cx="9153154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Livingstones-Touraco-Lour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3063c74760f944abe01b40c43425c49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9523" y="0"/>
            <a:ext cx="622495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artialeagle02-ontree-t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0"/>
            <a:ext cx="54864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ousebird-Red-faced-Kulala-Sossusvlei-Namibia-AR-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inkthroated_Twinspot_Alan_Mans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469" y="0"/>
            <a:ext cx="842506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Rwanda_Sunbird_Rich_Hoyer-e133252338331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800" y="457200"/>
            <a:ext cx="9245600" cy="5943600"/>
          </a:xfrm>
          <a:prstGeom prst="rect">
            <a:avLst/>
          </a:prstGeom>
        </p:spPr>
      </p:pic>
    </p:spTree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addle-billed-Stork-Lukas-Vermeer-e131031202169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cimitarbill-Common-Mkuzi-SA-AR-00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00"/>
            <a:ext cx="9258300" cy="6172200"/>
          </a:xfrm>
          <a:prstGeom prst="rect">
            <a:avLst/>
          </a:prstGeom>
        </p:spPr>
      </p:pic>
    </p:spTree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creen-shot-2010-04-21-at-11-19-31-am-t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205784" cy="6812280"/>
          </a:xfrm>
          <a:prstGeom prst="rect">
            <a:avLst/>
          </a:prstGeom>
        </p:spPr>
      </p:pic>
    </p:spTree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ecretary Bird 1540W8C-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59" y="381000"/>
            <a:ext cx="9149718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hrike-Magpie-Kruger-SA-AR-4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tarling-bir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793" y="838200"/>
            <a:ext cx="9231586" cy="51816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" name="Picture 4" descr="0a4a32f9c0708ba98dbf8ce5286159b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121" y="-24538"/>
            <a:ext cx="8504079" cy="688253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8358dd1544331a0c050e48737b16c4d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395" y="0"/>
            <a:ext cx="627321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tarling-Meves-Long-tailed-Buffalo-Camp-Road-Namibia-AR-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00"/>
            <a:ext cx="9258300" cy="6172200"/>
          </a:xfrm>
          <a:prstGeom prst="rect">
            <a:avLst/>
          </a:prstGeom>
        </p:spPr>
      </p:pic>
    </p:spTree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tarred_Robin_Alan_Mason-e13103110896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tock-photo-woodland-kingfisher-african-wildlife-birds-south-africa-kruger-national-park-nature-savanna-141955072.jpg"/>
          <p:cNvPicPr>
            <a:picLocks noChangeAspect="1"/>
          </p:cNvPicPr>
          <p:nvPr/>
        </p:nvPicPr>
        <p:blipFill>
          <a:blip r:embed="rId2"/>
          <a:srcRect b="4879"/>
          <a:stretch>
            <a:fillRect/>
          </a:stretch>
        </p:blipFill>
        <p:spPr>
          <a:xfrm>
            <a:off x="2362200" y="-33020"/>
            <a:ext cx="4624132" cy="6891020"/>
          </a:xfrm>
          <a:prstGeom prst="rect">
            <a:avLst/>
          </a:prstGeom>
        </p:spPr>
      </p:pic>
    </p:spTree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ugarbird-Cape-Cape-Point-SA-AR-7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uperb-starling-bird-lamprotornis-superbus-formerly-known-as-spreo-can-commonly-be-found-east-africa-including-577324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210939"/>
            <a:ext cx="9144000" cy="6436119"/>
          </a:xfrm>
          <a:prstGeom prst="rect">
            <a:avLst/>
          </a:prstGeom>
        </p:spPr>
      </p:pic>
    </p:spTree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39" y="0"/>
            <a:ext cx="911392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 (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00"/>
            <a:ext cx="9165193" cy="6233983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9895bf5a24f852a6e021c95a428e4d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9469" y="0"/>
            <a:ext cx="550506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 (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5800"/>
            <a:ext cx="9144000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 (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0999"/>
            <a:ext cx="9127787" cy="6106847"/>
          </a:xfrm>
          <a:prstGeom prst="rect">
            <a:avLst/>
          </a:prstGeom>
        </p:spPr>
      </p:pic>
    </p:spTree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 (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 (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457199"/>
            <a:ext cx="9086850" cy="5981217"/>
          </a:xfrm>
          <a:prstGeom prst="rect">
            <a:avLst/>
          </a:prstGeom>
        </p:spPr>
      </p:pic>
    </p:spTree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 (1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59" y="0"/>
            <a:ext cx="864107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 (1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389" y="533400"/>
            <a:ext cx="9282545" cy="5714999"/>
          </a:xfrm>
          <a:prstGeom prst="rect">
            <a:avLst/>
          </a:prstGeom>
        </p:spPr>
      </p:pic>
    </p:spTree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 (1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878" y="914400"/>
            <a:ext cx="9199756" cy="5029200"/>
          </a:xfrm>
          <a:prstGeom prst="rect">
            <a:avLst/>
          </a:prstGeom>
        </p:spPr>
      </p:pic>
    </p:spTree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 (1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3998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 (1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43" y="0"/>
            <a:ext cx="898071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 (1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446" y="0"/>
            <a:ext cx="820510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091209-starling-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291" y="0"/>
            <a:ext cx="917058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 (1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0"/>
            <a:ext cx="4770120" cy="7014882"/>
          </a:xfrm>
          <a:prstGeom prst="rect">
            <a:avLst/>
          </a:prstGeom>
        </p:spPr>
      </p:pic>
    </p:spTree>
  </p:cSld>
  <p:clrMapOvr>
    <a:masterClrMapping/>
  </p:clrMapOvr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 (1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5999"/>
          </a:xfrm>
          <a:prstGeom prst="rect">
            <a:avLst/>
          </a:prstGeom>
        </p:spPr>
      </p:pic>
    </p:spTree>
  </p:cSld>
  <p:clrMapOvr>
    <a:masterClrMapping/>
  </p:clrMapOvr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 (1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2111" y="457200"/>
            <a:ext cx="9228222" cy="5943600"/>
          </a:xfrm>
          <a:prstGeom prst="rect">
            <a:avLst/>
          </a:prstGeom>
        </p:spPr>
      </p:pic>
    </p:spTree>
  </p:cSld>
  <p:clrMapOvr>
    <a:masterClrMapping/>
  </p:clrMapOvr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 (1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5" y="0"/>
            <a:ext cx="913136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 (2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0"/>
            <a:ext cx="59436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 (2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34413" cy="6102402"/>
          </a:xfrm>
          <a:prstGeom prst="rect">
            <a:avLst/>
          </a:prstGeom>
        </p:spPr>
      </p:pic>
    </p:spTree>
  </p:cSld>
  <p:clrMapOvr>
    <a:masterClrMapping/>
  </p:clrMapOvr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" name="Picture 4" descr="th (2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200"/>
            <a:ext cx="9144000" cy="5831378"/>
          </a:xfrm>
          <a:prstGeom prst="rect">
            <a:avLst/>
          </a:prstGeom>
        </p:spPr>
      </p:pic>
    </p:spTree>
  </p:cSld>
  <p:clrMapOvr>
    <a:masterClrMapping/>
  </p:clrMapOvr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 (2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 (2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06401" cy="6886432"/>
          </a:xfrm>
          <a:prstGeom prst="rect">
            <a:avLst/>
          </a:prstGeom>
        </p:spPr>
      </p:pic>
    </p:spTree>
  </p:cSld>
  <p:clrMapOvr>
    <a:masterClrMapping/>
  </p:clrMapOvr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 (2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5950"/>
            <a:ext cx="9144000" cy="6889897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0070607-Album_BirdsOfEde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 (2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5999"/>
          </a:xfrm>
          <a:prstGeom prst="rect">
            <a:avLst/>
          </a:prstGeom>
        </p:spPr>
      </p:pic>
    </p:spTree>
  </p:cSld>
  <p:clrMapOvr>
    <a:masterClrMapping/>
  </p:clrMapOvr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 (2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0" y="300789"/>
            <a:ext cx="9138140" cy="6252411"/>
          </a:xfrm>
          <a:prstGeom prst="rect">
            <a:avLst/>
          </a:prstGeom>
        </p:spPr>
      </p:pic>
    </p:spTree>
  </p:cSld>
  <p:clrMapOvr>
    <a:masterClrMapping/>
  </p:clrMapOvr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 (2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381000"/>
            <a:ext cx="9144001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 (3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99" y="609600"/>
            <a:ext cx="9028999" cy="5638800"/>
          </a:xfrm>
          <a:prstGeom prst="rect">
            <a:avLst/>
          </a:prstGeom>
        </p:spPr>
      </p:pic>
    </p:spTree>
  </p:cSld>
  <p:clrMapOvr>
    <a:masterClrMapping/>
  </p:clrMapOvr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 (3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111" y="304800"/>
            <a:ext cx="9176222" cy="6248400"/>
          </a:xfrm>
          <a:prstGeom prst="rect">
            <a:avLst/>
          </a:prstGeom>
        </p:spPr>
      </p:pic>
    </p:spTree>
  </p:cSld>
  <p:clrMapOvr>
    <a:masterClrMapping/>
  </p:clrMapOvr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 (3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517" y="381000"/>
            <a:ext cx="9179034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 (3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609600"/>
            <a:ext cx="9259676" cy="5569226"/>
          </a:xfrm>
          <a:prstGeom prst="rect">
            <a:avLst/>
          </a:prstGeom>
        </p:spPr>
      </p:pic>
    </p:spTree>
  </p:cSld>
  <p:clrMapOvr>
    <a:masterClrMapping/>
  </p:clrMapOvr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 (3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3349" y="533400"/>
            <a:ext cx="9290696" cy="5791200"/>
          </a:xfrm>
          <a:prstGeom prst="rect">
            <a:avLst/>
          </a:prstGeom>
        </p:spPr>
      </p:pic>
    </p:spTree>
  </p:cSld>
  <p:clrMapOvr>
    <a:masterClrMapping/>
  </p:clrMapOvr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 (3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053" y="762000"/>
            <a:ext cx="9333372" cy="5257799"/>
          </a:xfrm>
          <a:prstGeom prst="rect">
            <a:avLst/>
          </a:prstGeom>
        </p:spPr>
      </p:pic>
    </p:spTree>
  </p:cSld>
  <p:clrMapOvr>
    <a:masterClrMapping/>
  </p:clrMapOvr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 (3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151" y="533400"/>
            <a:ext cx="9258301" cy="57912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0100910_ceruleanwarbl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6807" y="0"/>
            <a:ext cx="943761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 (3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017" y="381000"/>
            <a:ext cx="9162034" cy="6095999"/>
          </a:xfrm>
          <a:prstGeom prst="rect">
            <a:avLst/>
          </a:prstGeom>
        </p:spPr>
      </p:pic>
    </p:spTree>
  </p:cSld>
  <p:clrMapOvr>
    <a:masterClrMapping/>
  </p:clrMapOvr>
</p:sld>
</file>

<file path=ppt/slides/slide2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 (3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8173"/>
            <a:ext cx="9144000" cy="6261653"/>
          </a:xfrm>
          <a:prstGeom prst="rect">
            <a:avLst/>
          </a:prstGeom>
        </p:spPr>
      </p:pic>
    </p:spTree>
  </p:cSld>
  <p:clrMapOvr>
    <a:masterClrMapping/>
  </p:clrMapOvr>
</p:sld>
</file>

<file path=ppt/slides/slide2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 (4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5377"/>
            <a:ext cx="9144000" cy="6888753"/>
          </a:xfrm>
          <a:prstGeom prst="rect">
            <a:avLst/>
          </a:prstGeom>
        </p:spPr>
      </p:pic>
    </p:spTree>
  </p:cSld>
  <p:clrMapOvr>
    <a:masterClrMapping/>
  </p:clrMapOvr>
</p:sld>
</file>

<file path=ppt/slides/slide2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 (4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446" y="0"/>
            <a:ext cx="820510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 (4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7108" y="381000"/>
            <a:ext cx="9221108" cy="6172200"/>
          </a:xfrm>
          <a:prstGeom prst="rect">
            <a:avLst/>
          </a:prstGeom>
        </p:spPr>
      </p:pic>
    </p:spTree>
  </p:cSld>
  <p:clrMapOvr>
    <a:masterClrMapping/>
  </p:clrMapOvr>
</p:sld>
</file>

<file path=ppt/slides/slide2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 (4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53124" cy="6089928"/>
          </a:xfrm>
          <a:prstGeom prst="rect">
            <a:avLst/>
          </a:prstGeom>
        </p:spPr>
      </p:pic>
    </p:spTree>
  </p:cSld>
  <p:clrMapOvr>
    <a:masterClrMapping/>
  </p:clrMapOvr>
</p:sld>
</file>

<file path=ppt/slides/slide2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37236" cy="6863079"/>
          </a:xfrm>
          <a:prstGeom prst="rect">
            <a:avLst/>
          </a:prstGeom>
        </p:spPr>
      </p:pic>
    </p:spTree>
  </p:cSld>
  <p:clrMapOvr>
    <a:masterClrMapping/>
  </p:clrMapOvr>
</p:sld>
</file>

<file path=ppt/slides/slide2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umb (1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40" y="152400"/>
            <a:ext cx="9174480" cy="6553200"/>
          </a:xfrm>
          <a:prstGeom prst="rect">
            <a:avLst/>
          </a:prstGeom>
        </p:spPr>
      </p:pic>
    </p:spTree>
  </p:cSld>
  <p:clrMapOvr>
    <a:masterClrMapping/>
  </p:clrMapOvr>
</p:sld>
</file>

<file path=ppt/slides/slide2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umb (2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3286"/>
            <a:ext cx="9144000" cy="6531428"/>
          </a:xfrm>
          <a:prstGeom prst="rect">
            <a:avLst/>
          </a:prstGeom>
        </p:spPr>
      </p:pic>
    </p:spTree>
  </p:cSld>
  <p:clrMapOvr>
    <a:masterClrMapping/>
  </p:clrMapOvr>
</p:sld>
</file>

<file path=ppt/slides/slide2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umb (3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0"/>
            <a:ext cx="9159240" cy="6542314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8339479.lappetfacedvultureserengeti2511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504" y="0"/>
            <a:ext cx="770899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umb (4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0"/>
            <a:ext cx="9159240" cy="6542314"/>
          </a:xfrm>
          <a:prstGeom prst="rect">
            <a:avLst/>
          </a:prstGeom>
        </p:spPr>
      </p:pic>
    </p:spTree>
  </p:cSld>
  <p:clrMapOvr>
    <a:masterClrMapping/>
  </p:clrMapOvr>
</p:sld>
</file>

<file path=ppt/slides/slide2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umb (5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8600"/>
            <a:ext cx="9052560" cy="6466114"/>
          </a:xfrm>
          <a:prstGeom prst="rect">
            <a:avLst/>
          </a:prstGeom>
        </p:spPr>
      </p:pic>
    </p:spTree>
  </p:cSld>
  <p:clrMapOvr>
    <a:masterClrMapping/>
  </p:clrMapOvr>
</p:sld>
</file>

<file path=ppt/slides/slide2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umb (6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0"/>
            <a:ext cx="9159240" cy="6542314"/>
          </a:xfrm>
          <a:prstGeom prst="rect">
            <a:avLst/>
          </a:prstGeom>
        </p:spPr>
      </p:pic>
    </p:spTree>
  </p:cSld>
  <p:clrMapOvr>
    <a:masterClrMapping/>
  </p:clrMapOvr>
</p:sld>
</file>

<file path=ppt/slides/slide2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umb (7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0"/>
            <a:ext cx="9159240" cy="6542314"/>
          </a:xfrm>
          <a:prstGeom prst="rect">
            <a:avLst/>
          </a:prstGeom>
        </p:spPr>
      </p:pic>
    </p:spTree>
  </p:cSld>
  <p:clrMapOvr>
    <a:masterClrMapping/>
  </p:clrMapOvr>
</p:sld>
</file>

<file path=ppt/slides/slide2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umb (8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40" y="152400"/>
            <a:ext cx="9174480" cy="6553200"/>
          </a:xfrm>
          <a:prstGeom prst="rect">
            <a:avLst/>
          </a:prstGeom>
        </p:spPr>
      </p:pic>
    </p:spTree>
  </p:cSld>
  <p:clrMapOvr>
    <a:masterClrMapping/>
  </p:clrMapOvr>
</p:sld>
</file>

<file path=ppt/slides/slide2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umb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40" y="152400"/>
            <a:ext cx="9174480" cy="6553200"/>
          </a:xfrm>
          <a:prstGeom prst="rect">
            <a:avLst/>
          </a:prstGeom>
        </p:spPr>
      </p:pic>
    </p:spTree>
  </p:cSld>
  <p:clrMapOvr>
    <a:masterClrMapping/>
  </p:clrMapOvr>
</p:sld>
</file>

<file path=ppt/slides/slide2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oz09765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vulture4-t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5495" y="20692"/>
            <a:ext cx="6114506" cy="6837307"/>
          </a:xfrm>
          <a:prstGeom prst="rect">
            <a:avLst/>
          </a:prstGeom>
        </p:spPr>
      </p:pic>
    </p:spTree>
  </p:cSld>
  <p:clrMapOvr>
    <a:masterClrMapping/>
  </p:clrMapOvr>
</p:sld>
</file>

<file path=ppt/slides/slide2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Widowbird-Long-tailed-Midmar-SA-AR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2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Widowbird-Long-tailed-Midmar-SA-AR-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8713"/>
            <a:ext cx="9144000" cy="5660573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8339502.laughingdovenakuru1811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403" y="-68283"/>
            <a:ext cx="8601997" cy="6926283"/>
          </a:xfrm>
          <a:prstGeom prst="rect">
            <a:avLst/>
          </a:prstGeom>
        </p:spPr>
      </p:pic>
    </p:spTree>
  </p:cSld>
  <p:clrMapOvr>
    <a:masterClrMapping/>
  </p:clrMapOvr>
</p:sld>
</file>

<file path=ppt/slides/slide2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Woodhoopoe-Green-Albert-Falls-SA-AR-0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8339521.northernwhitecrownedshrikeserengeti2511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844" y="0"/>
            <a:ext cx="707231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8339569.pearlspottedowletserengeti2311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015" y="0"/>
            <a:ext cx="816597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8339616.tawnyeaglenakuru1811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954" y="0"/>
            <a:ext cx="812409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4-17-2011 Arusha NP (3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600" y="381000"/>
            <a:ext cx="2971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Arusha</a:t>
            </a:r>
            <a:r>
              <a:rPr lang="en-US" sz="2400" b="1" dirty="0" smtClean="0">
                <a:solidFill>
                  <a:schemeClr val="bg1"/>
                </a:solidFill>
              </a:rPr>
              <a:t> flamingoes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8339702.whiteheadedbuffaloweaverserengeti2311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" y="0"/>
            <a:ext cx="905256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5" name="Picture 4" descr="28339739.rufoustailedweaverserengeti2511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-152400"/>
            <a:ext cx="7010400" cy="70104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8339877.yellowbilledstorkngorongoro2611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6949" y="0"/>
            <a:ext cx="945789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8340073.maraboutstorkbogoria1011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484" y="0"/>
            <a:ext cx="825103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8340108.piedkingfishernaivasha1911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878" y="228600"/>
            <a:ext cx="9183756" cy="64008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8340131.purplegrenadierserengeti2311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859" y="0"/>
            <a:ext cx="769028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8340194.redbilledhornbillbaringo1111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465" y="0"/>
            <a:ext cx="818707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8340226.rufoussparrowserengeti2511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655" y="0"/>
            <a:ext cx="763469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3739272122_66f63f82e8_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9511"/>
            <a:ext cx="9144000" cy="6098977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4450524337_53538d64ec_o_960_472_80auto_s_c1_center_cent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81100"/>
            <a:ext cx="9144000" cy="4495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4-26-2011 Tarangire NP (7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6096000"/>
            <a:ext cx="2209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Tarangire</a:t>
            </a:r>
            <a:r>
              <a:rPr lang="en-US" sz="2400" b="1" dirty="0" smtClean="0">
                <a:solidFill>
                  <a:schemeClr val="bg1"/>
                </a:solidFill>
              </a:rPr>
              <a:t> owl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1c65e86f9deb62efacdfe06ead662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0"/>
            <a:ext cx="5311588" cy="6887059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af7f3d8e2c7c3a81bbfe0976113578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1" y="0"/>
            <a:ext cx="4930252" cy="6998452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b845c80ee60b40ea81a175643374d7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3146" y="0"/>
            <a:ext cx="451770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byssinian-crow-bush-ethiopia-yabell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cryllium_vulturinum_-Tsavo_East_National_Park,_Kenya-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-17482"/>
            <a:ext cx="5105399" cy="6997402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frican_Pygmy_Kingfisher_Rainbirder-e131031339870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92" y="457200"/>
            <a:ext cx="9120614" cy="594360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frican-bir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304799"/>
            <a:ext cx="9262990" cy="6169151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kagera NP 1-2-2010 (13) - Cop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318020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ateleur_Richard_Towell_Flickr-e131030885368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5823" y="457200"/>
            <a:ext cx="9357202" cy="6019800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ateleur_ucumari_flickr-e13103088292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1440"/>
            <a:ext cx="9144000" cy="704088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050" name="Picture 2" descr="http://savannaenvironment.files.wordpress.com/2008/05/pic-bir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-304800"/>
            <a:ext cx="6124575" cy="762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ird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799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ird-watching-glossy-starl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649" y="0"/>
            <a:ext cx="722870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8992c6039b8990a2ac250fecb12479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634" y="228600"/>
            <a:ext cx="5661507" cy="6629400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luebird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1220" y="304800"/>
            <a:ext cx="9366438" cy="6248400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lue-breasted-bee-eater-ethiopi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8688" y="0"/>
            <a:ext cx="514662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lue-eared Starling 9561bW8C-L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380999"/>
            <a:ext cx="9155458" cy="6088379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8992c6039b8990a2ac250fecb12479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633" y="0"/>
            <a:ext cx="585673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7566111c666a7cdaf9e8e9ebabcefc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195" y="329339"/>
            <a:ext cx="9180195" cy="6223861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a_africancrownedeagle04-t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7189"/>
            <a:ext cx="9144000" cy="6103621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ape-parrot-Dale-Forb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52399"/>
            <a:ext cx="9112322" cy="657605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1026" name="Picture 2" descr="http://cornix.se/africanbirds/content/images/large/Secretary_Bird_Sagittarius_serpentariu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28600"/>
            <a:ext cx="9753600" cy="7315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ape-Rockjumper-Blake-Matheson-e13103142284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81" y="609600"/>
            <a:ext cx="9094838" cy="5638800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ape-Sugarbird-Alan-Mans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6379" y="0"/>
            <a:ext cx="421124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ownload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328" y="381000"/>
            <a:ext cx="9160656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ownload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7565"/>
            <a:ext cx="9144000" cy="6062869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ownload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00"/>
            <a:ext cx="9182305" cy="6222441"/>
          </a:xfrm>
          <a:prstGeom prst="rect">
            <a:avLst/>
          </a:prstGeo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ownload (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556" y="4108"/>
            <a:ext cx="8082044" cy="6853891"/>
          </a:xfrm>
          <a:prstGeom prst="rect">
            <a:avLst/>
          </a:prstGeo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ownload (6).jpg"/>
          <p:cNvPicPr>
            <a:picLocks noChangeAspect="1"/>
          </p:cNvPicPr>
          <p:nvPr/>
        </p:nvPicPr>
        <p:blipFill>
          <a:blip r:embed="rId2"/>
          <a:srcRect b="10018"/>
          <a:stretch>
            <a:fillRect/>
          </a:stretch>
        </p:blipFill>
        <p:spPr>
          <a:xfrm>
            <a:off x="-49506" y="12240"/>
            <a:ext cx="9331871" cy="6845760"/>
          </a:xfrm>
          <a:prstGeom prst="rect">
            <a:avLst/>
          </a:prstGeo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ownload (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8423" y="-18738"/>
            <a:ext cx="4559577" cy="6876738"/>
          </a:xfrm>
          <a:prstGeom prst="rect">
            <a:avLst/>
          </a:prstGeom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ownload (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1335" y="1600200"/>
            <a:ext cx="9286670" cy="3657599"/>
          </a:xfrm>
          <a:prstGeom prst="rect">
            <a:avLst/>
          </a:prstGeom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ownload (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253457" cy="602473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4-28-2011 Lake Manyara NP (4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ownload (1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0"/>
            <a:ext cx="5159134" cy="6887993"/>
          </a:xfrm>
          <a:prstGeom prst="rect">
            <a:avLst/>
          </a:prstGeom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ownload (1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65" y="685800"/>
            <a:ext cx="9112469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ownload (1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799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ownload (1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1" y="-1"/>
            <a:ext cx="4589858" cy="6831417"/>
          </a:xfrm>
          <a:prstGeom prst="rect">
            <a:avLst/>
          </a:prstGeom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ownload (1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ownload (1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28073"/>
            <a:ext cx="4876799" cy="6801852"/>
          </a:xfrm>
          <a:prstGeom prst="rect">
            <a:avLst/>
          </a:prstGeom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ownload (1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1" y="0"/>
            <a:ext cx="6517192" cy="6896099"/>
          </a:xfrm>
          <a:prstGeom prst="rect">
            <a:avLst/>
          </a:prstGeom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ownload (1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-1"/>
            <a:ext cx="4559576" cy="6876737"/>
          </a:xfrm>
          <a:prstGeom prst="rect">
            <a:avLst/>
          </a:prstGeom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ownloa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227"/>
            <a:ext cx="9144000" cy="6615545"/>
          </a:xfrm>
          <a:prstGeom prst="rect">
            <a:avLst/>
          </a:prstGeom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eegle-t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00"/>
            <a:ext cx="9144000" cy="62674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4-diderick-cuckoo-windhoe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fish-eagle_abop-0132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0369"/>
            <a:ext cx="9143999" cy="6958738"/>
          </a:xfrm>
          <a:prstGeom prst="rect">
            <a:avLst/>
          </a:prstGeom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Flycatcher-African-Paradise-Mkuze-SA-AR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4300" y="457200"/>
            <a:ext cx="9258300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Go-away Bird 9412W8C-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59" y="381000"/>
            <a:ext cx="9149718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golden_eagle_lg-t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0"/>
            <a:ext cx="5273039" cy="6938209"/>
          </a:xfrm>
          <a:prstGeom prst="rect">
            <a:avLst/>
          </a:prstGeom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Greyheaded-Bush-Shrik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Hornbill-White-crested-D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52399"/>
            <a:ext cx="9108830" cy="6578599"/>
          </a:xfrm>
          <a:prstGeom prst="rect">
            <a:avLst/>
          </a:prstGeom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4" name="Picture 3" descr="hqdefault.jpg"/>
          <p:cNvPicPr>
            <a:picLocks noChangeAspect="1"/>
          </p:cNvPicPr>
          <p:nvPr/>
        </p:nvPicPr>
        <p:blipFill>
          <a:blip r:embed="rId2"/>
          <a:srcRect t="10000" b="10000"/>
          <a:stretch>
            <a:fillRect/>
          </a:stretch>
        </p:blipFill>
        <p:spPr>
          <a:xfrm>
            <a:off x="0" y="685800"/>
            <a:ext cx="9144000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9891" cy="6853587"/>
          </a:xfrm>
          <a:prstGeom prst="rect">
            <a:avLst/>
          </a:prstGeom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1"/>
            <a:ext cx="5282112" cy="6926036"/>
          </a:xfrm>
          <a:prstGeom prst="rect">
            <a:avLst/>
          </a:prstGeom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838199"/>
            <a:ext cx="9198428" cy="515111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5eef93f96957bb9d16dc10d8a4c949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1440" y="1600200"/>
            <a:ext cx="9326880" cy="3657600"/>
          </a:xfrm>
          <a:prstGeom prst="rect">
            <a:avLst/>
          </a:prstGeom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1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9297"/>
            <a:ext cx="9144000" cy="7036593"/>
          </a:xfrm>
          <a:prstGeom prst="rect">
            <a:avLst/>
          </a:prstGeom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1" y="0"/>
            <a:ext cx="7195750" cy="6826738"/>
          </a:xfrm>
          <a:prstGeom prst="rect">
            <a:avLst/>
          </a:prstGeom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52327" cy="6090457"/>
          </a:xfrm>
          <a:prstGeom prst="rect">
            <a:avLst/>
          </a:prstGeom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1" y="0"/>
            <a:ext cx="5126420" cy="6932619"/>
          </a:xfrm>
          <a:prstGeom prst="rect">
            <a:avLst/>
          </a:prstGeom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787" y="20483"/>
            <a:ext cx="7948613" cy="6837517"/>
          </a:xfrm>
          <a:prstGeom prst="rect">
            <a:avLst/>
          </a:prstGeom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1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1" y="0"/>
            <a:ext cx="5305722" cy="6894746"/>
          </a:xfrm>
          <a:prstGeom prst="rect">
            <a:avLst/>
          </a:prstGeom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1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12"/>
            <a:ext cx="9144000" cy="6849173"/>
          </a:xfrm>
          <a:prstGeom prst="rect">
            <a:avLst/>
          </a:prstGeom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1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52327" cy="6090457"/>
          </a:xfrm>
          <a:prstGeom prst="rect">
            <a:avLst/>
          </a:prstGeom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1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2267"/>
            <a:ext cx="9143999" cy="5953466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fault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161</TotalTime>
  <Words>71</Words>
  <Application>Microsoft Office PowerPoint</Application>
  <PresentationFormat>On-screen Show (4:3)</PresentationFormat>
  <Paragraphs>6</Paragraphs>
  <Slides>260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260</vt:i4>
      </vt:variant>
    </vt:vector>
  </HeadingPairs>
  <TitlesOfParts>
    <vt:vector size="261" baseType="lpstr">
      <vt:lpstr>Default Theme</vt:lpstr>
      <vt:lpstr>Birds of Africa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Slide 87</vt:lpstr>
      <vt:lpstr>Slide 88</vt:lpstr>
      <vt:lpstr>Slide 89</vt:lpstr>
      <vt:lpstr>Slide 90</vt:lpstr>
      <vt:lpstr>Slide 91</vt:lpstr>
      <vt:lpstr>Slide 92</vt:lpstr>
      <vt:lpstr>Slide 93</vt:lpstr>
      <vt:lpstr>Slide 94</vt:lpstr>
      <vt:lpstr>Slide 95</vt:lpstr>
      <vt:lpstr>Slide 96</vt:lpstr>
      <vt:lpstr>Slide 97</vt:lpstr>
      <vt:lpstr>Slide 98</vt:lpstr>
      <vt:lpstr>Slide 99</vt:lpstr>
      <vt:lpstr>Slide 100</vt:lpstr>
      <vt:lpstr>Slide 101</vt:lpstr>
      <vt:lpstr>Slide 102</vt:lpstr>
      <vt:lpstr>Slide 103</vt:lpstr>
      <vt:lpstr>Slide 104</vt:lpstr>
      <vt:lpstr>Slide 105</vt:lpstr>
      <vt:lpstr>Slide 106</vt:lpstr>
      <vt:lpstr>Slide 107</vt:lpstr>
      <vt:lpstr>Slide 108</vt:lpstr>
      <vt:lpstr>Slide 109</vt:lpstr>
      <vt:lpstr>Slide 110</vt:lpstr>
      <vt:lpstr>Slide 111</vt:lpstr>
      <vt:lpstr>Slide 112</vt:lpstr>
      <vt:lpstr>Slide 113</vt:lpstr>
      <vt:lpstr>Slide 114</vt:lpstr>
      <vt:lpstr>Slide 115</vt:lpstr>
      <vt:lpstr>Slide 116</vt:lpstr>
      <vt:lpstr>Slide 117</vt:lpstr>
      <vt:lpstr>Slide 118</vt:lpstr>
      <vt:lpstr>Slide 119</vt:lpstr>
      <vt:lpstr>Slide 120</vt:lpstr>
      <vt:lpstr>Slide 121</vt:lpstr>
      <vt:lpstr>Slide 122</vt:lpstr>
      <vt:lpstr>Slide 123</vt:lpstr>
      <vt:lpstr>Slide 124</vt:lpstr>
      <vt:lpstr>Slide 125</vt:lpstr>
      <vt:lpstr>Slide 126</vt:lpstr>
      <vt:lpstr>Slide 127</vt:lpstr>
      <vt:lpstr>Slide 128</vt:lpstr>
      <vt:lpstr>Slide 129</vt:lpstr>
      <vt:lpstr>Slide 130</vt:lpstr>
      <vt:lpstr>Slide 131</vt:lpstr>
      <vt:lpstr>Slide 132</vt:lpstr>
      <vt:lpstr>Slide 133</vt:lpstr>
      <vt:lpstr>Slide 134</vt:lpstr>
      <vt:lpstr>Slide 135</vt:lpstr>
      <vt:lpstr>Slide 136</vt:lpstr>
      <vt:lpstr>Slide 137</vt:lpstr>
      <vt:lpstr>Slide 138</vt:lpstr>
      <vt:lpstr>Slide 139</vt:lpstr>
      <vt:lpstr>Slide 140</vt:lpstr>
      <vt:lpstr>Slide 141</vt:lpstr>
      <vt:lpstr>Slide 142</vt:lpstr>
      <vt:lpstr>Slide 143</vt:lpstr>
      <vt:lpstr>Slide 144</vt:lpstr>
      <vt:lpstr>Slide 145</vt:lpstr>
      <vt:lpstr>Slide 146</vt:lpstr>
      <vt:lpstr>Slide 147</vt:lpstr>
      <vt:lpstr>Slide 148</vt:lpstr>
      <vt:lpstr>Slide 149</vt:lpstr>
      <vt:lpstr>Slide 150</vt:lpstr>
      <vt:lpstr>Slide 151</vt:lpstr>
      <vt:lpstr>Slide 152</vt:lpstr>
      <vt:lpstr>Slide 153</vt:lpstr>
      <vt:lpstr>Slide 154</vt:lpstr>
      <vt:lpstr>Slide 155</vt:lpstr>
      <vt:lpstr>Slide 156</vt:lpstr>
      <vt:lpstr>Slide 157</vt:lpstr>
      <vt:lpstr>Slide 158</vt:lpstr>
      <vt:lpstr>Slide 159</vt:lpstr>
      <vt:lpstr>Slide 160</vt:lpstr>
      <vt:lpstr>Slide 161</vt:lpstr>
      <vt:lpstr>Slide 162</vt:lpstr>
      <vt:lpstr>Slide 163</vt:lpstr>
      <vt:lpstr>Slide 164</vt:lpstr>
      <vt:lpstr>Slide 165</vt:lpstr>
      <vt:lpstr>Slide 166</vt:lpstr>
      <vt:lpstr>Slide 167</vt:lpstr>
      <vt:lpstr>Slide 168</vt:lpstr>
      <vt:lpstr>Slide 169</vt:lpstr>
      <vt:lpstr>Slide 170</vt:lpstr>
      <vt:lpstr>Slide 171</vt:lpstr>
      <vt:lpstr>Slide 172</vt:lpstr>
      <vt:lpstr>Slide 173</vt:lpstr>
      <vt:lpstr>Slide 174</vt:lpstr>
      <vt:lpstr>Slide 175</vt:lpstr>
      <vt:lpstr>Slide 176</vt:lpstr>
      <vt:lpstr>Slide 177</vt:lpstr>
      <vt:lpstr>Slide 178</vt:lpstr>
      <vt:lpstr>Slide 179</vt:lpstr>
      <vt:lpstr>Slide 180</vt:lpstr>
      <vt:lpstr>Slide 181</vt:lpstr>
      <vt:lpstr>Slide 182</vt:lpstr>
      <vt:lpstr>Slide 183</vt:lpstr>
      <vt:lpstr>Slide 184</vt:lpstr>
      <vt:lpstr>Slide 185</vt:lpstr>
      <vt:lpstr>Slide 186</vt:lpstr>
      <vt:lpstr>Slide 187</vt:lpstr>
      <vt:lpstr>Slide 188</vt:lpstr>
      <vt:lpstr>Slide 189</vt:lpstr>
      <vt:lpstr>Slide 190</vt:lpstr>
      <vt:lpstr>Slide 191</vt:lpstr>
      <vt:lpstr>Slide 192</vt:lpstr>
      <vt:lpstr>Slide 193</vt:lpstr>
      <vt:lpstr>Slide 194</vt:lpstr>
      <vt:lpstr>Slide 195</vt:lpstr>
      <vt:lpstr>Slide 196</vt:lpstr>
      <vt:lpstr>Slide 197</vt:lpstr>
      <vt:lpstr>Slide 198</vt:lpstr>
      <vt:lpstr>Slide 199</vt:lpstr>
      <vt:lpstr>Slide 200</vt:lpstr>
      <vt:lpstr>Slide 201</vt:lpstr>
      <vt:lpstr>Slide 202</vt:lpstr>
      <vt:lpstr>Slide 203</vt:lpstr>
      <vt:lpstr>Slide 204</vt:lpstr>
      <vt:lpstr>Slide 205</vt:lpstr>
      <vt:lpstr>Slide 206</vt:lpstr>
      <vt:lpstr>Slide 207</vt:lpstr>
      <vt:lpstr>Slide 208</vt:lpstr>
      <vt:lpstr>Slide 209</vt:lpstr>
      <vt:lpstr>Slide 210</vt:lpstr>
      <vt:lpstr>Slide 211</vt:lpstr>
      <vt:lpstr>Slide 212</vt:lpstr>
      <vt:lpstr>Slide 213</vt:lpstr>
      <vt:lpstr>Slide 214</vt:lpstr>
      <vt:lpstr>Slide 215</vt:lpstr>
      <vt:lpstr>Slide 216</vt:lpstr>
      <vt:lpstr>Slide 217</vt:lpstr>
      <vt:lpstr>Slide 218</vt:lpstr>
      <vt:lpstr>Slide 219</vt:lpstr>
      <vt:lpstr>Slide 220</vt:lpstr>
      <vt:lpstr>Slide 221</vt:lpstr>
      <vt:lpstr>Slide 222</vt:lpstr>
      <vt:lpstr>Slide 223</vt:lpstr>
      <vt:lpstr>Slide 224</vt:lpstr>
      <vt:lpstr>Slide 225</vt:lpstr>
      <vt:lpstr>Slide 226</vt:lpstr>
      <vt:lpstr>Slide 227</vt:lpstr>
      <vt:lpstr>Slide 228</vt:lpstr>
      <vt:lpstr>Slide 229</vt:lpstr>
      <vt:lpstr>Slide 230</vt:lpstr>
      <vt:lpstr>Slide 231</vt:lpstr>
      <vt:lpstr>Slide 232</vt:lpstr>
      <vt:lpstr>Slide 233</vt:lpstr>
      <vt:lpstr>Slide 234</vt:lpstr>
      <vt:lpstr>Slide 235</vt:lpstr>
      <vt:lpstr>Slide 236</vt:lpstr>
      <vt:lpstr>Slide 237</vt:lpstr>
      <vt:lpstr>Slide 238</vt:lpstr>
      <vt:lpstr>Slide 239</vt:lpstr>
      <vt:lpstr>Slide 240</vt:lpstr>
      <vt:lpstr>Slide 241</vt:lpstr>
      <vt:lpstr>Slide 242</vt:lpstr>
      <vt:lpstr>Slide 243</vt:lpstr>
      <vt:lpstr>Slide 244</vt:lpstr>
      <vt:lpstr>Slide 245</vt:lpstr>
      <vt:lpstr>Slide 246</vt:lpstr>
      <vt:lpstr>Slide 247</vt:lpstr>
      <vt:lpstr>Slide 248</vt:lpstr>
      <vt:lpstr>Slide 249</vt:lpstr>
      <vt:lpstr>Slide 250</vt:lpstr>
      <vt:lpstr>Slide 251</vt:lpstr>
      <vt:lpstr>Slide 252</vt:lpstr>
      <vt:lpstr>Slide 253</vt:lpstr>
      <vt:lpstr>Slide 254</vt:lpstr>
      <vt:lpstr>Slide 255</vt:lpstr>
      <vt:lpstr>Slide 256</vt:lpstr>
      <vt:lpstr>Slide 257</vt:lpstr>
      <vt:lpstr>Slide 258</vt:lpstr>
      <vt:lpstr>Slide 259</vt:lpstr>
      <vt:lpstr>Slide 260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Amal</dc:creator>
  <cp:lastModifiedBy>Amal</cp:lastModifiedBy>
  <cp:revision>26</cp:revision>
  <dcterms:created xsi:type="dcterms:W3CDTF">2015-10-29T01:40:08Z</dcterms:created>
  <dcterms:modified xsi:type="dcterms:W3CDTF">2015-10-29T23:51:29Z</dcterms:modified>
</cp:coreProperties>
</file>