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8" r:id="rId2"/>
    <p:sldId id="256" r:id="rId3"/>
    <p:sldId id="257" r:id="rId4"/>
    <p:sldId id="263" r:id="rId5"/>
    <p:sldId id="267" r:id="rId6"/>
    <p:sldId id="268" r:id="rId7"/>
    <p:sldId id="269" r:id="rId8"/>
    <p:sldId id="270" r:id="rId9"/>
    <p:sldId id="271" r:id="rId10"/>
    <p:sldId id="278" r:id="rId11"/>
    <p:sldId id="272" r:id="rId12"/>
    <p:sldId id="286" r:id="rId13"/>
    <p:sldId id="275" r:id="rId14"/>
    <p:sldId id="273" r:id="rId15"/>
    <p:sldId id="274" r:id="rId16"/>
    <p:sldId id="276" r:id="rId17"/>
    <p:sldId id="277" r:id="rId18"/>
    <p:sldId id="279" r:id="rId19"/>
    <p:sldId id="280" r:id="rId20"/>
    <p:sldId id="281" r:id="rId21"/>
    <p:sldId id="283" r:id="rId22"/>
    <p:sldId id="284" r:id="rId23"/>
    <p:sldId id="285" r:id="rId24"/>
    <p:sldId id="287" r:id="rId25"/>
    <p:sldId id="282" r:id="rId26"/>
    <p:sldId id="288" r:id="rId27"/>
    <p:sldId id="289" r:id="rId28"/>
    <p:sldId id="290" r:id="rId29"/>
    <p:sldId id="291" r:id="rId30"/>
    <p:sldId id="292" r:id="rId31"/>
    <p:sldId id="294" r:id="rId32"/>
    <p:sldId id="295" r:id="rId33"/>
    <p:sldId id="296" r:id="rId34"/>
    <p:sldId id="297" r:id="rId35"/>
    <p:sldId id="298" r:id="rId36"/>
    <p:sldId id="299" r:id="rId37"/>
    <p:sldId id="301" r:id="rId38"/>
    <p:sldId id="302" r:id="rId39"/>
    <p:sldId id="303" r:id="rId40"/>
    <p:sldId id="304" r:id="rId41"/>
    <p:sldId id="305" r:id="rId42"/>
    <p:sldId id="306" r:id="rId43"/>
    <p:sldId id="307" r:id="rId44"/>
    <p:sldId id="308" r:id="rId45"/>
    <p:sldId id="309" r:id="rId46"/>
    <p:sldId id="310" r:id="rId47"/>
    <p:sldId id="311" r:id="rId48"/>
    <p:sldId id="313" r:id="rId49"/>
    <p:sldId id="314" r:id="rId50"/>
    <p:sldId id="315" r:id="rId51"/>
    <p:sldId id="316" r:id="rId52"/>
    <p:sldId id="317" r:id="rId53"/>
    <p:sldId id="318" r:id="rId54"/>
    <p:sldId id="319" r:id="rId55"/>
    <p:sldId id="320" r:id="rId56"/>
    <p:sldId id="321" r:id="rId57"/>
    <p:sldId id="322" r:id="rId58"/>
    <p:sldId id="323" r:id="rId59"/>
    <p:sldId id="326" r:id="rId60"/>
    <p:sldId id="327" r:id="rId61"/>
    <p:sldId id="328" r:id="rId62"/>
    <p:sldId id="329" r:id="rId63"/>
    <p:sldId id="330" r:id="rId64"/>
    <p:sldId id="331" r:id="rId65"/>
    <p:sldId id="332" r:id="rId66"/>
    <p:sldId id="333" r:id="rId67"/>
    <p:sldId id="334" r:id="rId68"/>
    <p:sldId id="335" r:id="rId69"/>
    <p:sldId id="337" r:id="rId70"/>
    <p:sldId id="338" r:id="rId71"/>
    <p:sldId id="339" r:id="rId72"/>
    <p:sldId id="340" r:id="rId73"/>
    <p:sldId id="341" r:id="rId74"/>
    <p:sldId id="342" r:id="rId75"/>
    <p:sldId id="343" r:id="rId76"/>
    <p:sldId id="344" r:id="rId77"/>
    <p:sldId id="345" r:id="rId78"/>
    <p:sldId id="346" r:id="rId79"/>
    <p:sldId id="347" r:id="rId80"/>
    <p:sldId id="349" r:id="rId81"/>
    <p:sldId id="350" r:id="rId82"/>
    <p:sldId id="351" r:id="rId83"/>
    <p:sldId id="352" r:id="rId84"/>
    <p:sldId id="353" r:id="rId85"/>
    <p:sldId id="354" r:id="rId86"/>
    <p:sldId id="355" r:id="rId87"/>
    <p:sldId id="356" r:id="rId88"/>
    <p:sldId id="357" r:id="rId89"/>
    <p:sldId id="358" r:id="rId90"/>
    <p:sldId id="359" r:id="rId91"/>
    <p:sldId id="361" r:id="rId92"/>
    <p:sldId id="362" r:id="rId93"/>
    <p:sldId id="363" r:id="rId94"/>
    <p:sldId id="364" r:id="rId95"/>
    <p:sldId id="365" r:id="rId96"/>
    <p:sldId id="366" r:id="rId97"/>
    <p:sldId id="367" r:id="rId98"/>
    <p:sldId id="368" r:id="rId99"/>
    <p:sldId id="369" r:id="rId100"/>
    <p:sldId id="370" r:id="rId101"/>
    <p:sldId id="371" r:id="rId102"/>
    <p:sldId id="372" r:id="rId103"/>
    <p:sldId id="373" r:id="rId104"/>
    <p:sldId id="374" r:id="rId105"/>
    <p:sldId id="375" r:id="rId106"/>
    <p:sldId id="376" r:id="rId107"/>
    <p:sldId id="377" r:id="rId108"/>
    <p:sldId id="378" r:id="rId109"/>
    <p:sldId id="379" r:id="rId110"/>
    <p:sldId id="380" r:id="rId111"/>
    <p:sldId id="381" r:id="rId112"/>
    <p:sldId id="382" r:id="rId113"/>
    <p:sldId id="384" r:id="rId114"/>
    <p:sldId id="385" r:id="rId115"/>
    <p:sldId id="387" r:id="rId116"/>
    <p:sldId id="388" r:id="rId117"/>
    <p:sldId id="390" r:id="rId118"/>
    <p:sldId id="391" r:id="rId119"/>
    <p:sldId id="392" r:id="rId120"/>
    <p:sldId id="393" r:id="rId121"/>
    <p:sldId id="394" r:id="rId122"/>
    <p:sldId id="395" r:id="rId123"/>
    <p:sldId id="396" r:id="rId124"/>
    <p:sldId id="397" r:id="rId125"/>
    <p:sldId id="398" r:id="rId126"/>
    <p:sldId id="399" r:id="rId127"/>
    <p:sldId id="400" r:id="rId128"/>
    <p:sldId id="383" r:id="rId129"/>
    <p:sldId id="386" r:id="rId130"/>
    <p:sldId id="389" r:id="rId131"/>
    <p:sldId id="402" r:id="rId1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442"/>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7C9B81F-C347-4BEF-BFDF-29C42F48304A}" type="datetimeFigureOut">
              <a:rPr lang="en-US" smtClean="0"/>
              <a:pPr/>
              <a:t>9/3/2016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a:lstStyle/>
          <a:p>
            <a:fld id="{042AED99-7FB4-404E-8A97-64753DCE42EC}" type="slidenum">
              <a:rPr kumimoji="0" lang="en-US" smtClean="0"/>
              <a:pPr/>
              <a:t>‹#›</a:t>
            </a:fld>
            <a:endParaRPr kumimoji="0"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7924800" y="6416675"/>
            <a:ext cx="762000" cy="365125"/>
          </a:xfrm>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9/3/2016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9/3/2016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9/3/2016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9/3/2016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9/3/2016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9/3/2016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7C9B81F-C347-4BEF-BFDF-29C42F48304A}" type="datetimeFigureOut">
              <a:rPr lang="en-US" smtClean="0"/>
              <a:pPr/>
              <a:t>9/3/2016</a:t>
            </a:fld>
            <a:endParaRPr lang="en-US" dirty="0">
              <a:solidFill>
                <a:schemeClr val="tx2">
                  <a:shade val="90000"/>
                </a:schemeClr>
              </a:solidFill>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lgn="l" eaLnBrk="1" latinLnBrk="0" hangingPunct="1"/>
            <a:endParaRPr kumimoji="0" lang="en-US" dirty="0">
              <a:solidFill>
                <a:schemeClr val="tx2">
                  <a:shade val="90000"/>
                </a:schemeClr>
              </a:solidFill>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b0616258bff2149e7888b26a0e0818b.jpg"/>
          <p:cNvPicPr>
            <a:picLocks noChangeAspect="1"/>
          </p:cNvPicPr>
          <p:nvPr/>
        </p:nvPicPr>
        <p:blipFill>
          <a:blip r:embed="rId2"/>
          <a:stretch>
            <a:fillRect/>
          </a:stretch>
        </p:blipFill>
        <p:spPr>
          <a:xfrm rot="16200000">
            <a:off x="1151763" y="-1151764"/>
            <a:ext cx="6858000" cy="9161526"/>
          </a:xfrm>
          <a:prstGeom prst="rect">
            <a:avLst/>
          </a:prstGeom>
        </p:spPr>
      </p:pic>
      <p:sp>
        <p:nvSpPr>
          <p:cNvPr id="5" name="TextBox 4"/>
          <p:cNvSpPr txBox="1"/>
          <p:nvPr/>
        </p:nvSpPr>
        <p:spPr>
          <a:xfrm>
            <a:off x="762000" y="609600"/>
            <a:ext cx="7924800" cy="830997"/>
          </a:xfrm>
          <a:prstGeom prst="rect">
            <a:avLst/>
          </a:prstGeom>
          <a:solidFill>
            <a:srgbClr val="FFFF00"/>
          </a:solidFill>
        </p:spPr>
        <p:txBody>
          <a:bodyPr wrap="square" rtlCol="0">
            <a:spAutoFit/>
          </a:bodyPr>
          <a:lstStyle/>
          <a:p>
            <a:pPr algn="ctr"/>
            <a:r>
              <a:rPr lang="en-US" sz="4800" b="1" dirty="0" smtClean="0">
                <a:solidFill>
                  <a:schemeClr val="bg1"/>
                </a:solidFill>
              </a:rPr>
              <a:t>Beauty of  Persian carpets </a:t>
            </a:r>
            <a:endParaRPr lang="fil-PH" sz="4800" b="1" dirty="0">
              <a:solidFill>
                <a:schemeClr val="bg1"/>
              </a:solidFill>
            </a:endParaRPr>
          </a:p>
        </p:txBody>
      </p:sp>
      <p:sp>
        <p:nvSpPr>
          <p:cNvPr id="6" name="TextBox 5"/>
          <p:cNvSpPr txBox="1"/>
          <p:nvPr/>
        </p:nvSpPr>
        <p:spPr>
          <a:xfrm>
            <a:off x="838200" y="1752600"/>
            <a:ext cx="7696200" cy="4893647"/>
          </a:xfrm>
          <a:prstGeom prst="rect">
            <a:avLst/>
          </a:prstGeom>
          <a:solidFill>
            <a:srgbClr val="92D050"/>
          </a:solidFill>
        </p:spPr>
        <p:txBody>
          <a:bodyPr wrap="square" rtlCol="0">
            <a:spAutoFit/>
          </a:bodyPr>
          <a:lstStyle/>
          <a:p>
            <a:r>
              <a:rPr lang="en-US" sz="2400" b="1" dirty="0" smtClean="0">
                <a:solidFill>
                  <a:schemeClr val="bg1"/>
                </a:solidFill>
              </a:rPr>
              <a:t>The beauty  and intricate designs of the Persian carpets  is well known throughout the world. It is an ancient tradition that  continues to pass on to the next generation  without the loss of originality. The </a:t>
            </a:r>
            <a:r>
              <a:rPr lang="en-US" sz="2400" b="1" dirty="0" err="1" smtClean="0">
                <a:solidFill>
                  <a:schemeClr val="bg1"/>
                </a:solidFill>
              </a:rPr>
              <a:t>Moghul</a:t>
            </a:r>
            <a:r>
              <a:rPr lang="en-US" sz="2400" b="1" dirty="0" smtClean="0">
                <a:solidFill>
                  <a:schemeClr val="bg1"/>
                </a:solidFill>
              </a:rPr>
              <a:t> kings invited them to India to teach their skills  to the local artisans like in </a:t>
            </a:r>
            <a:r>
              <a:rPr lang="en-US" sz="2400" b="1" dirty="0" err="1" smtClean="0">
                <a:solidFill>
                  <a:schemeClr val="bg1"/>
                </a:solidFill>
              </a:rPr>
              <a:t>Bhadohi</a:t>
            </a:r>
            <a:r>
              <a:rPr lang="en-US" sz="2400" b="1" dirty="0" smtClean="0">
                <a:solidFill>
                  <a:schemeClr val="bg1"/>
                </a:solidFill>
              </a:rPr>
              <a:t> . But there is a darker side to their story. Children as young as 8  are used to make  these wonderful carpets although this practice may be in decline.   A small sample of the numerous designs are presented here for your private viewing pleasure.</a:t>
            </a:r>
          </a:p>
          <a:p>
            <a:endParaRPr lang="en-US" sz="2400" b="1" dirty="0" smtClean="0">
              <a:solidFill>
                <a:schemeClr val="bg1"/>
              </a:solidFill>
            </a:endParaRPr>
          </a:p>
          <a:p>
            <a:r>
              <a:rPr lang="en-US" sz="2400" b="1" dirty="0" smtClean="0">
                <a:solidFill>
                  <a:schemeClr val="bg1"/>
                </a:solidFill>
              </a:rPr>
              <a:t>AKC/ September 2016</a:t>
            </a:r>
            <a:endParaRPr lang="fil-PH" sz="24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girls-weaving-rugs-in-egypt-1566508.jpg"/>
          <p:cNvPicPr>
            <a:picLocks noGrp="1" noChangeAspect="1"/>
          </p:cNvPicPr>
          <p:nvPr>
            <p:ph idx="1"/>
          </p:nvPr>
        </p:nvPicPr>
        <p:blipFill>
          <a:blip r:embed="rId2"/>
          <a:stretch>
            <a:fillRect/>
          </a:stretch>
        </p:blipFill>
        <p:spPr>
          <a:xfrm>
            <a:off x="0" y="6627"/>
            <a:ext cx="9144000" cy="6865802"/>
          </a:xfr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2).jpg"/>
          <p:cNvPicPr>
            <a:picLocks noGrp="1" noChangeAspect="1"/>
          </p:cNvPicPr>
          <p:nvPr>
            <p:ph idx="1"/>
          </p:nvPr>
        </p:nvPicPr>
        <p:blipFill>
          <a:blip r:embed="rId2"/>
          <a:srcRect l="11568" t="2679" r="11111" b="3561"/>
          <a:stretch>
            <a:fillRect/>
          </a:stretch>
        </p:blipFill>
        <p:spPr>
          <a:xfrm rot="16200000">
            <a:off x="1110000" y="-729000"/>
            <a:ext cx="6857999" cy="8315999"/>
          </a:xfr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3).jpg"/>
          <p:cNvPicPr>
            <a:picLocks noGrp="1" noChangeAspect="1"/>
          </p:cNvPicPr>
          <p:nvPr>
            <p:ph idx="1"/>
          </p:nvPr>
        </p:nvPicPr>
        <p:blipFill>
          <a:blip r:embed="rId2"/>
          <a:stretch>
            <a:fillRect/>
          </a:stretch>
        </p:blipFill>
        <p:spPr>
          <a:xfrm rot="16200000">
            <a:off x="1187276" y="-1148440"/>
            <a:ext cx="6769449" cy="9144001"/>
          </a:xfr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4).jpg"/>
          <p:cNvPicPr>
            <a:picLocks noGrp="1" noChangeAspect="1"/>
          </p:cNvPicPr>
          <p:nvPr>
            <p:ph idx="1"/>
          </p:nvPr>
        </p:nvPicPr>
        <p:blipFill>
          <a:blip r:embed="rId2"/>
          <a:stretch>
            <a:fillRect/>
          </a:stretch>
        </p:blipFill>
        <p:spPr>
          <a:xfrm>
            <a:off x="42319" y="609600"/>
            <a:ext cx="9101681" cy="5342966"/>
          </a:xfr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5).jpg"/>
          <p:cNvPicPr>
            <a:picLocks noGrp="1" noChangeAspect="1"/>
          </p:cNvPicPr>
          <p:nvPr>
            <p:ph idx="1"/>
          </p:nvPr>
        </p:nvPicPr>
        <p:blipFill>
          <a:blip r:embed="rId2"/>
          <a:stretch>
            <a:fillRect/>
          </a:stretch>
        </p:blipFill>
        <p:spPr>
          <a:xfrm>
            <a:off x="0" y="19712"/>
            <a:ext cx="9139294" cy="6845648"/>
          </a:xfr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6).jpg"/>
          <p:cNvPicPr>
            <a:picLocks noGrp="1" noChangeAspect="1"/>
          </p:cNvPicPr>
          <p:nvPr>
            <p:ph idx="1"/>
          </p:nvPr>
        </p:nvPicPr>
        <p:blipFill>
          <a:blip r:embed="rId2"/>
          <a:stretch>
            <a:fillRect/>
          </a:stretch>
        </p:blipFill>
        <p:spPr>
          <a:xfrm rot="16200000">
            <a:off x="1548163" y="-1243363"/>
            <a:ext cx="6158997" cy="9255323"/>
          </a:xfr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7).jpg"/>
          <p:cNvPicPr>
            <a:picLocks noGrp="1" noChangeAspect="1"/>
          </p:cNvPicPr>
          <p:nvPr>
            <p:ph idx="1"/>
          </p:nvPr>
        </p:nvPicPr>
        <p:blipFill>
          <a:blip r:embed="rId2"/>
          <a:stretch>
            <a:fillRect/>
          </a:stretch>
        </p:blipFill>
        <p:spPr>
          <a:xfrm rot="16200000">
            <a:off x="1407709" y="-1179110"/>
            <a:ext cx="6328581" cy="9144000"/>
          </a:xfr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8).jpg"/>
          <p:cNvPicPr>
            <a:picLocks noGrp="1" noChangeAspect="1"/>
          </p:cNvPicPr>
          <p:nvPr>
            <p:ph idx="1"/>
          </p:nvPr>
        </p:nvPicPr>
        <p:blipFill>
          <a:blip r:embed="rId2"/>
          <a:stretch>
            <a:fillRect/>
          </a:stretch>
        </p:blipFill>
        <p:spPr>
          <a:xfrm>
            <a:off x="0" y="457200"/>
            <a:ext cx="9144000" cy="6084916"/>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9).jpg"/>
          <p:cNvPicPr>
            <a:picLocks noGrp="1" noChangeAspect="1"/>
          </p:cNvPicPr>
          <p:nvPr>
            <p:ph idx="1"/>
          </p:nvPr>
        </p:nvPicPr>
        <p:blipFill>
          <a:blip r:embed="rId2"/>
          <a:stretch>
            <a:fillRect/>
          </a:stretch>
        </p:blipFill>
        <p:spPr>
          <a:xfrm>
            <a:off x="0" y="381000"/>
            <a:ext cx="9144000" cy="6084916"/>
          </a:xfr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00).jpg"/>
          <p:cNvPicPr>
            <a:picLocks noGrp="1" noChangeAspect="1"/>
          </p:cNvPicPr>
          <p:nvPr>
            <p:ph idx="1"/>
          </p:nvPr>
        </p:nvPicPr>
        <p:blipFill>
          <a:blip r:embed="rId2"/>
          <a:stretch>
            <a:fillRect/>
          </a:stretch>
        </p:blipFill>
        <p:spPr>
          <a:xfrm>
            <a:off x="0" y="-77049"/>
            <a:ext cx="9143999" cy="6911162"/>
          </a:xfr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sfahan_1.jpg"/>
          <p:cNvPicPr>
            <a:picLocks noGrp="1" noChangeAspect="1"/>
          </p:cNvPicPr>
          <p:nvPr>
            <p:ph idx="1"/>
          </p:nvPr>
        </p:nvPicPr>
        <p:blipFill>
          <a:blip r:embed="rId2"/>
          <a:stretch>
            <a:fillRect/>
          </a:stretch>
        </p:blipFill>
        <p:spPr>
          <a:xfrm rot="16200000">
            <a:off x="1636233" y="-1179032"/>
            <a:ext cx="5905725" cy="917819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29-623.jpg"/>
          <p:cNvPicPr>
            <a:picLocks noGrp="1" noChangeAspect="1"/>
          </p:cNvPicPr>
          <p:nvPr>
            <p:ph idx="1"/>
          </p:nvPr>
        </p:nvPicPr>
        <p:blipFill>
          <a:blip r:embed="rId2"/>
          <a:stretch>
            <a:fillRect/>
          </a:stretch>
        </p:blipFill>
        <p:spPr>
          <a:xfrm>
            <a:off x="1219200" y="0"/>
            <a:ext cx="6850062" cy="6850062"/>
          </a:xfr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kuba-rug-D1023.jpg"/>
          <p:cNvPicPr>
            <a:picLocks noGrp="1" noChangeAspect="1"/>
          </p:cNvPicPr>
          <p:nvPr>
            <p:ph idx="1"/>
          </p:nvPr>
        </p:nvPicPr>
        <p:blipFill>
          <a:blip r:embed="rId2"/>
          <a:stretch>
            <a:fillRect/>
          </a:stretch>
        </p:blipFill>
        <p:spPr>
          <a:xfrm rot="16200000">
            <a:off x="1550686" y="-1169684"/>
            <a:ext cx="6157128" cy="9258497"/>
          </a:xfr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ovely-antique-persian-carpet-designs-for-your-home-decorating-in-persian-carpet-designs-on-decorations-photo-carpet-designs.jpg"/>
          <p:cNvPicPr>
            <a:picLocks noGrp="1" noChangeAspect="1"/>
          </p:cNvPicPr>
          <p:nvPr>
            <p:ph idx="1"/>
          </p:nvPr>
        </p:nvPicPr>
        <p:blipFill>
          <a:blip r:embed="rId2"/>
          <a:srcRect l="3324" t="1618" r="3324" b="2900"/>
          <a:stretch>
            <a:fillRect/>
          </a:stretch>
        </p:blipFill>
        <p:spPr>
          <a:xfrm rot="16200000">
            <a:off x="1124596" y="-1124596"/>
            <a:ext cx="6894808" cy="9144000"/>
          </a:xfr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uxus-Oriental-Kashan-Silk-font-b-Area-b-font-font-b-Rug-b-font-font-b.jpg"/>
          <p:cNvPicPr>
            <a:picLocks noGrp="1" noChangeAspect="1"/>
          </p:cNvPicPr>
          <p:nvPr>
            <p:ph idx="1"/>
          </p:nvPr>
        </p:nvPicPr>
        <p:blipFill>
          <a:blip r:embed="rId2"/>
          <a:stretch>
            <a:fillRect/>
          </a:stretch>
        </p:blipFill>
        <p:spPr>
          <a:xfrm>
            <a:off x="0" y="11112"/>
            <a:ext cx="9144000" cy="6858000"/>
          </a:xfr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ersian-rug-design.jpg"/>
          <p:cNvPicPr>
            <a:picLocks noGrp="1" noChangeAspect="1"/>
          </p:cNvPicPr>
          <p:nvPr>
            <p:ph idx="1"/>
          </p:nvPr>
        </p:nvPicPr>
        <p:blipFill>
          <a:blip r:embed="rId2"/>
          <a:stretch>
            <a:fillRect/>
          </a:stretch>
        </p:blipFill>
        <p:spPr>
          <a:xfrm>
            <a:off x="38651" y="1219200"/>
            <a:ext cx="9105349" cy="4434423"/>
          </a:xfr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Sarouk Sm1 26x36 76.jpeg"/>
          <p:cNvPicPr>
            <a:picLocks noGrp="1" noChangeAspect="1"/>
          </p:cNvPicPr>
          <p:nvPr>
            <p:ph idx="1"/>
          </p:nvPr>
        </p:nvPicPr>
        <p:blipFill>
          <a:blip r:embed="rId2"/>
          <a:srcRect l="5388" t="3237" r="2763" b="2900"/>
          <a:stretch>
            <a:fillRect/>
          </a:stretch>
        </p:blipFill>
        <p:spPr>
          <a:xfrm rot="16200000">
            <a:off x="1815409" y="-1205808"/>
            <a:ext cx="5525157" cy="9155974"/>
          </a:xfr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hiraz_75747.jpg"/>
          <p:cNvPicPr>
            <a:picLocks noGrp="1" noChangeAspect="1"/>
          </p:cNvPicPr>
          <p:nvPr>
            <p:ph idx="1"/>
          </p:nvPr>
        </p:nvPicPr>
        <p:blipFill>
          <a:blip r:embed="rId2"/>
          <a:stretch>
            <a:fillRect/>
          </a:stretch>
        </p:blipFill>
        <p:spPr>
          <a:xfrm rot="16200000">
            <a:off x="1774425" y="-1044973"/>
            <a:ext cx="5715001" cy="9024148"/>
          </a:xfr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abriz_Rugs_Open Field_Tabriz_Carpet.jpg"/>
          <p:cNvPicPr>
            <a:picLocks noGrp="1" noChangeAspect="1"/>
          </p:cNvPicPr>
          <p:nvPr>
            <p:ph idx="1"/>
          </p:nvPr>
        </p:nvPicPr>
        <p:blipFill>
          <a:blip r:embed="rId2"/>
          <a:stretch>
            <a:fillRect/>
          </a:stretch>
        </p:blipFill>
        <p:spPr>
          <a:xfrm rot="5400000">
            <a:off x="1331668" y="-1103068"/>
            <a:ext cx="6403339" cy="9066675"/>
          </a:xfr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raditional-persian-rug.jpg"/>
          <p:cNvPicPr>
            <a:picLocks noGrp="1" noChangeAspect="1"/>
          </p:cNvPicPr>
          <p:nvPr>
            <p:ph idx="1"/>
          </p:nvPr>
        </p:nvPicPr>
        <p:blipFill>
          <a:blip r:embed="rId2"/>
          <a:stretch>
            <a:fillRect/>
          </a:stretch>
        </p:blipFill>
        <p:spPr>
          <a:xfrm>
            <a:off x="22802" y="381000"/>
            <a:ext cx="9121198" cy="6096000"/>
          </a:xfr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raditional-rugs (1).jpg"/>
          <p:cNvPicPr>
            <a:picLocks noGrp="1" noChangeAspect="1"/>
          </p:cNvPicPr>
          <p:nvPr>
            <p:ph idx="1"/>
          </p:nvPr>
        </p:nvPicPr>
        <p:blipFill>
          <a:blip r:embed="rId2"/>
          <a:stretch>
            <a:fillRect/>
          </a:stretch>
        </p:blipFill>
        <p:spPr>
          <a:xfrm rot="16200000">
            <a:off x="1143002" y="-1143001"/>
            <a:ext cx="6858000" cy="9144001"/>
          </a:xfr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raditional-rugs.jpg"/>
          <p:cNvPicPr>
            <a:picLocks noGrp="1" noChangeAspect="1"/>
          </p:cNvPicPr>
          <p:nvPr>
            <p:ph idx="1"/>
          </p:nvPr>
        </p:nvPicPr>
        <p:blipFill>
          <a:blip r:embed="rId2"/>
          <a:stretch>
            <a:fillRect/>
          </a:stretch>
        </p:blipFill>
        <p:spPr>
          <a:xfrm rot="16200000">
            <a:off x="1121834" y="-1121834"/>
            <a:ext cx="6858000" cy="910166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ug-weaving,_Hamadan.jpg"/>
          <p:cNvPicPr>
            <a:picLocks noGrp="1" noChangeAspect="1"/>
          </p:cNvPicPr>
          <p:nvPr>
            <p:ph idx="1"/>
          </p:nvPr>
        </p:nvPicPr>
        <p:blipFill>
          <a:blip r:embed="rId2"/>
          <a:stretch>
            <a:fillRect/>
          </a:stretch>
        </p:blipFill>
        <p:spPr>
          <a:xfrm>
            <a:off x="990600" y="0"/>
            <a:ext cx="7208987" cy="6858000"/>
          </a:xfr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urkish-rug-usak-oushak-4-9-x-6-5-feet-150-cm-x-200-cm--5080-500x554.jpg"/>
          <p:cNvPicPr>
            <a:picLocks noGrp="1" noChangeAspect="1"/>
          </p:cNvPicPr>
          <p:nvPr>
            <p:ph idx="1"/>
          </p:nvPr>
        </p:nvPicPr>
        <p:blipFill>
          <a:blip r:embed="rId2"/>
          <a:srcRect l="10759" t="1618" r="10344" b="2900"/>
          <a:stretch>
            <a:fillRect/>
          </a:stretch>
        </p:blipFill>
        <p:spPr>
          <a:xfrm rot="16200000">
            <a:off x="1134869" y="-1134869"/>
            <a:ext cx="6874264" cy="9144002"/>
          </a:xfr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ziegler-rug.jpg"/>
          <p:cNvPicPr>
            <a:picLocks noGrp="1" noChangeAspect="1"/>
          </p:cNvPicPr>
          <p:nvPr>
            <p:ph idx="1"/>
          </p:nvPr>
        </p:nvPicPr>
        <p:blipFill>
          <a:blip r:embed="rId2"/>
          <a:stretch>
            <a:fillRect/>
          </a:stretch>
        </p:blipFill>
        <p:spPr>
          <a:xfrm rot="16200000">
            <a:off x="1090511" y="-1195489"/>
            <a:ext cx="6858001" cy="9248976"/>
          </a:xfr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de4b14f7f7065d6ea5e6cfaa74da487 (1).jpg"/>
          <p:cNvPicPr>
            <a:picLocks noGrp="1" noChangeAspect="1"/>
          </p:cNvPicPr>
          <p:nvPr>
            <p:ph idx="1"/>
          </p:nvPr>
        </p:nvPicPr>
        <p:blipFill>
          <a:blip r:embed="rId2"/>
          <a:stretch>
            <a:fillRect/>
          </a:stretch>
        </p:blipFill>
        <p:spPr>
          <a:xfrm>
            <a:off x="1981200" y="1"/>
            <a:ext cx="5410200" cy="6858000"/>
          </a:xfr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001025226_1513b7625c_b.jpg"/>
          <p:cNvPicPr>
            <a:picLocks noGrp="1" noChangeAspect="1"/>
          </p:cNvPicPr>
          <p:nvPr>
            <p:ph idx="1"/>
          </p:nvPr>
        </p:nvPicPr>
        <p:blipFill>
          <a:blip r:embed="rId2"/>
          <a:stretch>
            <a:fillRect/>
          </a:stretch>
        </p:blipFill>
        <p:spPr>
          <a:xfrm>
            <a:off x="1828800" y="0"/>
            <a:ext cx="5594509" cy="6844418"/>
          </a:xfr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d71f28c01e1b688_6828-w500-h400-b0-p0--home-design.jpg"/>
          <p:cNvPicPr>
            <a:picLocks noGrp="1" noChangeAspect="1"/>
          </p:cNvPicPr>
          <p:nvPr>
            <p:ph idx="1"/>
          </p:nvPr>
        </p:nvPicPr>
        <p:blipFill>
          <a:blip r:embed="rId2"/>
          <a:stretch>
            <a:fillRect/>
          </a:stretch>
        </p:blipFill>
        <p:spPr>
          <a:xfrm>
            <a:off x="0" y="38417"/>
            <a:ext cx="9144000" cy="6819583"/>
          </a:xfr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6).jpg"/>
          <p:cNvPicPr>
            <a:picLocks noGrp="1" noChangeAspect="1"/>
          </p:cNvPicPr>
          <p:nvPr>
            <p:ph idx="1"/>
          </p:nvPr>
        </p:nvPicPr>
        <p:blipFill>
          <a:blip r:embed="rId2"/>
          <a:stretch>
            <a:fillRect/>
          </a:stretch>
        </p:blipFill>
        <p:spPr>
          <a:xfrm>
            <a:off x="0" y="-40890"/>
            <a:ext cx="9144000" cy="6849173"/>
          </a:xfr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ersian-carpet-rug-MEMPARTy1-e1447206907915-1170x700 (1).jpg"/>
          <p:cNvPicPr>
            <a:picLocks noGrp="1" noChangeAspect="1"/>
          </p:cNvPicPr>
          <p:nvPr>
            <p:ph idx="1"/>
          </p:nvPr>
        </p:nvPicPr>
        <p:blipFill>
          <a:blip r:embed="rId2"/>
          <a:stretch>
            <a:fillRect/>
          </a:stretch>
        </p:blipFill>
        <p:spPr>
          <a:xfrm>
            <a:off x="0" y="685800"/>
            <a:ext cx="9144000" cy="5470769"/>
          </a:xfr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ug-photo.jpg"/>
          <p:cNvPicPr>
            <a:picLocks noGrp="1" noChangeAspect="1"/>
          </p:cNvPicPr>
          <p:nvPr>
            <p:ph idx="1"/>
          </p:nvPr>
        </p:nvPicPr>
        <p:blipFill>
          <a:blip r:embed="rId2"/>
          <a:stretch>
            <a:fillRect/>
          </a:stretch>
        </p:blipFill>
        <p:spPr>
          <a:xfrm>
            <a:off x="1981200" y="0"/>
            <a:ext cx="5303520" cy="6858000"/>
          </a:xfr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ulla-Nasreddin-2.jpg"/>
          <p:cNvPicPr>
            <a:picLocks noGrp="1" noChangeAspect="1"/>
          </p:cNvPicPr>
          <p:nvPr>
            <p:ph idx="1"/>
          </p:nvPr>
        </p:nvPicPr>
        <p:blipFill>
          <a:blip r:embed="rId2"/>
          <a:stretch>
            <a:fillRect/>
          </a:stretch>
        </p:blipFill>
        <p:spPr>
          <a:xfrm>
            <a:off x="68545" y="304800"/>
            <a:ext cx="9075455" cy="6398197"/>
          </a:xfr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qajar-woman-on-horse-photos-of-persian-antique-rugs-kilims-carpets-persian-art.jpg"/>
          <p:cNvPicPr>
            <a:picLocks noGrp="1" noChangeAspect="1"/>
          </p:cNvPicPr>
          <p:nvPr>
            <p:ph idx="1"/>
          </p:nvPr>
        </p:nvPicPr>
        <p:blipFill>
          <a:blip r:embed="rId2"/>
          <a:stretch>
            <a:fillRect/>
          </a:stretch>
        </p:blipFill>
        <p:spPr>
          <a:xfrm>
            <a:off x="0" y="11112"/>
            <a:ext cx="9144000" cy="68580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pet_weavers_rajasthan_state390.JPG"/>
          <p:cNvPicPr>
            <a:picLocks noGrp="1" noChangeAspect="1"/>
          </p:cNvPicPr>
          <p:nvPr>
            <p:ph idx="1"/>
          </p:nvPr>
        </p:nvPicPr>
        <p:blipFill>
          <a:blip r:embed="rId2"/>
          <a:stretch>
            <a:fillRect/>
          </a:stretch>
        </p:blipFill>
        <p:spPr>
          <a:xfrm>
            <a:off x="1" y="381000"/>
            <a:ext cx="9143999" cy="6072552"/>
          </a:xfr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th.jpg"/>
          <p:cNvPicPr>
            <a:picLocks noGrp="1" noChangeAspect="1"/>
          </p:cNvPicPr>
          <p:nvPr>
            <p:ph idx="1"/>
          </p:nvPr>
        </p:nvPicPr>
        <p:blipFill>
          <a:blip r:embed="rId2"/>
          <a:srcRect l="22000" t="2417" r="18000"/>
          <a:stretch>
            <a:fillRect/>
          </a:stretch>
        </p:blipFill>
        <p:spPr>
          <a:xfrm>
            <a:off x="2514600" y="0"/>
            <a:ext cx="4236290" cy="6889853"/>
          </a:xfrm>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7" name="Content Placeholder 6"/>
          <p:cNvSpPr>
            <a:spLocks noGrp="1"/>
          </p:cNvSpPr>
          <p:nvPr>
            <p:ph idx="1"/>
          </p:nvPr>
        </p:nvSpPr>
        <p:spPr>
          <a:xfrm>
            <a:off x="3048000" y="3048000"/>
            <a:ext cx="3200400" cy="685800"/>
          </a:xfrm>
        </p:spPr>
        <p:txBody>
          <a:bodyPr>
            <a:noAutofit/>
          </a:bodyPr>
          <a:lstStyle/>
          <a:p>
            <a:r>
              <a:rPr lang="en-US" sz="4800" b="1" dirty="0" smtClean="0"/>
              <a:t>The end </a:t>
            </a:r>
            <a:endParaRPr lang="fil-PH" sz="48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52f7ca24e68a8e93fb490e4d144b662.jpg"/>
          <p:cNvPicPr>
            <a:picLocks noGrp="1" noChangeAspect="1"/>
          </p:cNvPicPr>
          <p:nvPr>
            <p:ph idx="1"/>
          </p:nvPr>
        </p:nvPicPr>
        <p:blipFill>
          <a:blip r:embed="rId2"/>
          <a:stretch>
            <a:fillRect/>
          </a:stretch>
        </p:blipFill>
        <p:spPr>
          <a:xfrm>
            <a:off x="0" y="304800"/>
            <a:ext cx="9191721" cy="6200333"/>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pet-weaving-loom-iran-shiraz-35301319.jpg"/>
          <p:cNvPicPr>
            <a:picLocks noGrp="1" noChangeAspect="1"/>
          </p:cNvPicPr>
          <p:nvPr>
            <p:ph idx="1"/>
          </p:nvPr>
        </p:nvPicPr>
        <p:blipFill>
          <a:blip r:embed="rId2"/>
          <a:stretch>
            <a:fillRect/>
          </a:stretch>
        </p:blipFill>
        <p:spPr>
          <a:xfrm>
            <a:off x="0" y="304800"/>
            <a:ext cx="9144000" cy="610362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Following_the_Pattern,_Weaver,_Esfahan,_Iran_(14451927066).jpg"/>
          <p:cNvPicPr>
            <a:picLocks noGrp="1" noChangeAspect="1"/>
          </p:cNvPicPr>
          <p:nvPr>
            <p:ph idx="1"/>
          </p:nvPr>
        </p:nvPicPr>
        <p:blipFill>
          <a:blip r:embed="rId2"/>
          <a:stretch>
            <a:fillRect/>
          </a:stretch>
        </p:blipFill>
        <p:spPr>
          <a:xfrm>
            <a:off x="2362200" y="0"/>
            <a:ext cx="4572000" cy="685800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paselect-epa05323946-an-iranian-ghashghai-nomad-woman-lift-dyed-carpet-G28523.jpg"/>
          <p:cNvPicPr>
            <a:picLocks noGrp="1" noChangeAspect="1"/>
          </p:cNvPicPr>
          <p:nvPr>
            <p:ph idx="1"/>
          </p:nvPr>
        </p:nvPicPr>
        <p:blipFill>
          <a:blip r:embed="rId2"/>
          <a:srcRect b="10991"/>
          <a:stretch>
            <a:fillRect/>
          </a:stretch>
        </p:blipFill>
        <p:spPr>
          <a:xfrm>
            <a:off x="1" y="457200"/>
            <a:ext cx="9143999" cy="588509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4).jpg"/>
          <p:cNvPicPr>
            <a:picLocks noGrp="1" noChangeAspect="1"/>
          </p:cNvPicPr>
          <p:nvPr>
            <p:ph idx="1"/>
          </p:nvPr>
        </p:nvPicPr>
        <p:blipFill>
          <a:blip r:embed="rId2"/>
          <a:stretch>
            <a:fillRect/>
          </a:stretch>
        </p:blipFill>
        <p:spPr>
          <a:xfrm>
            <a:off x="0" y="16186"/>
            <a:ext cx="9144000" cy="6849173"/>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lakiyah-weaver-560x332.jpeg"/>
          <p:cNvPicPr>
            <a:picLocks noGrp="1" noChangeAspect="1"/>
          </p:cNvPicPr>
          <p:nvPr>
            <p:ph idx="1"/>
          </p:nvPr>
        </p:nvPicPr>
        <p:blipFill>
          <a:blip r:embed="rId2"/>
          <a:stretch>
            <a:fillRect/>
          </a:stretch>
        </p:blipFill>
        <p:spPr>
          <a:xfrm>
            <a:off x="0" y="609600"/>
            <a:ext cx="9185694" cy="5445804"/>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6).jpg"/>
          <p:cNvPicPr>
            <a:picLocks noChangeAspect="1"/>
          </p:cNvPicPr>
          <p:nvPr/>
        </p:nvPicPr>
        <p:blipFill>
          <a:blip r:embed="rId2"/>
          <a:stretch>
            <a:fillRect/>
          </a:stretch>
        </p:blipFill>
        <p:spPr>
          <a:xfrm>
            <a:off x="1143000" y="0"/>
            <a:ext cx="6857999" cy="685799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images.jpg"/>
          <p:cNvPicPr>
            <a:picLocks noGrp="1" noChangeAspect="1"/>
          </p:cNvPicPr>
          <p:nvPr>
            <p:ph idx="1"/>
          </p:nvPr>
        </p:nvPicPr>
        <p:blipFill>
          <a:blip r:embed="rId2"/>
          <a:stretch>
            <a:fillRect/>
          </a:stretch>
        </p:blipFill>
        <p:spPr>
          <a:xfrm>
            <a:off x="0" y="1348584"/>
            <a:ext cx="9171533" cy="3980606"/>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hil-weymouth-women-weaving-carpets-in-factory-esfahan-iran.jpg"/>
          <p:cNvPicPr>
            <a:picLocks noGrp="1" noChangeAspect="1"/>
          </p:cNvPicPr>
          <p:nvPr>
            <p:ph idx="1"/>
          </p:nvPr>
        </p:nvPicPr>
        <p:blipFill>
          <a:blip r:embed="rId2"/>
          <a:stretch>
            <a:fillRect/>
          </a:stretch>
        </p:blipFill>
        <p:spPr>
          <a:xfrm>
            <a:off x="0" y="-36892"/>
            <a:ext cx="9143081" cy="684281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rug_weaving_iran.jpg"/>
          <p:cNvPicPr>
            <a:picLocks noGrp="1" noChangeAspect="1"/>
          </p:cNvPicPr>
          <p:nvPr>
            <p:ph idx="1"/>
          </p:nvPr>
        </p:nvPicPr>
        <p:blipFill>
          <a:blip r:embed="rId2"/>
          <a:stretch>
            <a:fillRect/>
          </a:stretch>
        </p:blipFill>
        <p:spPr>
          <a:xfrm>
            <a:off x="7342" y="381000"/>
            <a:ext cx="9136658" cy="6085015"/>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man-weaving-turkish-area-rug_grande.jpg"/>
          <p:cNvPicPr>
            <a:picLocks noGrp="1" noChangeAspect="1"/>
          </p:cNvPicPr>
          <p:nvPr>
            <p:ph idx="1"/>
          </p:nvPr>
        </p:nvPicPr>
        <p:blipFill>
          <a:blip r:embed="rId2"/>
          <a:stretch>
            <a:fillRect/>
          </a:stretch>
        </p:blipFill>
        <p:spPr>
          <a:xfrm>
            <a:off x="0" y="381000"/>
            <a:ext cx="9132094" cy="6088062"/>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Yazd_weaver_side.jpg"/>
          <p:cNvPicPr>
            <a:picLocks noGrp="1" noChangeAspect="1"/>
          </p:cNvPicPr>
          <p:nvPr>
            <p:ph idx="1"/>
          </p:nvPr>
        </p:nvPicPr>
        <p:blipFill>
          <a:blip r:embed="rId2"/>
          <a:stretch>
            <a:fillRect/>
          </a:stretch>
        </p:blipFill>
        <p:spPr>
          <a:xfrm>
            <a:off x="478" y="381000"/>
            <a:ext cx="9143522" cy="6080442"/>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Mulla-Nasreddin-2.jpg"/>
          <p:cNvPicPr>
            <a:picLocks noGrp="1" noChangeAspect="1"/>
          </p:cNvPicPr>
          <p:nvPr>
            <p:ph idx="1"/>
          </p:nvPr>
        </p:nvPicPr>
        <p:blipFill>
          <a:blip r:embed="rId2"/>
          <a:stretch>
            <a:fillRect/>
          </a:stretch>
        </p:blipFill>
        <p:spPr>
          <a:xfrm>
            <a:off x="-7656" y="228600"/>
            <a:ext cx="9151656" cy="6451917"/>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her9952.jpg"/>
          <p:cNvPicPr>
            <a:picLocks noGrp="1" noChangeAspect="1"/>
          </p:cNvPicPr>
          <p:nvPr>
            <p:ph idx="1"/>
          </p:nvPr>
        </p:nvPicPr>
        <p:blipFill>
          <a:blip r:embed="rId2"/>
          <a:srcRect l="3111"/>
          <a:stretch>
            <a:fillRect/>
          </a:stretch>
        </p:blipFill>
        <p:spPr>
          <a:xfrm rot="16200000">
            <a:off x="1139353" y="-1165165"/>
            <a:ext cx="6832971" cy="9111677"/>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a1eb3ce9bb57e8618d3113b5d7e5011.jpg"/>
          <p:cNvPicPr>
            <a:picLocks noGrp="1" noChangeAspect="1"/>
          </p:cNvPicPr>
          <p:nvPr>
            <p:ph idx="1"/>
          </p:nvPr>
        </p:nvPicPr>
        <p:blipFill>
          <a:blip r:embed="rId2"/>
          <a:srcRect t="3460" b="2973"/>
          <a:stretch>
            <a:fillRect/>
          </a:stretch>
        </p:blipFill>
        <p:spPr>
          <a:xfrm rot="16200000">
            <a:off x="1116750" y="-1116752"/>
            <a:ext cx="6884669" cy="9118171"/>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x8_trk_orntl_grld_dk_blv2w.jpg"/>
          <p:cNvPicPr>
            <a:picLocks noGrp="1" noChangeAspect="1"/>
          </p:cNvPicPr>
          <p:nvPr>
            <p:ph idx="1"/>
          </p:nvPr>
        </p:nvPicPr>
        <p:blipFill>
          <a:blip r:embed="rId2"/>
          <a:stretch>
            <a:fillRect/>
          </a:stretch>
        </p:blipFill>
        <p:spPr>
          <a:xfrm rot="16200000">
            <a:off x="1675289" y="-1190148"/>
            <a:ext cx="5745162" cy="9192259"/>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13fda971afa5a222e8d9d4268163c23.jpg"/>
          <p:cNvPicPr>
            <a:picLocks noGrp="1" noChangeAspect="1"/>
          </p:cNvPicPr>
          <p:nvPr>
            <p:ph idx="1"/>
          </p:nvPr>
        </p:nvPicPr>
        <p:blipFill>
          <a:blip r:embed="rId2"/>
          <a:stretch>
            <a:fillRect/>
          </a:stretch>
        </p:blipFill>
        <p:spPr>
          <a:xfrm rot="16200000">
            <a:off x="1522016" y="-1064815"/>
            <a:ext cx="6088062" cy="9132093"/>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images (19).jpg"/>
          <p:cNvPicPr>
            <a:picLocks noChangeAspect="1"/>
          </p:cNvPicPr>
          <p:nvPr/>
        </p:nvPicPr>
        <p:blipFill>
          <a:blip r:embed="rId2"/>
          <a:stretch>
            <a:fillRect/>
          </a:stretch>
        </p:blipFill>
        <p:spPr>
          <a:xfrm>
            <a:off x="0" y="4412"/>
            <a:ext cx="9144000" cy="6849173"/>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62.jpg"/>
          <p:cNvPicPr>
            <a:picLocks noGrp="1" noChangeAspect="1"/>
          </p:cNvPicPr>
          <p:nvPr>
            <p:ph idx="1"/>
          </p:nvPr>
        </p:nvPicPr>
        <p:blipFill>
          <a:blip r:embed="rId2"/>
          <a:srcRect t="2629" b="2133"/>
          <a:stretch>
            <a:fillRect/>
          </a:stretch>
        </p:blipFill>
        <p:spPr>
          <a:xfrm rot="16200000">
            <a:off x="914400" y="-1158240"/>
            <a:ext cx="7315200" cy="91440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759.jpg"/>
          <p:cNvPicPr>
            <a:picLocks noGrp="1" noChangeAspect="1"/>
          </p:cNvPicPr>
          <p:nvPr>
            <p:ph idx="1"/>
          </p:nvPr>
        </p:nvPicPr>
        <p:blipFill>
          <a:blip r:embed="rId2"/>
          <a:stretch>
            <a:fillRect/>
          </a:stretch>
        </p:blipFill>
        <p:spPr>
          <a:xfrm rot="16200000">
            <a:off x="1147282" y="-1147281"/>
            <a:ext cx="6849437" cy="9143999"/>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2311_01.jpg"/>
          <p:cNvPicPr>
            <a:picLocks noGrp="1" noChangeAspect="1"/>
          </p:cNvPicPr>
          <p:nvPr>
            <p:ph idx="1"/>
          </p:nvPr>
        </p:nvPicPr>
        <p:blipFill>
          <a:blip r:embed="rId2"/>
          <a:stretch>
            <a:fillRect/>
          </a:stretch>
        </p:blipFill>
        <p:spPr>
          <a:xfrm rot="16200000">
            <a:off x="1503682" y="-1122682"/>
            <a:ext cx="6136636" cy="914400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2014.jpg"/>
          <p:cNvPicPr>
            <a:picLocks noGrp="1" noChangeAspect="1"/>
          </p:cNvPicPr>
          <p:nvPr>
            <p:ph idx="1"/>
          </p:nvPr>
        </p:nvPicPr>
        <p:blipFill>
          <a:blip r:embed="rId2"/>
          <a:stretch>
            <a:fillRect/>
          </a:stretch>
        </p:blipFill>
        <p:spPr>
          <a:xfrm rot="16200000">
            <a:off x="1133368" y="-1193196"/>
            <a:ext cx="6944121" cy="9210855"/>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97005_410bf (1).jpg"/>
          <p:cNvPicPr>
            <a:picLocks noGrp="1" noChangeAspect="1"/>
          </p:cNvPicPr>
          <p:nvPr>
            <p:ph idx="1"/>
          </p:nvPr>
        </p:nvPicPr>
        <p:blipFill>
          <a:blip r:embed="rId2"/>
          <a:stretch>
            <a:fillRect/>
          </a:stretch>
        </p:blipFill>
        <p:spPr>
          <a:xfrm>
            <a:off x="0" y="1"/>
            <a:ext cx="9144000" cy="6858000"/>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47050.jpg"/>
          <p:cNvPicPr>
            <a:picLocks noGrp="1" noChangeAspect="1"/>
          </p:cNvPicPr>
          <p:nvPr>
            <p:ph idx="1"/>
          </p:nvPr>
        </p:nvPicPr>
        <p:blipFill>
          <a:blip r:embed="rId2"/>
          <a:stretch>
            <a:fillRect/>
          </a:stretch>
        </p:blipFill>
        <p:spPr>
          <a:xfrm rot="16200000">
            <a:off x="1374740" y="-1146140"/>
            <a:ext cx="6477000" cy="9226477"/>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27B 5x8.jpg"/>
          <p:cNvPicPr>
            <a:picLocks noGrp="1" noChangeAspect="1"/>
          </p:cNvPicPr>
          <p:nvPr>
            <p:ph idx="1"/>
          </p:nvPr>
        </p:nvPicPr>
        <p:blipFill>
          <a:blip r:embed="rId2"/>
          <a:stretch>
            <a:fillRect/>
          </a:stretch>
        </p:blipFill>
        <p:spPr>
          <a:xfrm rot="16200000">
            <a:off x="1687048" y="-1229848"/>
            <a:ext cx="5769904" cy="914400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ue+Turkish+Carpet+with+Hyacinth+copy.jpg"/>
          <p:cNvPicPr>
            <a:picLocks noGrp="1" noChangeAspect="1"/>
          </p:cNvPicPr>
          <p:nvPr>
            <p:ph idx="1"/>
          </p:nvPr>
        </p:nvPicPr>
        <p:blipFill>
          <a:blip r:embed="rId2"/>
          <a:srcRect l="3102" t="3237" r="5234" b="2900"/>
          <a:stretch>
            <a:fillRect/>
          </a:stretch>
        </p:blipFill>
        <p:spPr>
          <a:xfrm rot="16200000">
            <a:off x="1143000" y="-1143001"/>
            <a:ext cx="6858001" cy="91440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pet-73.jpg"/>
          <p:cNvPicPr>
            <a:picLocks noGrp="1" noChangeAspect="1"/>
          </p:cNvPicPr>
          <p:nvPr>
            <p:ph idx="1"/>
          </p:nvPr>
        </p:nvPicPr>
        <p:blipFill>
          <a:blip r:embed="rId2"/>
          <a:srcRect l="2664" t="3237"/>
          <a:stretch>
            <a:fillRect/>
          </a:stretch>
        </p:blipFill>
        <p:spPr>
          <a:xfrm>
            <a:off x="0" y="23425"/>
            <a:ext cx="9144000" cy="6834575"/>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nese-rug-cleaning.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l-PH"/>
          </a:p>
        </p:txBody>
      </p:sp>
      <p:sp>
        <p:nvSpPr>
          <p:cNvPr id="3" name="Subtitle 2"/>
          <p:cNvSpPr>
            <a:spLocks noGrp="1"/>
          </p:cNvSpPr>
          <p:nvPr>
            <p:ph type="subTitle" idx="1"/>
          </p:nvPr>
        </p:nvSpPr>
        <p:spPr/>
        <p:txBody>
          <a:bodyPr/>
          <a:lstStyle/>
          <a:p>
            <a:endParaRPr lang="fil-PH"/>
          </a:p>
        </p:txBody>
      </p:sp>
      <p:pic>
        <p:nvPicPr>
          <p:cNvPr id="4" name="Picture 3" descr="0b0616258bff2149e7888b26a0e0818b.jpg"/>
          <p:cNvPicPr>
            <a:picLocks noChangeAspect="1"/>
          </p:cNvPicPr>
          <p:nvPr/>
        </p:nvPicPr>
        <p:blipFill>
          <a:blip r:embed="rId2"/>
          <a:stretch>
            <a:fillRect/>
          </a:stretch>
        </p:blipFill>
        <p:spPr>
          <a:xfrm rot="16200000">
            <a:off x="1151763" y="-1151764"/>
            <a:ext cx="6858000" cy="916152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ollages.jpg"/>
          <p:cNvPicPr>
            <a:picLocks noGrp="1" noChangeAspect="1"/>
          </p:cNvPicPr>
          <p:nvPr>
            <p:ph idx="1"/>
          </p:nvPr>
        </p:nvPicPr>
        <p:blipFill>
          <a:blip r:embed="rId2" cstate="print"/>
          <a:stretch>
            <a:fillRect/>
          </a:stretch>
        </p:blipFill>
        <p:spPr>
          <a:xfrm>
            <a:off x="0" y="1213834"/>
            <a:ext cx="9144000" cy="4566855"/>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urvlinear-designs.jpg"/>
          <p:cNvPicPr>
            <a:picLocks noGrp="1" noChangeAspect="1"/>
          </p:cNvPicPr>
          <p:nvPr>
            <p:ph idx="1"/>
          </p:nvPr>
        </p:nvPicPr>
        <p:blipFill>
          <a:blip r:embed="rId2"/>
          <a:stretch>
            <a:fillRect/>
          </a:stretch>
        </p:blipFill>
        <p:spPr>
          <a:xfrm rot="16200000">
            <a:off x="1143001" y="-1143001"/>
            <a:ext cx="6858000" cy="9143999"/>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1241.jpg"/>
          <p:cNvPicPr>
            <a:picLocks noGrp="1" noChangeAspect="1"/>
          </p:cNvPicPr>
          <p:nvPr>
            <p:ph idx="1"/>
          </p:nvPr>
        </p:nvPicPr>
        <p:blipFill>
          <a:blip r:embed="rId2"/>
          <a:stretch>
            <a:fillRect/>
          </a:stretch>
        </p:blipFill>
        <p:spPr>
          <a:xfrm rot="16200000">
            <a:off x="1586122" y="-1205122"/>
            <a:ext cx="5971757" cy="9144001"/>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1).jpg"/>
          <p:cNvPicPr>
            <a:picLocks noGrp="1" noChangeAspect="1"/>
          </p:cNvPicPr>
          <p:nvPr>
            <p:ph idx="1"/>
          </p:nvPr>
        </p:nvPicPr>
        <p:blipFill>
          <a:blip r:embed="rId2"/>
          <a:stretch>
            <a:fillRect/>
          </a:stretch>
        </p:blipFill>
        <p:spPr>
          <a:xfrm rot="16200000">
            <a:off x="1139070" y="-1139070"/>
            <a:ext cx="6858204" cy="9136344"/>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2).jpg"/>
          <p:cNvPicPr>
            <a:picLocks noGrp="1" noChangeAspect="1"/>
          </p:cNvPicPr>
          <p:nvPr>
            <p:ph idx="1"/>
          </p:nvPr>
        </p:nvPicPr>
        <p:blipFill>
          <a:blip r:embed="rId2"/>
          <a:srcRect l="4624" t="2749" r="7514" b="6529"/>
          <a:stretch>
            <a:fillRect/>
          </a:stretch>
        </p:blipFill>
        <p:spPr>
          <a:xfrm rot="16200000">
            <a:off x="1930279" y="-1168278"/>
            <a:ext cx="5239327" cy="9099884"/>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3).jpg"/>
          <p:cNvPicPr>
            <a:picLocks noGrp="1" noChangeAspect="1"/>
          </p:cNvPicPr>
          <p:nvPr>
            <p:ph idx="1"/>
          </p:nvPr>
        </p:nvPicPr>
        <p:blipFill>
          <a:blip r:embed="rId2"/>
          <a:stretch>
            <a:fillRect/>
          </a:stretch>
        </p:blipFill>
        <p:spPr>
          <a:xfrm rot="16200000">
            <a:off x="1143000" y="-1143000"/>
            <a:ext cx="6858000" cy="9144000"/>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4).jpg"/>
          <p:cNvPicPr>
            <a:picLocks noGrp="1" noChangeAspect="1"/>
          </p:cNvPicPr>
          <p:nvPr>
            <p:ph idx="1"/>
          </p:nvPr>
        </p:nvPicPr>
        <p:blipFill>
          <a:blip r:embed="rId2"/>
          <a:stretch>
            <a:fillRect/>
          </a:stretch>
        </p:blipFill>
        <p:spPr>
          <a:xfrm rot="16200000">
            <a:off x="1411221" y="-1106420"/>
            <a:ext cx="6358994" cy="9181435"/>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5).jpg"/>
          <p:cNvPicPr>
            <a:picLocks noGrp="1" noChangeAspect="1"/>
          </p:cNvPicPr>
          <p:nvPr>
            <p:ph idx="1"/>
          </p:nvPr>
        </p:nvPicPr>
        <p:blipFill>
          <a:blip r:embed="rId2"/>
          <a:stretch>
            <a:fillRect/>
          </a:stretch>
        </p:blipFill>
        <p:spPr>
          <a:xfrm rot="16200000">
            <a:off x="1159589" y="-1216076"/>
            <a:ext cx="6921849" cy="9241026"/>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6).jpg"/>
          <p:cNvPicPr>
            <a:picLocks noGrp="1" noChangeAspect="1"/>
          </p:cNvPicPr>
          <p:nvPr>
            <p:ph idx="1"/>
          </p:nvPr>
        </p:nvPicPr>
        <p:blipFill>
          <a:blip r:embed="rId2"/>
          <a:stretch>
            <a:fillRect/>
          </a:stretch>
        </p:blipFill>
        <p:spPr>
          <a:xfrm rot="16200000">
            <a:off x="1129408" y="-1156593"/>
            <a:ext cx="6858000" cy="9171185"/>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7).jpg"/>
          <p:cNvPicPr>
            <a:picLocks noGrp="1" noChangeAspect="1"/>
          </p:cNvPicPr>
          <p:nvPr>
            <p:ph idx="1"/>
          </p:nvPr>
        </p:nvPicPr>
        <p:blipFill>
          <a:blip r:embed="rId2"/>
          <a:stretch>
            <a:fillRect/>
          </a:stretch>
        </p:blipFill>
        <p:spPr>
          <a:xfrm rot="16200000">
            <a:off x="1091659" y="-1244060"/>
            <a:ext cx="6808286" cy="929640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a23s78.jpg"/>
          <p:cNvPicPr>
            <a:picLocks noGrp="1" noChangeAspect="1"/>
          </p:cNvPicPr>
          <p:nvPr>
            <p:ph idx="1"/>
          </p:nvPr>
        </p:nvPicPr>
        <p:blipFill>
          <a:blip r:embed="rId2"/>
          <a:stretch>
            <a:fillRect/>
          </a:stretch>
        </p:blipFill>
        <p:spPr>
          <a:xfrm>
            <a:off x="0" y="457200"/>
            <a:ext cx="9144000" cy="5959951"/>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ownload (8).jpg"/>
          <p:cNvPicPr>
            <a:picLocks noGrp="1" noChangeAspect="1"/>
          </p:cNvPicPr>
          <p:nvPr>
            <p:ph idx="1"/>
          </p:nvPr>
        </p:nvPicPr>
        <p:blipFill>
          <a:blip r:embed="rId2"/>
          <a:srcRect l="1662"/>
          <a:stretch>
            <a:fillRect/>
          </a:stretch>
        </p:blipFill>
        <p:spPr>
          <a:xfrm>
            <a:off x="0" y="841538"/>
            <a:ext cx="9144000" cy="5224607"/>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8).jpg"/>
          <p:cNvPicPr>
            <a:picLocks noGrp="1" noChangeAspect="1"/>
          </p:cNvPicPr>
          <p:nvPr>
            <p:ph idx="1"/>
          </p:nvPr>
        </p:nvPicPr>
        <p:blipFill>
          <a:blip r:embed="rId2"/>
          <a:stretch>
            <a:fillRect/>
          </a:stretch>
        </p:blipFill>
        <p:spPr>
          <a:xfrm rot="16200000">
            <a:off x="-860559" y="860560"/>
            <a:ext cx="6857999" cy="5136880"/>
          </a:xfrm>
        </p:spPr>
      </p:pic>
      <p:pic>
        <p:nvPicPr>
          <p:cNvPr id="6" name="Picture 5" descr="download.jpg"/>
          <p:cNvPicPr>
            <a:picLocks noChangeAspect="1"/>
          </p:cNvPicPr>
          <p:nvPr/>
        </p:nvPicPr>
        <p:blipFill>
          <a:blip r:embed="rId3"/>
          <a:stretch>
            <a:fillRect/>
          </a:stretch>
        </p:blipFill>
        <p:spPr>
          <a:xfrm>
            <a:off x="4997910" y="685800"/>
            <a:ext cx="4146090" cy="567928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0).jpg"/>
          <p:cNvPicPr>
            <a:picLocks noGrp="1" noChangeAspect="1"/>
          </p:cNvPicPr>
          <p:nvPr>
            <p:ph idx="1"/>
          </p:nvPr>
        </p:nvPicPr>
        <p:blipFill>
          <a:blip r:embed="rId2"/>
          <a:stretch>
            <a:fillRect/>
          </a:stretch>
        </p:blipFill>
        <p:spPr>
          <a:xfrm rot="16200000">
            <a:off x="-953047" y="893376"/>
            <a:ext cx="6858002" cy="5071244"/>
          </a:xfrm>
        </p:spPr>
      </p:pic>
      <p:pic>
        <p:nvPicPr>
          <p:cNvPr id="6" name="Picture 5" descr="images (22).jpg"/>
          <p:cNvPicPr>
            <a:picLocks noChangeAspect="1"/>
          </p:cNvPicPr>
          <p:nvPr/>
        </p:nvPicPr>
        <p:blipFill>
          <a:blip r:embed="rId3"/>
          <a:stretch>
            <a:fillRect/>
          </a:stretch>
        </p:blipFill>
        <p:spPr>
          <a:xfrm>
            <a:off x="4779463" y="0"/>
            <a:ext cx="4503031" cy="6858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3).jpg"/>
          <p:cNvPicPr>
            <a:picLocks noGrp="1" noChangeAspect="1"/>
          </p:cNvPicPr>
          <p:nvPr>
            <p:ph idx="1"/>
          </p:nvPr>
        </p:nvPicPr>
        <p:blipFill>
          <a:blip r:embed="rId2"/>
          <a:stretch>
            <a:fillRect/>
          </a:stretch>
        </p:blipFill>
        <p:spPr>
          <a:xfrm>
            <a:off x="-1" y="-1"/>
            <a:ext cx="5513833" cy="6858001"/>
          </a:xfrm>
        </p:spPr>
      </p:pic>
      <p:pic>
        <p:nvPicPr>
          <p:cNvPr id="6" name="Picture 5" descr="images (25).jpg"/>
          <p:cNvPicPr>
            <a:picLocks noChangeAspect="1"/>
          </p:cNvPicPr>
          <p:nvPr/>
        </p:nvPicPr>
        <p:blipFill>
          <a:blip r:embed="rId3"/>
          <a:srcRect l="11039" t="4134" r="11687" b="4910"/>
          <a:stretch>
            <a:fillRect/>
          </a:stretch>
        </p:blipFill>
        <p:spPr>
          <a:xfrm>
            <a:off x="5486400" y="435429"/>
            <a:ext cx="3657600" cy="574765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7" name="Content Placeholder 6" descr="images (26).jpg"/>
          <p:cNvPicPr>
            <a:picLocks noGrp="1" noChangeAspect="1"/>
          </p:cNvPicPr>
          <p:nvPr>
            <p:ph idx="1"/>
          </p:nvPr>
        </p:nvPicPr>
        <p:blipFill>
          <a:blip r:embed="rId2"/>
          <a:srcRect l="17778" r="18222"/>
          <a:stretch>
            <a:fillRect/>
          </a:stretch>
        </p:blipFill>
        <p:spPr>
          <a:xfrm>
            <a:off x="0" y="23812"/>
            <a:ext cx="4373880" cy="6834188"/>
          </a:xfrm>
        </p:spPr>
      </p:pic>
      <p:pic>
        <p:nvPicPr>
          <p:cNvPr id="8" name="Picture 7" descr="images (27).jpg"/>
          <p:cNvPicPr>
            <a:picLocks noChangeAspect="1"/>
          </p:cNvPicPr>
          <p:nvPr/>
        </p:nvPicPr>
        <p:blipFill>
          <a:blip r:embed="rId3"/>
          <a:stretch>
            <a:fillRect/>
          </a:stretch>
        </p:blipFill>
        <p:spPr>
          <a:xfrm>
            <a:off x="4267199" y="0"/>
            <a:ext cx="4912221"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9).jpg"/>
          <p:cNvPicPr>
            <a:picLocks noGrp="1" noChangeAspect="1"/>
          </p:cNvPicPr>
          <p:nvPr>
            <p:ph idx="1"/>
          </p:nvPr>
        </p:nvPicPr>
        <p:blipFill>
          <a:blip r:embed="rId2"/>
          <a:stretch>
            <a:fillRect/>
          </a:stretch>
        </p:blipFill>
        <p:spPr>
          <a:xfrm>
            <a:off x="-1" y="-28771"/>
            <a:ext cx="5158431" cy="6886771"/>
          </a:xfrm>
        </p:spPr>
      </p:pic>
      <p:pic>
        <p:nvPicPr>
          <p:cNvPr id="6" name="Picture 5" descr="qajar-woman-on-horse-photos-of-persian-antique-rugs-kilims-carpets-persian-art.jpg"/>
          <p:cNvPicPr>
            <a:picLocks noChangeAspect="1"/>
          </p:cNvPicPr>
          <p:nvPr/>
        </p:nvPicPr>
        <p:blipFill>
          <a:blip r:embed="rId3"/>
          <a:stretch>
            <a:fillRect/>
          </a:stretch>
        </p:blipFill>
        <p:spPr>
          <a:xfrm>
            <a:off x="5105400" y="1676400"/>
            <a:ext cx="3911600" cy="29337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0).jpg"/>
          <p:cNvPicPr>
            <a:picLocks noGrp="1" noChangeAspect="1"/>
          </p:cNvPicPr>
          <p:nvPr>
            <p:ph idx="1"/>
          </p:nvPr>
        </p:nvPicPr>
        <p:blipFill>
          <a:blip r:embed="rId2"/>
          <a:stretch>
            <a:fillRect/>
          </a:stretch>
        </p:blipFill>
        <p:spPr>
          <a:xfrm rot="16200000">
            <a:off x="-895350" y="857250"/>
            <a:ext cx="6858000" cy="5143500"/>
          </a:xfrm>
        </p:spPr>
      </p:pic>
      <p:pic>
        <p:nvPicPr>
          <p:cNvPr id="6" name="Picture 5" descr="images (31).jpg"/>
          <p:cNvPicPr>
            <a:picLocks noChangeAspect="1"/>
          </p:cNvPicPr>
          <p:nvPr/>
        </p:nvPicPr>
        <p:blipFill>
          <a:blip r:embed="rId3"/>
          <a:stretch>
            <a:fillRect/>
          </a:stretch>
        </p:blipFill>
        <p:spPr>
          <a:xfrm>
            <a:off x="5105400" y="0"/>
            <a:ext cx="4038600" cy="6858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2).jpg"/>
          <p:cNvPicPr>
            <a:picLocks noGrp="1" noChangeAspect="1"/>
          </p:cNvPicPr>
          <p:nvPr>
            <p:ph idx="1"/>
          </p:nvPr>
        </p:nvPicPr>
        <p:blipFill>
          <a:blip r:embed="rId2"/>
          <a:stretch>
            <a:fillRect/>
          </a:stretch>
        </p:blipFill>
        <p:spPr>
          <a:xfrm rot="16200000">
            <a:off x="-933993" y="933993"/>
            <a:ext cx="6858000" cy="4990014"/>
          </a:xfrm>
        </p:spPr>
      </p:pic>
      <p:pic>
        <p:nvPicPr>
          <p:cNvPr id="6" name="Picture 5" descr="images (33).jpg"/>
          <p:cNvPicPr>
            <a:picLocks noChangeAspect="1"/>
          </p:cNvPicPr>
          <p:nvPr/>
        </p:nvPicPr>
        <p:blipFill>
          <a:blip r:embed="rId3"/>
          <a:stretch>
            <a:fillRect/>
          </a:stretch>
        </p:blipFill>
        <p:spPr>
          <a:xfrm>
            <a:off x="4953001" y="762000"/>
            <a:ext cx="4191000" cy="528066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4).jpg"/>
          <p:cNvPicPr>
            <a:picLocks noGrp="1" noChangeAspect="1"/>
          </p:cNvPicPr>
          <p:nvPr>
            <p:ph idx="1"/>
          </p:nvPr>
        </p:nvPicPr>
        <p:blipFill>
          <a:blip r:embed="rId2"/>
          <a:stretch>
            <a:fillRect/>
          </a:stretch>
        </p:blipFill>
        <p:spPr>
          <a:xfrm rot="16200000">
            <a:off x="-1004549" y="1004547"/>
            <a:ext cx="6812549" cy="4803451"/>
          </a:xfrm>
        </p:spPr>
      </p:pic>
      <p:pic>
        <p:nvPicPr>
          <p:cNvPr id="6" name="Picture 5" descr="images (35).jpg"/>
          <p:cNvPicPr>
            <a:picLocks noChangeAspect="1"/>
          </p:cNvPicPr>
          <p:nvPr/>
        </p:nvPicPr>
        <p:blipFill>
          <a:blip r:embed="rId3"/>
          <a:stretch>
            <a:fillRect/>
          </a:stretch>
        </p:blipFill>
        <p:spPr>
          <a:xfrm rot="16200000">
            <a:off x="4078397" y="1184053"/>
            <a:ext cx="5792456" cy="433875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8).jpg"/>
          <p:cNvPicPr>
            <a:picLocks noGrp="1" noChangeAspect="1"/>
          </p:cNvPicPr>
          <p:nvPr>
            <p:ph idx="1"/>
          </p:nvPr>
        </p:nvPicPr>
        <p:blipFill>
          <a:blip r:embed="rId2"/>
          <a:stretch>
            <a:fillRect/>
          </a:stretch>
        </p:blipFill>
        <p:spPr>
          <a:xfrm>
            <a:off x="22322" y="0"/>
            <a:ext cx="5051886" cy="6858000"/>
          </a:xfrm>
        </p:spPr>
      </p:pic>
      <p:pic>
        <p:nvPicPr>
          <p:cNvPr id="6" name="Picture 5" descr="images (39).jpg"/>
          <p:cNvPicPr>
            <a:picLocks noChangeAspect="1"/>
          </p:cNvPicPr>
          <p:nvPr/>
        </p:nvPicPr>
        <p:blipFill>
          <a:blip r:embed="rId3"/>
          <a:stretch>
            <a:fillRect/>
          </a:stretch>
        </p:blipFill>
        <p:spPr>
          <a:xfrm>
            <a:off x="5092095" y="685800"/>
            <a:ext cx="4051905" cy="5105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7carpets-web4-superJumbo.jpg"/>
          <p:cNvPicPr>
            <a:picLocks noGrp="1" noChangeAspect="1"/>
          </p:cNvPicPr>
          <p:nvPr>
            <p:ph idx="1"/>
          </p:nvPr>
        </p:nvPicPr>
        <p:blipFill>
          <a:blip r:embed="rId2"/>
          <a:stretch>
            <a:fillRect/>
          </a:stretch>
        </p:blipFill>
        <p:spPr>
          <a:xfrm>
            <a:off x="0" y="19049"/>
            <a:ext cx="9133417" cy="6850063"/>
          </a:xfr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1).jpg"/>
          <p:cNvPicPr>
            <a:picLocks noGrp="1" noChangeAspect="1"/>
          </p:cNvPicPr>
          <p:nvPr>
            <p:ph idx="1"/>
          </p:nvPr>
        </p:nvPicPr>
        <p:blipFill>
          <a:blip r:embed="rId2"/>
          <a:stretch>
            <a:fillRect/>
          </a:stretch>
        </p:blipFill>
        <p:spPr>
          <a:xfrm rot="16200000">
            <a:off x="-858282" y="858283"/>
            <a:ext cx="6839858" cy="5123292"/>
          </a:xfrm>
        </p:spPr>
      </p:pic>
      <p:pic>
        <p:nvPicPr>
          <p:cNvPr id="8" name="Picture 7" descr="images (43).jpg"/>
          <p:cNvPicPr>
            <a:picLocks noChangeAspect="1"/>
          </p:cNvPicPr>
          <p:nvPr/>
        </p:nvPicPr>
        <p:blipFill>
          <a:blip r:embed="rId3"/>
          <a:srcRect b="11111"/>
          <a:stretch>
            <a:fillRect/>
          </a:stretch>
        </p:blipFill>
        <p:spPr>
          <a:xfrm rot="16200000">
            <a:off x="3741964" y="1430107"/>
            <a:ext cx="6896101" cy="4016829"/>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dirty="0"/>
          </a:p>
        </p:txBody>
      </p:sp>
      <p:pic>
        <p:nvPicPr>
          <p:cNvPr id="4" name="Content Placeholder 3" descr="images (44).jpg"/>
          <p:cNvPicPr>
            <a:picLocks noGrp="1" noChangeAspect="1"/>
          </p:cNvPicPr>
          <p:nvPr>
            <p:ph idx="1"/>
          </p:nvPr>
        </p:nvPicPr>
        <p:blipFill>
          <a:blip r:embed="rId2"/>
          <a:srcRect b="6897"/>
          <a:stretch>
            <a:fillRect/>
          </a:stretch>
        </p:blipFill>
        <p:spPr>
          <a:xfrm>
            <a:off x="0" y="762000"/>
            <a:ext cx="5339644" cy="5315038"/>
          </a:xfrm>
        </p:spPr>
      </p:pic>
      <p:pic>
        <p:nvPicPr>
          <p:cNvPr id="6" name="Picture 5" descr="images (45).jpg"/>
          <p:cNvPicPr>
            <a:picLocks noChangeAspect="1"/>
          </p:cNvPicPr>
          <p:nvPr/>
        </p:nvPicPr>
        <p:blipFill>
          <a:blip r:embed="rId3"/>
          <a:stretch>
            <a:fillRect/>
          </a:stretch>
        </p:blipFill>
        <p:spPr>
          <a:xfrm>
            <a:off x="5334000" y="734975"/>
            <a:ext cx="3809999" cy="5325465"/>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6).jpg"/>
          <p:cNvPicPr>
            <a:picLocks noGrp="1" noChangeAspect="1"/>
          </p:cNvPicPr>
          <p:nvPr>
            <p:ph idx="1"/>
          </p:nvPr>
        </p:nvPicPr>
        <p:blipFill>
          <a:blip r:embed="rId2"/>
          <a:srcRect b="17526"/>
          <a:stretch>
            <a:fillRect/>
          </a:stretch>
        </p:blipFill>
        <p:spPr>
          <a:xfrm rot="16200000">
            <a:off x="-1091565" y="1042034"/>
            <a:ext cx="6907531" cy="4724400"/>
          </a:xfrm>
        </p:spPr>
      </p:pic>
      <p:pic>
        <p:nvPicPr>
          <p:cNvPr id="6" name="Picture 5" descr="images (47).jpg"/>
          <p:cNvPicPr>
            <a:picLocks noChangeAspect="1"/>
          </p:cNvPicPr>
          <p:nvPr/>
        </p:nvPicPr>
        <p:blipFill>
          <a:blip r:embed="rId3"/>
          <a:stretch>
            <a:fillRect/>
          </a:stretch>
        </p:blipFill>
        <p:spPr>
          <a:xfrm>
            <a:off x="4724400" y="-115630"/>
            <a:ext cx="4419600" cy="6938031"/>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8).jpg"/>
          <p:cNvPicPr>
            <a:picLocks noGrp="1" noChangeAspect="1"/>
          </p:cNvPicPr>
          <p:nvPr>
            <p:ph idx="1"/>
          </p:nvPr>
        </p:nvPicPr>
        <p:blipFill>
          <a:blip r:embed="rId2"/>
          <a:stretch>
            <a:fillRect/>
          </a:stretch>
        </p:blipFill>
        <p:spPr>
          <a:xfrm rot="16200000">
            <a:off x="-1208008" y="1126313"/>
            <a:ext cx="6858001" cy="4605372"/>
          </a:xfrm>
        </p:spPr>
      </p:pic>
      <p:pic>
        <p:nvPicPr>
          <p:cNvPr id="6" name="Picture 5" descr="images (49).jpg"/>
          <p:cNvPicPr>
            <a:picLocks noChangeAspect="1"/>
          </p:cNvPicPr>
          <p:nvPr/>
        </p:nvPicPr>
        <p:blipFill>
          <a:blip r:embed="rId3"/>
          <a:stretch>
            <a:fillRect/>
          </a:stretch>
        </p:blipFill>
        <p:spPr>
          <a:xfrm>
            <a:off x="4419600" y="0"/>
            <a:ext cx="4706147" cy="6842123"/>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0).jpg"/>
          <p:cNvPicPr>
            <a:picLocks noGrp="1" noChangeAspect="1"/>
          </p:cNvPicPr>
          <p:nvPr>
            <p:ph idx="1"/>
          </p:nvPr>
        </p:nvPicPr>
        <p:blipFill>
          <a:blip r:embed="rId2"/>
          <a:stretch>
            <a:fillRect/>
          </a:stretch>
        </p:blipFill>
        <p:spPr>
          <a:xfrm>
            <a:off x="-11506" y="0"/>
            <a:ext cx="5056095" cy="6858000"/>
          </a:xfrm>
        </p:spPr>
      </p:pic>
      <p:pic>
        <p:nvPicPr>
          <p:cNvPr id="6" name="Picture 5" descr="images (51).jpg"/>
          <p:cNvPicPr>
            <a:picLocks noChangeAspect="1"/>
          </p:cNvPicPr>
          <p:nvPr/>
        </p:nvPicPr>
        <p:blipFill>
          <a:blip r:embed="rId3"/>
          <a:stretch>
            <a:fillRect/>
          </a:stretch>
        </p:blipFill>
        <p:spPr>
          <a:xfrm>
            <a:off x="4875296" y="381000"/>
            <a:ext cx="4268704" cy="6238875"/>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3).jpg"/>
          <p:cNvPicPr>
            <a:picLocks noGrp="1" noChangeAspect="1"/>
          </p:cNvPicPr>
          <p:nvPr>
            <p:ph idx="1"/>
          </p:nvPr>
        </p:nvPicPr>
        <p:blipFill>
          <a:blip r:embed="rId2"/>
          <a:stretch>
            <a:fillRect/>
          </a:stretch>
        </p:blipFill>
        <p:spPr>
          <a:xfrm>
            <a:off x="0" y="228600"/>
            <a:ext cx="5334000" cy="6400800"/>
          </a:xfrm>
        </p:spPr>
      </p:pic>
      <p:pic>
        <p:nvPicPr>
          <p:cNvPr id="6" name="Picture 5" descr="images (56).jpg"/>
          <p:cNvPicPr>
            <a:picLocks noChangeAspect="1"/>
          </p:cNvPicPr>
          <p:nvPr/>
        </p:nvPicPr>
        <p:blipFill>
          <a:blip r:embed="rId3"/>
          <a:stretch>
            <a:fillRect/>
          </a:stretch>
        </p:blipFill>
        <p:spPr>
          <a:xfrm>
            <a:off x="5235575" y="209877"/>
            <a:ext cx="3900752" cy="6419523"/>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7).jpg"/>
          <p:cNvPicPr>
            <a:picLocks noGrp="1" noChangeAspect="1"/>
          </p:cNvPicPr>
          <p:nvPr>
            <p:ph idx="1"/>
          </p:nvPr>
        </p:nvPicPr>
        <p:blipFill>
          <a:blip r:embed="rId2"/>
          <a:stretch>
            <a:fillRect/>
          </a:stretch>
        </p:blipFill>
        <p:spPr>
          <a:xfrm>
            <a:off x="0" y="1143000"/>
            <a:ext cx="4643562" cy="4495800"/>
          </a:xfrm>
        </p:spPr>
      </p:pic>
      <p:pic>
        <p:nvPicPr>
          <p:cNvPr id="6" name="Picture 5" descr="images (68).jpg"/>
          <p:cNvPicPr>
            <a:picLocks noChangeAspect="1"/>
          </p:cNvPicPr>
          <p:nvPr/>
        </p:nvPicPr>
        <p:blipFill>
          <a:blip r:embed="rId3"/>
          <a:stretch>
            <a:fillRect/>
          </a:stretch>
        </p:blipFill>
        <p:spPr>
          <a:xfrm>
            <a:off x="4648201" y="1219200"/>
            <a:ext cx="4495800" cy="44196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8).jpg"/>
          <p:cNvPicPr>
            <a:picLocks noGrp="1" noChangeAspect="1"/>
          </p:cNvPicPr>
          <p:nvPr>
            <p:ph idx="1"/>
          </p:nvPr>
        </p:nvPicPr>
        <p:blipFill>
          <a:blip r:embed="rId2"/>
          <a:stretch>
            <a:fillRect/>
          </a:stretch>
        </p:blipFill>
        <p:spPr>
          <a:xfrm rot="16200000">
            <a:off x="-1243576" y="1243575"/>
            <a:ext cx="6858000" cy="4370847"/>
          </a:xfrm>
        </p:spPr>
      </p:pic>
      <p:pic>
        <p:nvPicPr>
          <p:cNvPr id="6" name="Picture 5" descr="images (59).jpg"/>
          <p:cNvPicPr>
            <a:picLocks noChangeAspect="1"/>
          </p:cNvPicPr>
          <p:nvPr/>
        </p:nvPicPr>
        <p:blipFill>
          <a:blip r:embed="rId3"/>
          <a:stretch>
            <a:fillRect/>
          </a:stretch>
        </p:blipFill>
        <p:spPr>
          <a:xfrm rot="16200000">
            <a:off x="3264504" y="1000846"/>
            <a:ext cx="6910413" cy="4803893"/>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0).jpg"/>
          <p:cNvPicPr>
            <a:picLocks noGrp="1" noChangeAspect="1"/>
          </p:cNvPicPr>
          <p:nvPr>
            <p:ph idx="1"/>
          </p:nvPr>
        </p:nvPicPr>
        <p:blipFill>
          <a:blip r:embed="rId2"/>
          <a:stretch>
            <a:fillRect/>
          </a:stretch>
        </p:blipFill>
        <p:spPr>
          <a:xfrm rot="16200000">
            <a:off x="-1143468" y="1143469"/>
            <a:ext cx="6858000" cy="4571062"/>
          </a:xfrm>
        </p:spPr>
      </p:pic>
      <p:pic>
        <p:nvPicPr>
          <p:cNvPr id="7" name="Picture 6" descr="images (61).jpg"/>
          <p:cNvPicPr>
            <a:picLocks noChangeAspect="1"/>
          </p:cNvPicPr>
          <p:nvPr/>
        </p:nvPicPr>
        <p:blipFill>
          <a:blip r:embed="rId3"/>
          <a:srcRect b="11558"/>
          <a:stretch>
            <a:fillRect/>
          </a:stretch>
        </p:blipFill>
        <p:spPr>
          <a:xfrm rot="16200000">
            <a:off x="3360038" y="1096237"/>
            <a:ext cx="6858000" cy="4665526"/>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8).jpg"/>
          <p:cNvPicPr>
            <a:picLocks noGrp="1" noChangeAspect="1"/>
          </p:cNvPicPr>
          <p:nvPr>
            <p:ph idx="1"/>
          </p:nvPr>
        </p:nvPicPr>
        <p:blipFill>
          <a:blip r:embed="rId2"/>
          <a:stretch>
            <a:fillRect/>
          </a:stretch>
        </p:blipFill>
        <p:spPr>
          <a:xfrm>
            <a:off x="0" y="0"/>
            <a:ext cx="9182806" cy="68580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411_42-25432702.jpg"/>
          <p:cNvPicPr>
            <a:picLocks noGrp="1" noChangeAspect="1"/>
          </p:cNvPicPr>
          <p:nvPr>
            <p:ph idx="1"/>
          </p:nvPr>
        </p:nvPicPr>
        <p:blipFill>
          <a:blip r:embed="rId2"/>
          <a:stretch>
            <a:fillRect/>
          </a:stretch>
        </p:blipFill>
        <p:spPr>
          <a:xfrm>
            <a:off x="0" y="381000"/>
            <a:ext cx="9255988" cy="6158607"/>
          </a:xfr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9).jpg"/>
          <p:cNvPicPr>
            <a:picLocks noGrp="1" noChangeAspect="1"/>
          </p:cNvPicPr>
          <p:nvPr>
            <p:ph idx="1"/>
          </p:nvPr>
        </p:nvPicPr>
        <p:blipFill>
          <a:blip r:embed="rId2"/>
          <a:stretch>
            <a:fillRect/>
          </a:stretch>
        </p:blipFill>
        <p:spPr>
          <a:xfrm>
            <a:off x="0" y="228600"/>
            <a:ext cx="9144001" cy="6356610"/>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0).jpg"/>
          <p:cNvPicPr>
            <a:picLocks noGrp="1" noChangeAspect="1"/>
          </p:cNvPicPr>
          <p:nvPr>
            <p:ph idx="1"/>
          </p:nvPr>
        </p:nvPicPr>
        <p:blipFill>
          <a:blip r:embed="rId2"/>
          <a:stretch>
            <a:fillRect/>
          </a:stretch>
        </p:blipFill>
        <p:spPr>
          <a:xfrm>
            <a:off x="0" y="-18241"/>
            <a:ext cx="9151365" cy="6854690"/>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1).jpg"/>
          <p:cNvPicPr>
            <a:picLocks noGrp="1" noChangeAspect="1"/>
          </p:cNvPicPr>
          <p:nvPr>
            <p:ph idx="1"/>
          </p:nvPr>
        </p:nvPicPr>
        <p:blipFill>
          <a:blip r:embed="rId2"/>
          <a:srcRect b="11558"/>
          <a:stretch>
            <a:fillRect/>
          </a:stretch>
        </p:blipFill>
        <p:spPr>
          <a:xfrm>
            <a:off x="0" y="304800"/>
            <a:ext cx="9144000" cy="6336000"/>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2).jpg"/>
          <p:cNvPicPr>
            <a:picLocks noGrp="1" noChangeAspect="1"/>
          </p:cNvPicPr>
          <p:nvPr>
            <p:ph idx="1"/>
          </p:nvPr>
        </p:nvPicPr>
        <p:blipFill>
          <a:blip r:embed="rId2"/>
          <a:stretch>
            <a:fillRect/>
          </a:stretch>
        </p:blipFill>
        <p:spPr>
          <a:xfrm>
            <a:off x="0" y="762000"/>
            <a:ext cx="9184254" cy="5143182"/>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3).jpg"/>
          <p:cNvPicPr>
            <a:picLocks noGrp="1" noChangeAspect="1"/>
          </p:cNvPicPr>
          <p:nvPr>
            <p:ph idx="1"/>
          </p:nvPr>
        </p:nvPicPr>
        <p:blipFill>
          <a:blip r:embed="rId2"/>
          <a:srcRect b="12650"/>
          <a:stretch>
            <a:fillRect/>
          </a:stretch>
        </p:blipFill>
        <p:spPr>
          <a:xfrm>
            <a:off x="0" y="381000"/>
            <a:ext cx="9143999" cy="6036930"/>
          </a:xfr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4).jpg"/>
          <p:cNvPicPr>
            <a:picLocks noGrp="1" noChangeAspect="1"/>
          </p:cNvPicPr>
          <p:nvPr>
            <p:ph idx="1"/>
          </p:nvPr>
        </p:nvPicPr>
        <p:blipFill>
          <a:blip r:embed="rId2"/>
          <a:stretch>
            <a:fillRect/>
          </a:stretch>
        </p:blipFill>
        <p:spPr>
          <a:xfrm>
            <a:off x="0" y="0"/>
            <a:ext cx="9144000" cy="6874402"/>
          </a:xfr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5).jpg"/>
          <p:cNvPicPr>
            <a:picLocks noGrp="1" noChangeAspect="1"/>
          </p:cNvPicPr>
          <p:nvPr>
            <p:ph idx="1"/>
          </p:nvPr>
        </p:nvPicPr>
        <p:blipFill>
          <a:blip r:embed="rId2"/>
          <a:stretch>
            <a:fillRect/>
          </a:stretch>
        </p:blipFill>
        <p:spPr>
          <a:xfrm>
            <a:off x="0" y="228600"/>
            <a:ext cx="9144000" cy="6356609"/>
          </a:xfr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6).jpg"/>
          <p:cNvPicPr>
            <a:picLocks noGrp="1" noChangeAspect="1"/>
          </p:cNvPicPr>
          <p:nvPr>
            <p:ph idx="1"/>
          </p:nvPr>
        </p:nvPicPr>
        <p:blipFill>
          <a:blip r:embed="rId2"/>
          <a:stretch>
            <a:fillRect/>
          </a:stretch>
        </p:blipFill>
        <p:spPr>
          <a:xfrm>
            <a:off x="0" y="0"/>
            <a:ext cx="9144000" cy="6931479"/>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7).jpg"/>
          <p:cNvPicPr>
            <a:picLocks noGrp="1" noChangeAspect="1"/>
          </p:cNvPicPr>
          <p:nvPr>
            <p:ph idx="1"/>
          </p:nvPr>
        </p:nvPicPr>
        <p:blipFill>
          <a:blip r:embed="rId2"/>
          <a:stretch>
            <a:fillRect/>
          </a:stretch>
        </p:blipFill>
        <p:spPr>
          <a:xfrm>
            <a:off x="0" y="-105218"/>
            <a:ext cx="9144000" cy="6963218"/>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8).jpg"/>
          <p:cNvPicPr>
            <a:picLocks noGrp="1" noChangeAspect="1"/>
          </p:cNvPicPr>
          <p:nvPr>
            <p:ph idx="1"/>
          </p:nvPr>
        </p:nvPicPr>
        <p:blipFill>
          <a:blip r:embed="rId2"/>
          <a:stretch>
            <a:fillRect/>
          </a:stretch>
        </p:blipFill>
        <p:spPr>
          <a:xfrm>
            <a:off x="990600" y="1"/>
            <a:ext cx="7085674" cy="6858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648842a03c1ea6f06e2d783e882c87e.jpg"/>
          <p:cNvPicPr>
            <a:picLocks noGrp="1" noChangeAspect="1"/>
          </p:cNvPicPr>
          <p:nvPr>
            <p:ph idx="1"/>
          </p:nvPr>
        </p:nvPicPr>
        <p:blipFill>
          <a:blip r:embed="rId2"/>
          <a:stretch>
            <a:fillRect/>
          </a:stretch>
        </p:blipFill>
        <p:spPr>
          <a:xfrm>
            <a:off x="1143000" y="7292"/>
            <a:ext cx="7029422" cy="6850708"/>
          </a:xfr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9).jpg"/>
          <p:cNvPicPr>
            <a:picLocks noGrp="1" noChangeAspect="1"/>
          </p:cNvPicPr>
          <p:nvPr>
            <p:ph idx="1"/>
          </p:nvPr>
        </p:nvPicPr>
        <p:blipFill>
          <a:blip r:embed="rId2"/>
          <a:stretch>
            <a:fillRect/>
          </a:stretch>
        </p:blipFill>
        <p:spPr>
          <a:xfrm>
            <a:off x="0" y="-9731"/>
            <a:ext cx="9144000" cy="6863379"/>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0).jpg"/>
          <p:cNvPicPr>
            <a:picLocks noGrp="1" noChangeAspect="1"/>
          </p:cNvPicPr>
          <p:nvPr>
            <p:ph idx="1"/>
          </p:nvPr>
        </p:nvPicPr>
        <p:blipFill>
          <a:blip r:embed="rId2"/>
          <a:srcRect r="10976"/>
          <a:stretch>
            <a:fillRect/>
          </a:stretch>
        </p:blipFill>
        <p:spPr>
          <a:xfrm rot="16200000">
            <a:off x="1194948" y="-1194948"/>
            <a:ext cx="6868605" cy="9258501"/>
          </a:xfr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2).jpg"/>
          <p:cNvPicPr>
            <a:picLocks noGrp="1" noChangeAspect="1"/>
          </p:cNvPicPr>
          <p:nvPr>
            <p:ph idx="1"/>
          </p:nvPr>
        </p:nvPicPr>
        <p:blipFill>
          <a:blip r:embed="rId2"/>
          <a:stretch>
            <a:fillRect/>
          </a:stretch>
        </p:blipFill>
        <p:spPr>
          <a:xfrm>
            <a:off x="0" y="0"/>
            <a:ext cx="9144000" cy="6836449"/>
          </a:xfr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3).jpg"/>
          <p:cNvPicPr>
            <a:picLocks noGrp="1" noChangeAspect="1"/>
          </p:cNvPicPr>
          <p:nvPr>
            <p:ph idx="1"/>
          </p:nvPr>
        </p:nvPicPr>
        <p:blipFill>
          <a:blip r:embed="rId2"/>
          <a:stretch>
            <a:fillRect/>
          </a:stretch>
        </p:blipFill>
        <p:spPr>
          <a:xfrm>
            <a:off x="41379" y="457200"/>
            <a:ext cx="9102621" cy="6057380"/>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7" name="Content Placeholder 6" descr="images (74).jpg"/>
          <p:cNvPicPr>
            <a:picLocks noGrp="1" noChangeAspect="1"/>
          </p:cNvPicPr>
          <p:nvPr>
            <p:ph idx="1"/>
          </p:nvPr>
        </p:nvPicPr>
        <p:blipFill>
          <a:blip r:embed="rId2"/>
          <a:stretch>
            <a:fillRect/>
          </a:stretch>
        </p:blipFill>
        <p:spPr>
          <a:xfrm>
            <a:off x="0" y="381000"/>
            <a:ext cx="9179125" cy="6108291"/>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5).jpg"/>
          <p:cNvPicPr>
            <a:picLocks noGrp="1" noChangeAspect="1"/>
          </p:cNvPicPr>
          <p:nvPr>
            <p:ph idx="1"/>
          </p:nvPr>
        </p:nvPicPr>
        <p:blipFill>
          <a:blip r:embed="rId2"/>
          <a:srcRect l="6284" t="3758" r="1913" b="6061"/>
          <a:stretch>
            <a:fillRect/>
          </a:stretch>
        </p:blipFill>
        <p:spPr>
          <a:xfrm rot="16200000">
            <a:off x="1380581" y="-1228180"/>
            <a:ext cx="6442710" cy="9203871"/>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6).jpg"/>
          <p:cNvPicPr>
            <a:picLocks noGrp="1" noChangeAspect="1"/>
          </p:cNvPicPr>
          <p:nvPr>
            <p:ph idx="1"/>
          </p:nvPr>
        </p:nvPicPr>
        <p:blipFill>
          <a:blip r:embed="rId2"/>
          <a:stretch>
            <a:fillRect/>
          </a:stretch>
        </p:blipFill>
        <p:spPr>
          <a:xfrm>
            <a:off x="0" y="457200"/>
            <a:ext cx="9140817" cy="6082799"/>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7).jpg"/>
          <p:cNvPicPr>
            <a:picLocks noGrp="1" noChangeAspect="1"/>
          </p:cNvPicPr>
          <p:nvPr>
            <p:ph idx="1"/>
          </p:nvPr>
        </p:nvPicPr>
        <p:blipFill>
          <a:blip r:embed="rId2"/>
          <a:stretch>
            <a:fillRect/>
          </a:stretch>
        </p:blipFill>
        <p:spPr>
          <a:xfrm>
            <a:off x="381000" y="0"/>
            <a:ext cx="8382000" cy="6858000"/>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8).jpg"/>
          <p:cNvPicPr>
            <a:picLocks noGrp="1" noChangeAspect="1"/>
          </p:cNvPicPr>
          <p:nvPr>
            <p:ph idx="1"/>
          </p:nvPr>
        </p:nvPicPr>
        <p:blipFill>
          <a:blip r:embed="rId2"/>
          <a:stretch>
            <a:fillRect/>
          </a:stretch>
        </p:blipFill>
        <p:spPr>
          <a:xfrm rot="16200000">
            <a:off x="1114102" y="-1147270"/>
            <a:ext cx="6945984" cy="9174187"/>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9).jpg"/>
          <p:cNvPicPr>
            <a:picLocks noGrp="1" noChangeAspect="1"/>
          </p:cNvPicPr>
          <p:nvPr>
            <p:ph idx="1"/>
          </p:nvPr>
        </p:nvPicPr>
        <p:blipFill>
          <a:blip r:embed="rId2"/>
          <a:stretch>
            <a:fillRect/>
          </a:stretch>
        </p:blipFill>
        <p:spPr>
          <a:xfrm>
            <a:off x="0" y="762000"/>
            <a:ext cx="9141679" cy="5167036"/>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EAAQAAAAAAAAUWAAAAJGRkODliNzcxLTg5NzMtNDlkNS1iN2RjLWVhYTNkNWUwM2ViOA.jpg"/>
          <p:cNvPicPr>
            <a:picLocks noGrp="1" noChangeAspect="1"/>
          </p:cNvPicPr>
          <p:nvPr>
            <p:ph idx="1"/>
          </p:nvPr>
        </p:nvPicPr>
        <p:blipFill>
          <a:blip r:embed="rId2"/>
          <a:stretch>
            <a:fillRect/>
          </a:stretch>
        </p:blipFill>
        <p:spPr>
          <a:xfrm>
            <a:off x="914400" y="0"/>
            <a:ext cx="7207568" cy="6852165"/>
          </a:xfr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8" name="Content Placeholder 7" descr="images (82).jpg"/>
          <p:cNvPicPr>
            <a:picLocks noGrp="1" noChangeAspect="1"/>
          </p:cNvPicPr>
          <p:nvPr>
            <p:ph idx="1"/>
          </p:nvPr>
        </p:nvPicPr>
        <p:blipFill>
          <a:blip r:embed="rId2"/>
          <a:srcRect t="2550" b="1928"/>
          <a:stretch>
            <a:fillRect/>
          </a:stretch>
        </p:blipFill>
        <p:spPr>
          <a:xfrm rot="16200000">
            <a:off x="1022371" y="-1242861"/>
            <a:ext cx="6872284" cy="9358005"/>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1).jpg"/>
          <p:cNvPicPr>
            <a:picLocks noGrp="1" noChangeAspect="1"/>
          </p:cNvPicPr>
          <p:nvPr>
            <p:ph idx="1"/>
          </p:nvPr>
        </p:nvPicPr>
        <p:blipFill>
          <a:blip r:embed="rId2"/>
          <a:stretch>
            <a:fillRect/>
          </a:stretch>
        </p:blipFill>
        <p:spPr>
          <a:xfrm>
            <a:off x="0" y="16186"/>
            <a:ext cx="9144000" cy="6849173"/>
          </a:xfr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3).jpg"/>
          <p:cNvPicPr>
            <a:picLocks noGrp="1" noChangeAspect="1"/>
          </p:cNvPicPr>
          <p:nvPr>
            <p:ph idx="1"/>
          </p:nvPr>
        </p:nvPicPr>
        <p:blipFill>
          <a:blip r:embed="rId2"/>
          <a:stretch>
            <a:fillRect/>
          </a:stretch>
        </p:blipFill>
        <p:spPr>
          <a:xfrm rot="16200000">
            <a:off x="1122357" y="-1100994"/>
            <a:ext cx="6870148" cy="9114861"/>
          </a:xfr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4).jpg"/>
          <p:cNvPicPr>
            <a:picLocks noGrp="1" noChangeAspect="1"/>
          </p:cNvPicPr>
          <p:nvPr>
            <p:ph idx="1"/>
          </p:nvPr>
        </p:nvPicPr>
        <p:blipFill>
          <a:blip r:embed="rId2"/>
          <a:stretch>
            <a:fillRect/>
          </a:stretch>
        </p:blipFill>
        <p:spPr>
          <a:xfrm>
            <a:off x="0" y="228600"/>
            <a:ext cx="9175450" cy="6297541"/>
          </a:xfr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5).jpg"/>
          <p:cNvPicPr>
            <a:picLocks noGrp="1" noChangeAspect="1"/>
          </p:cNvPicPr>
          <p:nvPr>
            <p:ph idx="1"/>
          </p:nvPr>
        </p:nvPicPr>
        <p:blipFill>
          <a:blip r:embed="rId2"/>
          <a:srcRect b="14029"/>
          <a:stretch>
            <a:fillRect/>
          </a:stretch>
        </p:blipFill>
        <p:spPr>
          <a:xfrm>
            <a:off x="0" y="1371600"/>
            <a:ext cx="9151476" cy="3884613"/>
          </a:xfr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6).jpg"/>
          <p:cNvPicPr>
            <a:picLocks noGrp="1" noChangeAspect="1"/>
          </p:cNvPicPr>
          <p:nvPr>
            <p:ph idx="1"/>
          </p:nvPr>
        </p:nvPicPr>
        <p:blipFill>
          <a:blip r:embed="rId2"/>
          <a:stretch>
            <a:fillRect/>
          </a:stretch>
        </p:blipFill>
        <p:spPr>
          <a:xfrm>
            <a:off x="3601" y="381000"/>
            <a:ext cx="9140399" cy="6082521"/>
          </a:xfr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8).jpg"/>
          <p:cNvPicPr>
            <a:picLocks noGrp="1" noChangeAspect="1"/>
          </p:cNvPicPr>
          <p:nvPr>
            <p:ph idx="1"/>
          </p:nvPr>
        </p:nvPicPr>
        <p:blipFill>
          <a:blip r:embed="rId2"/>
          <a:stretch>
            <a:fillRect/>
          </a:stretch>
        </p:blipFill>
        <p:spPr>
          <a:xfrm>
            <a:off x="0" y="228600"/>
            <a:ext cx="9144000" cy="6414448"/>
          </a:xfr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9).jpg"/>
          <p:cNvPicPr>
            <a:picLocks noGrp="1" noChangeAspect="1"/>
          </p:cNvPicPr>
          <p:nvPr>
            <p:ph idx="1"/>
          </p:nvPr>
        </p:nvPicPr>
        <p:blipFill>
          <a:blip r:embed="rId2"/>
          <a:srcRect b="2028"/>
          <a:stretch>
            <a:fillRect/>
          </a:stretch>
        </p:blipFill>
        <p:spPr>
          <a:xfrm rot="16200000">
            <a:off x="1562101" y="-1104901"/>
            <a:ext cx="6019800" cy="9144002"/>
          </a:xfr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0).jpg"/>
          <p:cNvPicPr>
            <a:picLocks noGrp="1" noChangeAspect="1"/>
          </p:cNvPicPr>
          <p:nvPr>
            <p:ph idx="1"/>
          </p:nvPr>
        </p:nvPicPr>
        <p:blipFill>
          <a:blip r:embed="rId2"/>
          <a:stretch>
            <a:fillRect/>
          </a:stretch>
        </p:blipFill>
        <p:spPr>
          <a:xfrm rot="16200000">
            <a:off x="1143000" y="-1143000"/>
            <a:ext cx="6857999" cy="9144000"/>
          </a:xfr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9" name="Content Placeholder 8" descr="images (91).jpg"/>
          <p:cNvPicPr>
            <a:picLocks noGrp="1" noChangeAspect="1"/>
          </p:cNvPicPr>
          <p:nvPr>
            <p:ph idx="1"/>
          </p:nvPr>
        </p:nvPicPr>
        <p:blipFill>
          <a:blip r:embed="rId2"/>
          <a:stretch>
            <a:fillRect/>
          </a:stretch>
        </p:blipFill>
        <p:spPr>
          <a:xfrm>
            <a:off x="0" y="1371600"/>
            <a:ext cx="9149131" cy="4096626"/>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121</TotalTime>
  <Words>111</Words>
  <Application>Microsoft Office PowerPoint</Application>
  <PresentationFormat>On-screen Show (4:3)</PresentationFormat>
  <Paragraphs>5</Paragraphs>
  <Slides>131</Slides>
  <Notes>0</Notes>
  <HiddenSlides>0</HiddenSlides>
  <MMClips>0</MMClips>
  <ScaleCrop>false</ScaleCrop>
  <HeadingPairs>
    <vt:vector size="4" baseType="variant">
      <vt:variant>
        <vt:lpstr>Theme</vt:lpstr>
      </vt:variant>
      <vt:variant>
        <vt:i4>1</vt:i4>
      </vt:variant>
      <vt:variant>
        <vt:lpstr>Slide Titles</vt:lpstr>
      </vt:variant>
      <vt:variant>
        <vt:i4>131</vt:i4>
      </vt:variant>
    </vt:vector>
  </HeadingPairs>
  <TitlesOfParts>
    <vt:vector size="132" baseType="lpstr">
      <vt:lpstr>Apex</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Amal</dc:creator>
  <cp:lastModifiedBy>Amal</cp:lastModifiedBy>
  <cp:revision>15</cp:revision>
  <dcterms:created xsi:type="dcterms:W3CDTF">2016-09-02T06:50:27Z</dcterms:created>
  <dcterms:modified xsi:type="dcterms:W3CDTF">2016-09-02T23:11:56Z</dcterms:modified>
</cp:coreProperties>
</file>