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304" r:id="rId7"/>
    <p:sldId id="301" r:id="rId8"/>
    <p:sldId id="308" r:id="rId9"/>
    <p:sldId id="334" r:id="rId10"/>
    <p:sldId id="318" r:id="rId11"/>
    <p:sldId id="389" r:id="rId12"/>
    <p:sldId id="390" r:id="rId13"/>
    <p:sldId id="328" r:id="rId14"/>
    <p:sldId id="331" r:id="rId15"/>
    <p:sldId id="403" r:id="rId16"/>
    <p:sldId id="414" r:id="rId17"/>
    <p:sldId id="404" r:id="rId18"/>
    <p:sldId id="296" r:id="rId19"/>
    <p:sldId id="375" r:id="rId20"/>
    <p:sldId id="412" r:id="rId21"/>
    <p:sldId id="291" r:id="rId22"/>
    <p:sldId id="262" r:id="rId23"/>
    <p:sldId id="263" r:id="rId24"/>
    <p:sldId id="264" r:id="rId25"/>
    <p:sldId id="266" r:id="rId26"/>
    <p:sldId id="268" r:id="rId27"/>
    <p:sldId id="269" r:id="rId28"/>
    <p:sldId id="271" r:id="rId29"/>
    <p:sldId id="273" r:id="rId30"/>
    <p:sldId id="274" r:id="rId31"/>
    <p:sldId id="275" r:id="rId32"/>
    <p:sldId id="276" r:id="rId33"/>
    <p:sldId id="277" r:id="rId34"/>
    <p:sldId id="278" r:id="rId35"/>
    <p:sldId id="280" r:id="rId36"/>
    <p:sldId id="282" r:id="rId37"/>
    <p:sldId id="283" r:id="rId38"/>
    <p:sldId id="284" r:id="rId39"/>
    <p:sldId id="285" r:id="rId40"/>
    <p:sldId id="288" r:id="rId41"/>
    <p:sldId id="289" r:id="rId42"/>
    <p:sldId id="290" r:id="rId43"/>
    <p:sldId id="292" r:id="rId44"/>
    <p:sldId id="294" r:id="rId45"/>
    <p:sldId id="299" r:id="rId46"/>
    <p:sldId id="300" r:id="rId47"/>
    <p:sldId id="302" r:id="rId48"/>
    <p:sldId id="305" r:id="rId49"/>
    <p:sldId id="306" r:id="rId50"/>
    <p:sldId id="307" r:id="rId51"/>
    <p:sldId id="309" r:id="rId52"/>
    <p:sldId id="311" r:id="rId53"/>
    <p:sldId id="313" r:id="rId54"/>
    <p:sldId id="314" r:id="rId55"/>
    <p:sldId id="315" r:id="rId56"/>
    <p:sldId id="316" r:id="rId57"/>
    <p:sldId id="317" r:id="rId58"/>
    <p:sldId id="319" r:id="rId59"/>
    <p:sldId id="322" r:id="rId60"/>
    <p:sldId id="323" r:id="rId61"/>
    <p:sldId id="324" r:id="rId62"/>
    <p:sldId id="325" r:id="rId63"/>
    <p:sldId id="326" r:id="rId64"/>
    <p:sldId id="327" r:id="rId65"/>
    <p:sldId id="329" r:id="rId66"/>
    <p:sldId id="333" r:id="rId67"/>
    <p:sldId id="336" r:id="rId68"/>
    <p:sldId id="337" r:id="rId69"/>
    <p:sldId id="338" r:id="rId70"/>
    <p:sldId id="339" r:id="rId71"/>
    <p:sldId id="340" r:id="rId72"/>
    <p:sldId id="341" r:id="rId73"/>
    <p:sldId id="321" r:id="rId74"/>
    <p:sldId id="310" r:id="rId75"/>
    <p:sldId id="298" r:id="rId76"/>
    <p:sldId id="267" r:id="rId77"/>
    <p:sldId id="330" r:id="rId78"/>
    <p:sldId id="286" r:id="rId79"/>
    <p:sldId id="418" r:id="rId80"/>
    <p:sldId id="421" r:id="rId81"/>
    <p:sldId id="422" r:id="rId82"/>
    <p:sldId id="423" r:id="rId83"/>
    <p:sldId id="427" r:id="rId84"/>
    <p:sldId id="429" r:id="rId85"/>
    <p:sldId id="320" r:id="rId86"/>
    <p:sldId id="343" r:id="rId87"/>
    <p:sldId id="344" r:id="rId88"/>
    <p:sldId id="293" r:id="rId89"/>
    <p:sldId id="358" r:id="rId90"/>
    <p:sldId id="355" r:id="rId91"/>
    <p:sldId id="297" r:id="rId92"/>
    <p:sldId id="342" r:id="rId93"/>
    <p:sldId id="279" r:id="rId94"/>
    <p:sldId id="312" r:id="rId95"/>
    <p:sldId id="396" r:id="rId96"/>
    <p:sldId id="397" r:id="rId97"/>
    <p:sldId id="400" r:id="rId98"/>
    <p:sldId id="395" r:id="rId99"/>
    <p:sldId id="371" r:id="rId100"/>
    <p:sldId id="406" r:id="rId101"/>
    <p:sldId id="411" r:id="rId102"/>
    <p:sldId id="353" r:id="rId103"/>
    <p:sldId id="369" r:id="rId104"/>
    <p:sldId id="376" r:id="rId105"/>
    <p:sldId id="270" r:id="rId106"/>
    <p:sldId id="363" r:id="rId107"/>
    <p:sldId id="272" r:id="rId108"/>
    <p:sldId id="303" r:id="rId109"/>
    <p:sldId id="287" r:id="rId110"/>
    <p:sldId id="265" r:id="rId111"/>
    <p:sldId id="345" r:id="rId112"/>
    <p:sldId id="346" r:id="rId113"/>
    <p:sldId id="347" r:id="rId114"/>
    <p:sldId id="348" r:id="rId115"/>
    <p:sldId id="349" r:id="rId116"/>
    <p:sldId id="350" r:id="rId117"/>
    <p:sldId id="351" r:id="rId118"/>
    <p:sldId id="352" r:id="rId119"/>
    <p:sldId id="354" r:id="rId120"/>
    <p:sldId id="356" r:id="rId121"/>
    <p:sldId id="357" r:id="rId122"/>
    <p:sldId id="359" r:id="rId123"/>
    <p:sldId id="364" r:id="rId124"/>
    <p:sldId id="367" r:id="rId125"/>
    <p:sldId id="368" r:id="rId126"/>
    <p:sldId id="370" r:id="rId127"/>
    <p:sldId id="372" r:id="rId128"/>
    <p:sldId id="373" r:id="rId129"/>
    <p:sldId id="374"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91" r:id="rId143"/>
    <p:sldId id="392" r:id="rId144"/>
    <p:sldId id="393" r:id="rId145"/>
    <p:sldId id="394" r:id="rId146"/>
    <p:sldId id="398" r:id="rId147"/>
    <p:sldId id="399" r:id="rId148"/>
    <p:sldId id="401" r:id="rId149"/>
    <p:sldId id="402" r:id="rId150"/>
    <p:sldId id="405" r:id="rId151"/>
    <p:sldId id="407" r:id="rId152"/>
    <p:sldId id="408" r:id="rId153"/>
    <p:sldId id="409" r:id="rId154"/>
    <p:sldId id="410" r:id="rId155"/>
    <p:sldId id="413" r:id="rId156"/>
    <p:sldId id="415" r:id="rId157"/>
    <p:sldId id="416" r:id="rId158"/>
    <p:sldId id="419" r:id="rId159"/>
    <p:sldId id="420" r:id="rId160"/>
    <p:sldId id="424" r:id="rId161"/>
    <p:sldId id="425" r:id="rId162"/>
    <p:sldId id="426" r:id="rId163"/>
    <p:sldId id="428" r:id="rId164"/>
    <p:sldId id="430" r:id="rId1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0"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494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17" name="Footer Placeholder 16"/>
          <p:cNvSpPr>
            <a:spLocks noGrp="1"/>
          </p:cNvSpPr>
          <p:nvPr>
            <p:ph type="ftr" sz="quarter" idx="11"/>
          </p:nvPr>
        </p:nvSpPr>
        <p:spPr/>
        <p:txBody>
          <a:bodyPr/>
          <a:lstStyle/>
          <a:p>
            <a:endParaRPr kumimoji="0" lang="en-US" dirty="0"/>
          </a:p>
        </p:txBody>
      </p:sp>
      <p:sp>
        <p:nvSpPr>
          <p:cNvPr id="29" name="Slide Number Placeholder 28"/>
          <p:cNvSpPr>
            <a:spLocks noGrp="1"/>
          </p:cNvSpPr>
          <p:nvPr>
            <p:ph type="sldNum" sz="quarter" idx="12"/>
          </p:nvPr>
        </p:nvSpPr>
        <p:spPr/>
        <p:txBody>
          <a:bodyPr/>
          <a:lstStyle/>
          <a:p>
            <a:fld id="{042AED99-7FB4-404E-8A97-64753DCE42EC}" type="slidenum">
              <a:rPr kumimoji="0" lang="en-US" smtClean="0"/>
              <a:pPr/>
              <a:t>‹#›</a:t>
            </a:fld>
            <a:endParaRPr kumimoji="0"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a:xfrm>
            <a:off x="7924800" y="6416675"/>
            <a:ext cx="762000" cy="365125"/>
          </a:xfrm>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12/8/2015</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7C9B81F-C347-4BEF-BFDF-29C42F48304A}" type="datetimeFigureOut">
              <a:rPr lang="en-US" smtClean="0"/>
              <a:pPr/>
              <a:t>12/8/2015</a:t>
            </a:fld>
            <a:endParaRPr lang="en-US" dirty="0">
              <a:solidFill>
                <a:schemeClr val="tx2">
                  <a:shade val="90000"/>
                </a:scheme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lgn="l" eaLnBrk="1" latinLnBrk="0" hangingPunct="1"/>
            <a:endParaRPr kumimoji="0" lang="en-US" dirty="0">
              <a:solidFill>
                <a:schemeClr val="tx2">
                  <a:shade val="90000"/>
                </a:scheme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1219200"/>
          </a:xfrm>
        </p:spPr>
        <p:txBody>
          <a:bodyPr/>
          <a:lstStyle/>
          <a:p>
            <a:endParaRPr lang="fil-PH" dirty="0"/>
          </a:p>
        </p:txBody>
      </p:sp>
      <p:sp>
        <p:nvSpPr>
          <p:cNvPr id="3" name="Subtitle 2"/>
          <p:cNvSpPr>
            <a:spLocks noGrp="1"/>
          </p:cNvSpPr>
          <p:nvPr>
            <p:ph type="subTitle" idx="1"/>
          </p:nvPr>
        </p:nvSpPr>
        <p:spPr/>
        <p:txBody>
          <a:bodyPr/>
          <a:lstStyle/>
          <a:p>
            <a:endParaRPr lang="fil-PH"/>
          </a:p>
        </p:txBody>
      </p:sp>
      <p:pic>
        <p:nvPicPr>
          <p:cNvPr id="5" name="Picture 4" descr="1.1236353820.mahabharata-bas-relief-angkor-wat.jpg"/>
          <p:cNvPicPr>
            <a:picLocks noChangeAspect="1"/>
          </p:cNvPicPr>
          <p:nvPr/>
        </p:nvPicPr>
        <p:blipFill>
          <a:blip r:embed="rId2"/>
          <a:stretch>
            <a:fillRect/>
          </a:stretch>
        </p:blipFill>
        <p:spPr>
          <a:xfrm>
            <a:off x="0" y="4156"/>
            <a:ext cx="9144000" cy="6849688"/>
          </a:xfrm>
          <a:prstGeom prst="rect">
            <a:avLst/>
          </a:prstGeom>
        </p:spPr>
      </p:pic>
      <p:sp>
        <p:nvSpPr>
          <p:cNvPr id="6" name="TextBox 5"/>
          <p:cNvSpPr txBox="1"/>
          <p:nvPr/>
        </p:nvSpPr>
        <p:spPr>
          <a:xfrm>
            <a:off x="685800" y="1371600"/>
            <a:ext cx="7848600" cy="1015663"/>
          </a:xfrm>
          <a:prstGeom prst="rect">
            <a:avLst/>
          </a:prstGeom>
          <a:solidFill>
            <a:srgbClr val="FFFF00"/>
          </a:solidFill>
        </p:spPr>
        <p:txBody>
          <a:bodyPr wrap="square" rtlCol="0">
            <a:spAutoFit/>
          </a:bodyPr>
          <a:lstStyle/>
          <a:p>
            <a:pPr algn="ctr"/>
            <a:r>
              <a:rPr lang="en-US" sz="6000" b="1" dirty="0" smtClean="0">
                <a:solidFill>
                  <a:schemeClr val="bg1"/>
                </a:solidFill>
              </a:rPr>
              <a:t>Bas relief of Angkor</a:t>
            </a:r>
            <a:endParaRPr lang="fil-PH" sz="60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3.jpg"/>
          <p:cNvPicPr>
            <a:picLocks noChangeAspect="1"/>
          </p:cNvPicPr>
          <p:nvPr/>
        </p:nvPicPr>
        <p:blipFill>
          <a:blip r:embed="rId2"/>
          <a:stretch>
            <a:fillRect/>
          </a:stretch>
        </p:blipFill>
        <p:spPr>
          <a:xfrm>
            <a:off x="0" y="401128"/>
            <a:ext cx="9144000" cy="6055744"/>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im-ricardson-lichens-grow-on-ornate-stone-carvings-and-bas-relief-at-angkor-wat.jpg"/>
          <p:cNvPicPr>
            <a:picLocks noChangeAspect="1"/>
          </p:cNvPicPr>
          <p:nvPr/>
        </p:nvPicPr>
        <p:blipFill>
          <a:blip r:embed="rId2"/>
          <a:stretch>
            <a:fillRect/>
          </a:stretch>
        </p:blipFill>
        <p:spPr>
          <a:xfrm>
            <a:off x="-4838" y="381000"/>
            <a:ext cx="9153676" cy="6096000"/>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hael-nolan-bas-relief-frieze-at-angkor-wat.jpg"/>
          <p:cNvPicPr>
            <a:picLocks noChangeAspect="1"/>
          </p:cNvPicPr>
          <p:nvPr/>
        </p:nvPicPr>
        <p:blipFill>
          <a:blip r:embed="rId2"/>
          <a:stretch>
            <a:fillRect/>
          </a:stretch>
        </p:blipFill>
        <p:spPr>
          <a:xfrm>
            <a:off x="0" y="384222"/>
            <a:ext cx="9144000" cy="6089556"/>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relief-of-apsara-angkor-wat.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vata.jpg"/>
          <p:cNvPicPr>
            <a:picLocks noChangeAspect="1"/>
          </p:cNvPicPr>
          <p:nvPr/>
        </p:nvPicPr>
        <p:blipFill>
          <a:blip r:embed="rId2"/>
          <a:stretch>
            <a:fillRect/>
          </a:stretch>
        </p:blipFill>
        <p:spPr>
          <a:xfrm>
            <a:off x="2278856" y="0"/>
            <a:ext cx="4586288" cy="6858000"/>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name-img-0565-jpg.jpg"/>
          <p:cNvPicPr>
            <a:picLocks noChangeAspect="1"/>
          </p:cNvPicPr>
          <p:nvPr/>
        </p:nvPicPr>
        <p:blipFill>
          <a:blip r:embed="rId2"/>
          <a:stretch>
            <a:fillRect/>
          </a:stretch>
        </p:blipFill>
        <p:spPr>
          <a:xfrm>
            <a:off x="-8328" y="381000"/>
            <a:ext cx="9160656" cy="609600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79850-bas-relief-stone-carving-angkor-wat.jpeg"/>
          <p:cNvPicPr>
            <a:picLocks noChangeAspect="1"/>
          </p:cNvPicPr>
          <p:nvPr/>
        </p:nvPicPr>
        <p:blipFill>
          <a:blip r:embed="rId2"/>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stock-photo_csp17698141.jpg"/>
          <p:cNvPicPr>
            <a:picLocks noChangeAspect="1"/>
          </p:cNvPicPr>
          <p:nvPr/>
        </p:nvPicPr>
        <p:blipFill>
          <a:blip r:embed="rId2"/>
          <a:srcRect b="4423"/>
          <a:stretch>
            <a:fillRect/>
          </a:stretch>
        </p:blipFill>
        <p:spPr>
          <a:xfrm>
            <a:off x="2383277" y="-33020"/>
            <a:ext cx="4602080" cy="689102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92166-bas-relief-with-apsaras-at-angkor-wat-temple-siem-reap-cambodia (1).jpg"/>
          <p:cNvPicPr>
            <a:picLocks noChangeAspect="1"/>
          </p:cNvPicPr>
          <p:nvPr/>
        </p:nvPicPr>
        <p:blipFill>
          <a:blip r:embed="rId2"/>
          <a:stretch>
            <a:fillRect/>
          </a:stretch>
        </p:blipFill>
        <p:spPr>
          <a:xfrm>
            <a:off x="2244566" y="0"/>
            <a:ext cx="4654868" cy="6858000"/>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905175827_3238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510331-Hindu-sculpture-bas-relief-on-the-wall-in-Angkor-Wat-temple-Cambodia-Stock-Photo (1).jpg"/>
          <p:cNvPicPr>
            <a:picLocks noChangeAspect="1"/>
          </p:cNvPicPr>
          <p:nvPr/>
        </p:nvPicPr>
        <p:blipFill>
          <a:blip r:embed="rId2"/>
          <a:stretch>
            <a:fillRect/>
          </a:stretch>
        </p:blipFill>
        <p:spPr>
          <a:xfrm>
            <a:off x="-30090" y="400929"/>
            <a:ext cx="9174090" cy="607607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3).jpg"/>
          <p:cNvPicPr>
            <a:picLocks noChangeAspect="1"/>
          </p:cNvPicPr>
          <p:nvPr/>
        </p:nvPicPr>
        <p:blipFill>
          <a:blip r:embed="rId2"/>
          <a:stretch>
            <a:fillRect/>
          </a:stretch>
        </p:blipFill>
        <p:spPr>
          <a:xfrm>
            <a:off x="-8328" y="386542"/>
            <a:ext cx="9152328" cy="6090458"/>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03AngkorWatBas-reliefColumns.jpg"/>
          <p:cNvPicPr>
            <a:picLocks noChangeAspect="1"/>
          </p:cNvPicPr>
          <p:nvPr/>
        </p:nvPicPr>
        <p:blipFill>
          <a:blip r:embed="rId2"/>
          <a:stretch>
            <a:fillRect/>
          </a:stretch>
        </p:blipFill>
        <p:spPr>
          <a:xfrm>
            <a:off x="0" y="381000"/>
            <a:ext cx="9138292" cy="6099810"/>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 (1).jpg"/>
          <p:cNvPicPr>
            <a:picLocks noChangeAspect="1"/>
          </p:cNvPicPr>
          <p:nvPr/>
        </p:nvPicPr>
        <p:blipFill>
          <a:blip r:embed="rId2"/>
          <a:stretch>
            <a:fillRect/>
          </a:stretch>
        </p:blipFill>
        <p:spPr>
          <a:xfrm>
            <a:off x="0" y="358993"/>
            <a:ext cx="9144000" cy="6140014"/>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relief0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relief-angkor-vat.jpg"/>
          <p:cNvPicPr>
            <a:picLocks noChangeAspect="1"/>
          </p:cNvPicPr>
          <p:nvPr/>
        </p:nvPicPr>
        <p:blipFill>
          <a:blip r:embed="rId2"/>
          <a:stretch>
            <a:fillRect/>
          </a:stretch>
        </p:blipFill>
        <p:spPr>
          <a:xfrm>
            <a:off x="0" y="383583"/>
            <a:ext cx="9143999" cy="6090833"/>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Relief-Angkor-Wat-1734820.jpg"/>
          <p:cNvPicPr>
            <a:picLocks noChangeAspect="1"/>
          </p:cNvPicPr>
          <p:nvPr/>
        </p:nvPicPr>
        <p:blipFill>
          <a:blip r:embed="rId2"/>
          <a:stretch>
            <a:fillRect/>
          </a:stretch>
        </p:blipFill>
        <p:spPr>
          <a:xfrm>
            <a:off x="-20456" y="394577"/>
            <a:ext cx="9164456" cy="6082423"/>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Relief-Angkor-Wat-2069718 (1).jpg"/>
          <p:cNvPicPr>
            <a:picLocks noChangeAspect="1"/>
          </p:cNvPicPr>
          <p:nvPr/>
        </p:nvPicPr>
        <p:blipFill>
          <a:blip r:embed="rId2"/>
          <a:stretch>
            <a:fillRect/>
          </a:stretch>
        </p:blipFill>
        <p:spPr>
          <a:xfrm>
            <a:off x="0" y="384394"/>
            <a:ext cx="9144000" cy="6089212"/>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s-relief-angkor-wat-siem-reap-cambodia-12168624.jpg"/>
          <p:cNvPicPr>
            <a:picLocks noChangeAspect="1"/>
          </p:cNvPicPr>
          <p:nvPr/>
        </p:nvPicPr>
        <p:blipFill>
          <a:blip r:embed="rId2"/>
          <a:stretch>
            <a:fillRect/>
          </a:stretch>
        </p:blipFill>
        <p:spPr>
          <a:xfrm>
            <a:off x="1" y="605791"/>
            <a:ext cx="9144000" cy="5646416"/>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Relief-Angkor-Wat-2069720.jpg"/>
          <p:cNvPicPr>
            <a:picLocks noChangeAspect="1"/>
          </p:cNvPicPr>
          <p:nvPr/>
        </p:nvPicPr>
        <p:blipFill>
          <a:blip r:embed="rId2"/>
          <a:stretch>
            <a:fillRect/>
          </a:stretch>
        </p:blipFill>
        <p:spPr>
          <a:xfrm>
            <a:off x="-5097" y="384394"/>
            <a:ext cx="9149097" cy="6092606"/>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relief-of-angkor-wat-with-horse (1).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bodia_Angkor_04377_53592969429940e898749115c532b3f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4).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bodia-angkor-thom-part-of-angkor-wat-temple-complex-bas-relief-e19p56.jpg"/>
          <p:cNvPicPr>
            <a:picLocks noChangeAspect="1"/>
          </p:cNvPicPr>
          <p:nvPr/>
        </p:nvPicPr>
        <p:blipFill>
          <a:blip r:embed="rId2"/>
          <a:srcRect b="5289"/>
          <a:stretch>
            <a:fillRect/>
          </a:stretch>
        </p:blipFill>
        <p:spPr>
          <a:xfrm>
            <a:off x="0" y="-86915"/>
            <a:ext cx="9367220" cy="6944916"/>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bodia-bas-relief-angkor-wat-temple-view-beautiful-siem-reap-area-35969795.jpg"/>
          <p:cNvPicPr>
            <a:picLocks noChangeAspect="1"/>
          </p:cNvPicPr>
          <p:nvPr/>
        </p:nvPicPr>
        <p:blipFill>
          <a:blip r:embed="rId2"/>
          <a:stretch>
            <a:fillRect/>
          </a:stretch>
        </p:blipFill>
        <p:spPr>
          <a:xfrm>
            <a:off x="0" y="388620"/>
            <a:ext cx="9144000" cy="6080760"/>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c_24_4639_bas_relief_1 (1).jpg"/>
          <p:cNvPicPr>
            <a:picLocks noChangeAspect="1"/>
          </p:cNvPicPr>
          <p:nvPr/>
        </p:nvPicPr>
        <p:blipFill>
          <a:blip r:embed="rId2"/>
          <a:stretch>
            <a:fillRect/>
          </a:stretch>
        </p:blipFill>
        <p:spPr>
          <a:xfrm>
            <a:off x="0" y="394335"/>
            <a:ext cx="9144000" cy="6069330"/>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Wcarvingsinalargegallery-650x430.jpg"/>
          <p:cNvPicPr>
            <a:picLocks noChangeAspect="1"/>
          </p:cNvPicPr>
          <p:nvPr/>
        </p:nvPicPr>
        <p:blipFill>
          <a:blip r:embed="rId2"/>
          <a:stretch>
            <a:fillRect/>
          </a:stretch>
        </p:blipFill>
        <p:spPr>
          <a:xfrm>
            <a:off x="-35442" y="404446"/>
            <a:ext cx="9179442" cy="6072554"/>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positphotos_30003071-Bas-relief-on-the-wall-of-Angkor-Wat.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ailed-reliefs-in-the-underworld.jpg"/>
          <p:cNvPicPr>
            <a:picLocks noChangeAspect="1"/>
          </p:cNvPicPr>
          <p:nvPr/>
        </p:nvPicPr>
        <p:blipFill>
          <a:blip r:embed="rId2"/>
          <a:stretch>
            <a:fillRect/>
          </a:stretch>
        </p:blipFill>
        <p:spPr>
          <a:xfrm>
            <a:off x="13813" y="371762"/>
            <a:ext cx="9130188" cy="6105237"/>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jpg"/>
          <p:cNvPicPr>
            <a:picLocks noChangeAspect="1"/>
          </p:cNvPicPr>
          <p:nvPr/>
        </p:nvPicPr>
        <p:blipFill>
          <a:blip r:embed="rId2"/>
          <a:stretch>
            <a:fillRect/>
          </a:stretch>
        </p:blipFill>
        <p:spPr>
          <a:xfrm>
            <a:off x="0" y="4412"/>
            <a:ext cx="9144000" cy="6849173"/>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89.JPG"/>
          <p:cNvPicPr>
            <a:picLocks noChangeAspect="1"/>
          </p:cNvPicPr>
          <p:nvPr/>
        </p:nvPicPr>
        <p:blipFill>
          <a:blip r:embed="rId2"/>
          <a:stretch>
            <a:fillRect/>
          </a:stretch>
        </p:blipFill>
        <p:spPr>
          <a:xfrm>
            <a:off x="-14111" y="381000"/>
            <a:ext cx="9172222" cy="6096000"/>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74 (1).jpg"/>
          <p:cNvPicPr>
            <a:picLocks noChangeAspect="1"/>
          </p:cNvPicPr>
          <p:nvPr/>
        </p:nvPicPr>
        <p:blipFill>
          <a:blip r:embed="rId2"/>
          <a:stretch>
            <a:fillRect/>
          </a:stretch>
        </p:blipFill>
        <p:spPr>
          <a:xfrm>
            <a:off x="0" y="389106"/>
            <a:ext cx="9144000" cy="6079787"/>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75 (1).jpg"/>
          <p:cNvPicPr>
            <a:picLocks noChangeAspect="1"/>
          </p:cNvPicPr>
          <p:nvPr/>
        </p:nvPicPr>
        <p:blipFill>
          <a:blip r:embed="rId2"/>
          <a:stretch>
            <a:fillRect/>
          </a:stretch>
        </p:blipFill>
        <p:spPr>
          <a:xfrm>
            <a:off x="0" y="389106"/>
            <a:ext cx="9144000" cy="607978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17.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s-of-Chinese-and-Khmer-prepare-for-a-cockfight-in-a-bas-relief-at-the-Bayon.jpg"/>
          <p:cNvPicPr>
            <a:picLocks noChangeAspect="1"/>
          </p:cNvPicPr>
          <p:nvPr/>
        </p:nvPicPr>
        <p:blipFill>
          <a:blip r:embed="rId2"/>
          <a:stretch>
            <a:fillRect/>
          </a:stretch>
        </p:blipFill>
        <p:spPr>
          <a:xfrm>
            <a:off x="0" y="383976"/>
            <a:ext cx="9144000" cy="6090047"/>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159.guimet-F.jpg"/>
          <p:cNvPicPr>
            <a:picLocks noChangeAspect="1"/>
          </p:cNvPicPr>
          <p:nvPr/>
        </p:nvPicPr>
        <p:blipFill>
          <a:blip r:embed="rId2"/>
          <a:stretch>
            <a:fillRect/>
          </a:stretch>
        </p:blipFill>
        <p:spPr>
          <a:xfrm>
            <a:off x="581891" y="0"/>
            <a:ext cx="7980218" cy="6858000"/>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jpg"/>
          <p:cNvPicPr>
            <a:picLocks noChangeAspect="1"/>
          </p:cNvPicPr>
          <p:nvPr/>
        </p:nvPicPr>
        <p:blipFill>
          <a:blip r:embed="rId2"/>
          <a:srcRect b="5294"/>
          <a:stretch>
            <a:fillRect/>
          </a:stretch>
        </p:blipFill>
        <p:spPr>
          <a:xfrm>
            <a:off x="0" y="279400"/>
            <a:ext cx="9143999" cy="5965744"/>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jpg"/>
          <p:cNvPicPr>
            <a:picLocks noChangeAspect="1"/>
          </p:cNvPicPr>
          <p:nvPr/>
        </p:nvPicPr>
        <p:blipFill>
          <a:blip r:embed="rId2"/>
          <a:srcRect b="4690"/>
          <a:stretch>
            <a:fillRect/>
          </a:stretch>
        </p:blipFill>
        <p:spPr>
          <a:xfrm>
            <a:off x="1" y="233699"/>
            <a:ext cx="9144000" cy="6090901"/>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3).jpg"/>
          <p:cNvPicPr>
            <a:picLocks noChangeAspect="1"/>
          </p:cNvPicPr>
          <p:nvPr/>
        </p:nvPicPr>
        <p:blipFill>
          <a:blip r:embed="rId2"/>
          <a:stretch>
            <a:fillRect/>
          </a:stretch>
        </p:blipFill>
        <p:spPr>
          <a:xfrm>
            <a:off x="0" y="397565"/>
            <a:ext cx="9144000" cy="6062869"/>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4).jpg"/>
          <p:cNvPicPr>
            <a:picLocks noChangeAspect="1"/>
          </p:cNvPicPr>
          <p:nvPr/>
        </p:nvPicPr>
        <p:blipFill>
          <a:blip r:embed="rId2"/>
          <a:stretch>
            <a:fillRect/>
          </a:stretch>
        </p:blipFill>
        <p:spPr>
          <a:xfrm>
            <a:off x="-54429" y="868680"/>
            <a:ext cx="9198429" cy="5151120"/>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6).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 (7).jpg"/>
          <p:cNvPicPr>
            <a:picLocks noChangeAspect="1"/>
          </p:cNvPicPr>
          <p:nvPr/>
        </p:nvPicPr>
        <p:blipFill>
          <a:blip r:embed="rId2"/>
          <a:stretch>
            <a:fillRect/>
          </a:stretch>
        </p:blipFill>
        <p:spPr>
          <a:xfrm>
            <a:off x="1143000" y="0"/>
            <a:ext cx="6857999" cy="6857999"/>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8).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0).jpg"/>
          <p:cNvPicPr>
            <a:picLocks noChangeAspect="1"/>
          </p:cNvPicPr>
          <p:nvPr/>
        </p:nvPicPr>
        <p:blipFill>
          <a:blip r:embed="rId2"/>
          <a:stretch>
            <a:fillRect/>
          </a:stretch>
        </p:blipFill>
        <p:spPr>
          <a:xfrm>
            <a:off x="0" y="386542"/>
            <a:ext cx="9144000" cy="608491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bas-relief.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1).jpg"/>
          <p:cNvPicPr>
            <a:picLocks noChangeAspect="1"/>
          </p:cNvPicPr>
          <p:nvPr/>
        </p:nvPicPr>
        <p:blipFill>
          <a:blip r:embed="rId2"/>
          <a:stretch>
            <a:fillRect/>
          </a:stretch>
        </p:blipFill>
        <p:spPr>
          <a:xfrm>
            <a:off x="0" y="868680"/>
            <a:ext cx="9144000" cy="5120640"/>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2).jpg"/>
          <p:cNvPicPr>
            <a:picLocks noChangeAspect="1"/>
          </p:cNvPicPr>
          <p:nvPr/>
        </p:nvPicPr>
        <p:blipFill>
          <a:blip r:embed="rId2"/>
          <a:srcRect b="4690"/>
          <a:stretch>
            <a:fillRect/>
          </a:stretch>
        </p:blipFill>
        <p:spPr>
          <a:xfrm>
            <a:off x="1" y="233699"/>
            <a:ext cx="9144000" cy="6090901"/>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5).jpg"/>
          <p:cNvPicPr>
            <a:picLocks noChangeAspect="1"/>
          </p:cNvPicPr>
          <p:nvPr/>
        </p:nvPicPr>
        <p:blipFill>
          <a:blip r:embed="rId2"/>
          <a:srcRect b="7895"/>
          <a:stretch>
            <a:fillRect/>
          </a:stretch>
        </p:blipFill>
        <p:spPr>
          <a:xfrm>
            <a:off x="2187621" y="-68412"/>
            <a:ext cx="4670379" cy="6926411"/>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6).jpg"/>
          <p:cNvPicPr>
            <a:picLocks noChangeAspect="1"/>
          </p:cNvPicPr>
          <p:nvPr/>
        </p:nvPicPr>
        <p:blipFill>
          <a:blip r:embed="rId2"/>
          <a:srcRect b="7080"/>
          <a:stretch>
            <a:fillRect/>
          </a:stretch>
        </p:blipFill>
        <p:spPr>
          <a:xfrm>
            <a:off x="0" y="381000"/>
            <a:ext cx="9168268" cy="6085114"/>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7).jpg"/>
          <p:cNvPicPr>
            <a:picLocks noChangeAspect="1"/>
          </p:cNvPicPr>
          <p:nvPr/>
        </p:nvPicPr>
        <p:blipFill>
          <a:blip r:embed="rId2"/>
          <a:srcRect b="4252"/>
          <a:stretch>
            <a:fillRect/>
          </a:stretch>
        </p:blipFill>
        <p:spPr>
          <a:xfrm>
            <a:off x="2204032" y="67685"/>
            <a:ext cx="4501568" cy="6790315"/>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8).jpg"/>
          <p:cNvPicPr>
            <a:picLocks noChangeAspect="1"/>
          </p:cNvPicPr>
          <p:nvPr/>
        </p:nvPicPr>
        <p:blipFill>
          <a:blip r:embed="rId2"/>
          <a:stretch>
            <a:fillRect/>
          </a:stretch>
        </p:blipFill>
        <p:spPr>
          <a:xfrm>
            <a:off x="0" y="358751"/>
            <a:ext cx="9143999" cy="6140495"/>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2).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3).jpg"/>
          <p:cNvPicPr>
            <a:picLocks noChangeAspect="1"/>
          </p:cNvPicPr>
          <p:nvPr/>
        </p:nvPicPr>
        <p:blipFill>
          <a:blip r:embed="rId2"/>
          <a:stretch>
            <a:fillRect/>
          </a:stretch>
        </p:blipFill>
        <p:spPr>
          <a:xfrm>
            <a:off x="16565" y="369916"/>
            <a:ext cx="9127435" cy="6107084"/>
          </a:xfrm>
          <a:prstGeom prst="rect">
            <a:avLst/>
          </a:prstGeo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5).jpg"/>
          <p:cNvPicPr>
            <a:picLocks noChangeAspect="1"/>
          </p:cNvPicPr>
          <p:nvPr/>
        </p:nvPicPr>
        <p:blipFill>
          <a:blip r:embed="rId2"/>
          <a:stretch>
            <a:fillRect/>
          </a:stretch>
        </p:blipFill>
        <p:spPr>
          <a:xfrm>
            <a:off x="0" y="0"/>
            <a:ext cx="9149891" cy="6853587"/>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g"/>
          <p:cNvPicPr>
            <a:picLocks noChangeAspect="1"/>
          </p:cNvPicPr>
          <p:nvPr/>
        </p:nvPicPr>
        <p:blipFill>
          <a:blip r:embed="rId2"/>
          <a:stretch>
            <a:fillRect/>
          </a:stretch>
        </p:blipFill>
        <p:spPr>
          <a:xfrm>
            <a:off x="-5892" y="4412"/>
            <a:ext cx="9149892" cy="685358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542-1024x76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550.jpg"/>
          <p:cNvPicPr>
            <a:picLocks noChangeAspect="1"/>
          </p:cNvPicPr>
          <p:nvPr/>
        </p:nvPicPr>
        <p:blipFill>
          <a:blip r:embed="rId2"/>
          <a:stretch>
            <a:fillRect/>
          </a:stretch>
        </p:blipFill>
        <p:spPr>
          <a:xfrm>
            <a:off x="161711" y="52006"/>
            <a:ext cx="8753689" cy="6805994"/>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urava-army-bas-relief-angkor-wat-22441945.jpg"/>
          <p:cNvPicPr>
            <a:picLocks noChangeAspect="1"/>
          </p:cNvPicPr>
          <p:nvPr/>
        </p:nvPicPr>
        <p:blipFill>
          <a:blip r:embed="rId2"/>
          <a:srcRect b="10168"/>
          <a:stretch>
            <a:fillRect/>
          </a:stretch>
        </p:blipFill>
        <p:spPr>
          <a:xfrm>
            <a:off x="-35388" y="273265"/>
            <a:ext cx="9179388" cy="6051335"/>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88441.jpg"/>
          <p:cNvPicPr>
            <a:picLocks noChangeAspect="1"/>
          </p:cNvPicPr>
          <p:nvPr/>
        </p:nvPicPr>
        <p:blipFill>
          <a:blip r:embed="rId2"/>
          <a:stretch>
            <a:fillRect/>
          </a:stretch>
        </p:blipFill>
        <p:spPr>
          <a:xfrm>
            <a:off x="-15711" y="304800"/>
            <a:ext cx="9290115" cy="6172200"/>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per-king-wall.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habharata.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10012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t96089 (1).jpg"/>
          <p:cNvPicPr>
            <a:picLocks noChangeAspect="1"/>
          </p:cNvPicPr>
          <p:nvPr/>
        </p:nvPicPr>
        <p:blipFill>
          <a:blip r:embed="rId2"/>
          <a:stretch>
            <a:fillRect/>
          </a:stretch>
        </p:blipFill>
        <p:spPr>
          <a:xfrm>
            <a:off x="0" y="-5080"/>
            <a:ext cx="9144000" cy="6868160"/>
          </a:xfrm>
          <a:prstGeom prst="rect">
            <a:avLst/>
          </a:prstGeo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ief_1_picnik.jpg"/>
          <p:cNvPicPr>
            <a:picLocks noChangeAspect="1"/>
          </p:cNvPicPr>
          <p:nvPr/>
        </p:nvPicPr>
        <p:blipFill>
          <a:blip r:embed="rId2"/>
          <a:stretch>
            <a:fillRect/>
          </a:stretch>
        </p:blipFill>
        <p:spPr>
          <a:xfrm>
            <a:off x="0" y="2425700"/>
            <a:ext cx="9144000" cy="2006600"/>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em_reap_tmple_lepra_kingt (1).jpg"/>
          <p:cNvPicPr>
            <a:picLocks noChangeAspect="1"/>
          </p:cNvPicPr>
          <p:nvPr/>
        </p:nvPicPr>
        <p:blipFill>
          <a:blip r:embed="rId2"/>
          <a:stretch>
            <a:fillRect/>
          </a:stretch>
        </p:blipFill>
        <p:spPr>
          <a:xfrm>
            <a:off x="1" y="457200"/>
            <a:ext cx="9215438" cy="5867400"/>
          </a:xfrm>
          <a:prstGeom prst="rect">
            <a:avLst/>
          </a:prstGeo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em-reap_-43 (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679214414-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race-of-Elephants-IV.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race-of-the-leper-king-siem-reap.jpg"/>
          <p:cNvPicPr>
            <a:picLocks noChangeAspect="1"/>
          </p:cNvPicPr>
          <p:nvPr/>
        </p:nvPicPr>
        <p:blipFill>
          <a:blip r:embed="rId2"/>
          <a:stretch>
            <a:fillRect/>
          </a:stretch>
        </p:blipFill>
        <p:spPr>
          <a:xfrm>
            <a:off x="0" y="381000"/>
            <a:ext cx="9190182" cy="6065520"/>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Churning-of-the-Sea-of-Milk-in-bas-relief-at-Angkor-Wat (1).jpg"/>
          <p:cNvPicPr>
            <a:picLocks noChangeAspect="1"/>
          </p:cNvPicPr>
          <p:nvPr/>
        </p:nvPicPr>
        <p:blipFill>
          <a:blip r:embed="rId2"/>
          <a:stretch>
            <a:fillRect/>
          </a:stretch>
        </p:blipFill>
        <p:spPr>
          <a:xfrm>
            <a:off x="0" y="1174254"/>
            <a:ext cx="9144000" cy="4509492"/>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bas-relief-angkor-wat-complex-siem-reap-cambodia-40470421.jpg"/>
          <p:cNvPicPr>
            <a:picLocks noChangeAspect="1"/>
          </p:cNvPicPr>
          <p:nvPr/>
        </p:nvPicPr>
        <p:blipFill>
          <a:blip r:embed="rId2"/>
          <a:srcRect b="10293"/>
          <a:stretch>
            <a:fillRect/>
          </a:stretch>
        </p:blipFill>
        <p:spPr>
          <a:xfrm>
            <a:off x="1" y="222081"/>
            <a:ext cx="9143999" cy="6102520"/>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7239000" cy="3785652"/>
          </a:xfrm>
          <a:prstGeom prst="rect">
            <a:avLst/>
          </a:prstGeom>
          <a:noFill/>
        </p:spPr>
        <p:txBody>
          <a:bodyPr wrap="square" rtlCol="0">
            <a:spAutoFit/>
          </a:bodyPr>
          <a:lstStyle/>
          <a:p>
            <a:pPr algn="ctr"/>
            <a:r>
              <a:rPr lang="en-US" sz="2400" b="1" dirty="0" smtClean="0"/>
              <a:t>It should be noted that the craftsmen and artists who built and decorated  the  Angkor </a:t>
            </a:r>
            <a:r>
              <a:rPr lang="en-US" sz="2400" b="1" dirty="0" smtClean="0"/>
              <a:t>Wat</a:t>
            </a:r>
            <a:r>
              <a:rPr lang="en-US" sz="2400" b="1" dirty="0" smtClean="0"/>
              <a:t>  with bas relief to immortalize the story of Mahabharata did so with the help of the script only although it is not  improbable that Hindu priests or learned people  from India lent a helping hand in the depiction of the story on the walls of the gallery and keep it true . However, the style of the bas relief is uniquely Khmer of which they are justly proud.</a:t>
            </a:r>
            <a:endParaRPr lang="fil-PH"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7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41677787_94d12c54f7_o.jpg"/>
          <p:cNvPicPr>
            <a:picLocks noChangeAspect="1"/>
          </p:cNvPicPr>
          <p:nvPr/>
        </p:nvPicPr>
        <p:blipFill>
          <a:blip r:embed="rId2"/>
          <a:stretch>
            <a:fillRect/>
          </a:stretch>
        </p:blipFill>
        <p:spPr>
          <a:xfrm>
            <a:off x="15574" y="370582"/>
            <a:ext cx="9128426" cy="610641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667.jpg"/>
          <p:cNvPicPr>
            <a:picLocks noChangeAspect="1"/>
          </p:cNvPicPr>
          <p:nvPr/>
        </p:nvPicPr>
        <p:blipFill>
          <a:blip r:embed="rId2"/>
          <a:stretch>
            <a:fillRect/>
          </a:stretch>
        </p:blipFill>
        <p:spPr>
          <a:xfrm>
            <a:off x="-21728" y="381000"/>
            <a:ext cx="9187454" cy="6096000"/>
          </a:xfrm>
          <a:prstGeom prst="rect">
            <a:avLst/>
          </a:prstGeom>
        </p:spPr>
      </p:pic>
      <p:sp>
        <p:nvSpPr>
          <p:cNvPr id="4" name="TextBox 3"/>
          <p:cNvSpPr txBox="1"/>
          <p:nvPr/>
        </p:nvSpPr>
        <p:spPr>
          <a:xfrm>
            <a:off x="7162800" y="609600"/>
            <a:ext cx="1981200" cy="646331"/>
          </a:xfrm>
          <a:prstGeom prst="rect">
            <a:avLst/>
          </a:prstGeom>
          <a:solidFill>
            <a:schemeClr val="bg1"/>
          </a:solidFill>
        </p:spPr>
        <p:txBody>
          <a:bodyPr wrap="square" rtlCol="0">
            <a:spAutoFit/>
          </a:bodyPr>
          <a:lstStyle/>
          <a:p>
            <a:endParaRPr lang="fil-PH"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457200"/>
            <a:ext cx="8229600" cy="1828800"/>
          </a:xfrm>
          <a:solidFill>
            <a:srgbClr val="FFFF00"/>
          </a:solidFill>
        </p:spPr>
        <p:txBody>
          <a:bodyPr>
            <a:normAutofit/>
          </a:bodyPr>
          <a:lstStyle/>
          <a:p>
            <a:r>
              <a:rPr lang="en-US" sz="3200" dirty="0" smtClean="0">
                <a:solidFill>
                  <a:schemeClr val="bg1"/>
                </a:solidFill>
              </a:rPr>
              <a:t>Suryavarman II established Angkor in 1152 as a Vishnu temple.</a:t>
            </a:r>
            <a:endParaRPr lang="fil-PH" sz="3200" dirty="0">
              <a:solidFill>
                <a:schemeClr val="bg1"/>
              </a:solidFill>
            </a:endParaRPr>
          </a:p>
        </p:txBody>
      </p:sp>
      <p:sp>
        <p:nvSpPr>
          <p:cNvPr id="3" name="Subtitle 2"/>
          <p:cNvSpPr>
            <a:spLocks noGrp="1"/>
          </p:cNvSpPr>
          <p:nvPr>
            <p:ph type="subTitle" idx="1"/>
          </p:nvPr>
        </p:nvSpPr>
        <p:spPr>
          <a:xfrm>
            <a:off x="1371600" y="2819400"/>
            <a:ext cx="6400800" cy="4038600"/>
          </a:xfrm>
        </p:spPr>
        <p:txBody>
          <a:bodyPr>
            <a:normAutofit fontScale="85000" lnSpcReduction="20000"/>
          </a:bodyPr>
          <a:lstStyle/>
          <a:p>
            <a:r>
              <a:rPr lang="en-US" b="1" dirty="0" smtClean="0"/>
              <a:t>The bas reliefs presented here are the best examples of history of the battle of Mahabharata etched in stone in the long gallery that surrounds the temple. It is interesting to note that the story of Mahabharata only exists in scriptures in India but King Suryavarman  II preserved it in stone  for eternity . It is noted in Mahabharata that the Khmer kings of the period sent a huge contingent of warriors to fight in the battle  on the side of Pandavas who won the fight. </a:t>
            </a:r>
            <a:endParaRPr lang="fil-PH"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jk039.jpg"/>
          <p:cNvPicPr>
            <a:picLocks noChangeAspect="1"/>
          </p:cNvPicPr>
          <p:nvPr/>
        </p:nvPicPr>
        <p:blipFill>
          <a:blip r:embed="rId2"/>
          <a:stretch>
            <a:fillRect/>
          </a:stretch>
        </p:blipFill>
        <p:spPr>
          <a:xfrm>
            <a:off x="2360951" y="0"/>
            <a:ext cx="4422098"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0117874.jpg"/>
          <p:cNvPicPr>
            <a:picLocks noChangeAspect="1"/>
          </p:cNvPicPr>
          <p:nvPr/>
        </p:nvPicPr>
        <p:blipFill>
          <a:blip r:embed="rId2"/>
          <a:stretch>
            <a:fillRect/>
          </a:stretch>
        </p:blipFill>
        <p:spPr>
          <a:xfrm>
            <a:off x="0" y="365941"/>
            <a:ext cx="9144000" cy="612611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1.1278605388.angkor-wat-bas-relief---daily-life.jpeg"/>
          <p:cNvPicPr>
            <a:picLocks noChangeAspect="1"/>
          </p:cNvPicPr>
          <p:nvPr/>
        </p:nvPicPr>
        <p:blipFill>
          <a:blip r:embed="rId2"/>
          <a:stretch>
            <a:fillRect/>
          </a:stretch>
        </p:blipFill>
        <p:spPr>
          <a:xfrm>
            <a:off x="0" y="-4156"/>
            <a:ext cx="9144000" cy="686631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263.JPG"/>
          <p:cNvPicPr>
            <a:picLocks noChangeAspect="1"/>
          </p:cNvPicPr>
          <p:nvPr/>
        </p:nvPicPr>
        <p:blipFill>
          <a:blip r:embed="rId2"/>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p:txBody>
          <a:bodyPr/>
          <a:lstStyle/>
          <a:p>
            <a:endParaRPr lang="fil-PH"/>
          </a:p>
        </p:txBody>
      </p:sp>
      <p:pic>
        <p:nvPicPr>
          <p:cNvPr id="4" name="Picture 3" descr="270_anghkor_wat.jpg"/>
          <p:cNvPicPr>
            <a:picLocks noChangeAspect="1"/>
          </p:cNvPicPr>
          <p:nvPr/>
        </p:nvPicPr>
        <p:blipFill>
          <a:blip r:embed="rId2"/>
          <a:stretch>
            <a:fillRect/>
          </a:stretch>
        </p:blipFill>
        <p:spPr>
          <a:xfrm>
            <a:off x="0" y="383721"/>
            <a:ext cx="9144000" cy="609055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_10_24-111.jpg"/>
          <p:cNvPicPr>
            <a:picLocks noChangeAspect="1"/>
          </p:cNvPicPr>
          <p:nvPr/>
        </p:nvPicPr>
        <p:blipFill>
          <a:blip r:embed="rId2"/>
          <a:stretch>
            <a:fillRect/>
          </a:stretch>
        </p:blipFill>
        <p:spPr>
          <a:xfrm>
            <a:off x="0" y="-227163"/>
            <a:ext cx="9144000" cy="706858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0406-bas-relief-bayon-temple-angkor-thom-cambodia.jpeg"/>
          <p:cNvPicPr>
            <a:picLocks noChangeAspect="1"/>
          </p:cNvPicPr>
          <p:nvPr/>
        </p:nvPicPr>
        <p:blipFill>
          <a:blip r:embed="rId2"/>
          <a:stretch>
            <a:fillRect/>
          </a:stretch>
        </p:blipFill>
        <p:spPr>
          <a:xfrm>
            <a:off x="0" y="366346"/>
            <a:ext cx="9144000" cy="612530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65306-Bas-relief-at-Angkor-Wat-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83941-Heroes-of-Mahabharata-Angkor-wat-Cambodia--Stock-Photo-mahabharata.jpg"/>
          <p:cNvPicPr>
            <a:picLocks noChangeAspect="1"/>
          </p:cNvPicPr>
          <p:nvPr/>
        </p:nvPicPr>
        <p:blipFill>
          <a:blip r:embed="rId2"/>
          <a:stretch>
            <a:fillRect/>
          </a:stretch>
        </p:blipFill>
        <p:spPr>
          <a:xfrm>
            <a:off x="0" y="369277"/>
            <a:ext cx="9144000" cy="611944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dirty="0"/>
          </a:p>
        </p:txBody>
      </p:sp>
      <p:sp>
        <p:nvSpPr>
          <p:cNvPr id="3" name="Subtitle 2"/>
          <p:cNvSpPr>
            <a:spLocks noGrp="1"/>
          </p:cNvSpPr>
          <p:nvPr>
            <p:ph type="subTitle" idx="1"/>
          </p:nvPr>
        </p:nvSpPr>
        <p:spPr>
          <a:xfrm>
            <a:off x="457200" y="381000"/>
            <a:ext cx="8153400" cy="6248400"/>
          </a:xfrm>
        </p:spPr>
        <p:txBody>
          <a:bodyPr>
            <a:normAutofit lnSpcReduction="10000"/>
          </a:bodyPr>
          <a:lstStyle/>
          <a:p>
            <a:r>
              <a:rPr lang="en-US" b="1" dirty="0" smtClean="0"/>
              <a:t>The Hindu empire of Khmer that established itself in Cambodia long before the Angkor complex was built in 1181 – 1219 period but Jayavarman II is known to have started the construction of various temple complexes in 802 to 850 . It is known that there were links between the Khmer kings and the Indian empire that existed 3000 years ago so it is not surprising that the Hindus spread throughout  SE Asia and beyond that included Sri Lanka,Burma,Cambodia,Thailand and  Indonesia .Later the spread of Buddhism in these parts supplanted the Hinduism including in India but  Hinduism proved to be more resilient in India and Bali so the Buddhism was assimilated into it.</a:t>
            </a:r>
            <a:endParaRPr lang="fil-PH"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49962-closeup-of-a-bas-relief-at-the-angkor-wat-temple.jpg"/>
          <p:cNvPicPr>
            <a:picLocks noChangeAspect="1"/>
          </p:cNvPicPr>
          <p:nvPr/>
        </p:nvPicPr>
        <p:blipFill>
          <a:blip r:embed="rId2"/>
          <a:stretch>
            <a:fillRect/>
          </a:stretch>
        </p:blipFill>
        <p:spPr>
          <a:xfrm>
            <a:off x="0" y="382905"/>
            <a:ext cx="9144000" cy="609219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78947-Old-wall-stone-ornament-in-antique-Angkor-Wat-Cambodia-Stock-Photo.jpg"/>
          <p:cNvPicPr>
            <a:picLocks noChangeAspect="1"/>
          </p:cNvPicPr>
          <p:nvPr/>
        </p:nvPicPr>
        <p:blipFill>
          <a:blip r:embed="rId2"/>
          <a:stretch>
            <a:fillRect/>
          </a:stretch>
        </p:blipFill>
        <p:spPr>
          <a:xfrm>
            <a:off x="0" y="302455"/>
            <a:ext cx="9144000" cy="632694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855023-Battle-of-Kurukshetra-at-Angkor-Wat-Bas-Relief-Angkor-Cambodia-Stock-Photo (1).jpg"/>
          <p:cNvPicPr>
            <a:picLocks noChangeAspect="1"/>
          </p:cNvPicPr>
          <p:nvPr/>
        </p:nvPicPr>
        <p:blipFill>
          <a:blip r:embed="rId2"/>
          <a:stretch>
            <a:fillRect/>
          </a:stretch>
        </p:blipFill>
        <p:spPr>
          <a:xfrm>
            <a:off x="0" y="3517"/>
            <a:ext cx="9144000" cy="685096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639069-Carvings-on-wall-and-terrace-of-Angkor-Wat-Siemreap-Khmer-Republic--Stock-Photo.jpg"/>
          <p:cNvPicPr>
            <a:picLocks noChangeAspect="1"/>
          </p:cNvPicPr>
          <p:nvPr/>
        </p:nvPicPr>
        <p:blipFill>
          <a:blip r:embed="rId2"/>
          <a:stretch>
            <a:fillRect/>
          </a:stretch>
        </p:blipFill>
        <p:spPr>
          <a:xfrm>
            <a:off x="0" y="383344"/>
            <a:ext cx="9144000" cy="609131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731832-bas-relief-on-the-wall-of-angkor-wat-cambodia-31-05-2013--11-06-20.jpg"/>
          <p:cNvPicPr>
            <a:picLocks noChangeAspect="1"/>
          </p:cNvPicPr>
          <p:nvPr/>
        </p:nvPicPr>
        <p:blipFill>
          <a:blip r:embed="rId2"/>
          <a:stretch>
            <a:fillRect/>
          </a:stretch>
        </p:blipFill>
        <p:spPr>
          <a:xfrm>
            <a:off x="0" y="525780"/>
            <a:ext cx="9144000" cy="580644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213_Cambodia_1100 Bas Relief Pan (1).jpg"/>
          <p:cNvPicPr>
            <a:picLocks noChangeAspect="1"/>
          </p:cNvPicPr>
          <p:nvPr/>
        </p:nvPicPr>
        <p:blipFill>
          <a:blip r:embed="rId2"/>
          <a:stretch>
            <a:fillRect/>
          </a:stretch>
        </p:blipFill>
        <p:spPr>
          <a:xfrm>
            <a:off x="0" y="1420177"/>
            <a:ext cx="9144000" cy="401764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213cambodia1074-bas-relief-battle-31-05-2013--11-06-06.jpg"/>
          <p:cNvPicPr>
            <a:picLocks noChangeAspect="1"/>
          </p:cNvPicPr>
          <p:nvPr/>
        </p:nvPicPr>
        <p:blipFill>
          <a:blip r:embed="rId2"/>
          <a:stretch>
            <a:fillRect/>
          </a:stretch>
        </p:blipFill>
        <p:spPr>
          <a:xfrm>
            <a:off x="-9961" y="1676400"/>
            <a:ext cx="9163922" cy="35052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215_Cambodia_2402 Elephant Bas.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228-225214 (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909-08 (1).jpg"/>
          <p:cNvPicPr>
            <a:picLocks noChangeAspect="1"/>
          </p:cNvPicPr>
          <p:nvPr/>
        </p:nvPicPr>
        <p:blipFill>
          <a:blip r:embed="rId2" cstate="print"/>
          <a:stretch>
            <a:fillRect/>
          </a:stretch>
        </p:blipFill>
        <p:spPr>
          <a:xfrm>
            <a:off x="0" y="709083"/>
            <a:ext cx="9144000" cy="543983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l-PH"/>
          </a:p>
        </p:txBody>
      </p:sp>
      <p:sp>
        <p:nvSpPr>
          <p:cNvPr id="3" name="Subtitle 2"/>
          <p:cNvSpPr>
            <a:spLocks noGrp="1"/>
          </p:cNvSpPr>
          <p:nvPr>
            <p:ph type="subTitle" idx="1"/>
          </p:nvPr>
        </p:nvSpPr>
        <p:spPr>
          <a:xfrm>
            <a:off x="228600" y="304800"/>
            <a:ext cx="8610600" cy="6248400"/>
          </a:xfrm>
        </p:spPr>
        <p:txBody>
          <a:bodyPr>
            <a:normAutofit lnSpcReduction="10000"/>
          </a:bodyPr>
          <a:lstStyle/>
          <a:p>
            <a:r>
              <a:rPr lang="en-US" b="1" dirty="0" smtClean="0"/>
              <a:t>The magnificence and splendor of Angkor Wat complex that was engulfed in forest over a long period of time but re discovered has not diminished its place  as the shining example of human achievement in the annals of history and rightfully deserves to  be called  a gem and a world heritage site.</a:t>
            </a:r>
          </a:p>
          <a:p>
            <a:r>
              <a:rPr lang="en-US" b="1" dirty="0" smtClean="0"/>
              <a:t>No such monument to past glory preserved this way exists anywhere in the world including the motherland of Hinduism called India. Today there is a massive  international effort to rebuild some temple complexes stone by stone but hundreds remain in ruins and completely overtaken by forest  and planted with land mines by the Khmer Rouge  regime   </a:t>
            </a:r>
            <a:endParaRPr lang="fil-PH"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697838-the-bas-relief-of-cambodian-culture-on-bayon-temple-wall.jpg"/>
          <p:cNvPicPr>
            <a:picLocks noChangeAspect="1"/>
          </p:cNvPicPr>
          <p:nvPr/>
        </p:nvPicPr>
        <p:blipFill>
          <a:blip r:embed="rId2"/>
          <a:stretch>
            <a:fillRect/>
          </a:stretch>
        </p:blipFill>
        <p:spPr>
          <a:xfrm>
            <a:off x="0" y="385354"/>
            <a:ext cx="9144000" cy="608729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749724-Old-Khmer-art-carvings-Bas-relief-on-the-wall-in-Angkor-Wat-temple-Siem-Reap-town-Cambodia-Historic--Stock-Photo.jpg"/>
          <p:cNvPicPr>
            <a:picLocks noChangeAspect="1"/>
          </p:cNvPicPr>
          <p:nvPr/>
        </p:nvPicPr>
        <p:blipFill>
          <a:blip r:embed="rId2"/>
          <a:stretch>
            <a:fillRect/>
          </a:stretch>
        </p:blipFill>
        <p:spPr>
          <a:xfrm>
            <a:off x="-3520" y="383345"/>
            <a:ext cx="9147520" cy="609365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0301005-bayon-bas-relief-carvings-lg.jpg"/>
          <p:cNvPicPr>
            <a:picLocks noChangeAspect="1"/>
          </p:cNvPicPr>
          <p:nvPr/>
        </p:nvPicPr>
        <p:blipFill>
          <a:blip r:embed="rId2"/>
          <a:stretch>
            <a:fillRect/>
          </a:stretch>
        </p:blipFill>
        <p:spPr>
          <a:xfrm>
            <a:off x="0" y="-3048"/>
            <a:ext cx="9144000" cy="686409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19732260_93e4de1b39_b.jpg"/>
          <p:cNvPicPr>
            <a:picLocks noChangeAspect="1"/>
          </p:cNvPicPr>
          <p:nvPr/>
        </p:nvPicPr>
        <p:blipFill>
          <a:blip r:embed="rId2"/>
          <a:stretch>
            <a:fillRect/>
          </a:stretch>
        </p:blipFill>
        <p:spPr>
          <a:xfrm>
            <a:off x="35442" y="357187"/>
            <a:ext cx="9108558" cy="611981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697838-the-bas-relief-of-cambodian-culture-on-bayon-temple-wall.jpg"/>
          <p:cNvPicPr>
            <a:picLocks noChangeAspect="1"/>
          </p:cNvPicPr>
          <p:nvPr/>
        </p:nvPicPr>
        <p:blipFill>
          <a:blip r:embed="rId2"/>
          <a:stretch>
            <a:fillRect/>
          </a:stretch>
        </p:blipFill>
        <p:spPr>
          <a:xfrm>
            <a:off x="0" y="385354"/>
            <a:ext cx="9144000" cy="608729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842948766_376bb1f1ff_o.jpg"/>
          <p:cNvPicPr>
            <a:picLocks noChangeAspect="1"/>
          </p:cNvPicPr>
          <p:nvPr/>
        </p:nvPicPr>
        <p:blipFill>
          <a:blip r:embed="rId2"/>
          <a:stretch>
            <a:fillRect/>
          </a:stretch>
        </p:blipFill>
        <p:spPr>
          <a:xfrm>
            <a:off x="127000" y="450850"/>
            <a:ext cx="8890000" cy="59563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8605962556.jpg"/>
          <p:cNvPicPr>
            <a:picLocks noChangeAspect="1"/>
          </p:cNvPicPr>
          <p:nvPr/>
        </p:nvPicPr>
        <p:blipFill>
          <a:blip r:embed="rId2"/>
          <a:stretch>
            <a:fillRect/>
          </a:stretch>
        </p:blipFill>
        <p:spPr>
          <a:xfrm>
            <a:off x="-1" y="-1"/>
            <a:ext cx="9144001" cy="685800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909-08 (1).jpg"/>
          <p:cNvPicPr>
            <a:picLocks noChangeAspect="1"/>
          </p:cNvPicPr>
          <p:nvPr/>
        </p:nvPicPr>
        <p:blipFill>
          <a:blip r:embed="rId2" cstate="print"/>
          <a:stretch>
            <a:fillRect/>
          </a:stretch>
        </p:blipFill>
        <p:spPr>
          <a:xfrm>
            <a:off x="0" y="709083"/>
            <a:ext cx="9144000" cy="543983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 bas relief on heaven and hell-L (1).jpg"/>
          <p:cNvPicPr>
            <a:picLocks noChangeAspect="1"/>
          </p:cNvPicPr>
          <p:nvPr/>
        </p:nvPicPr>
        <p:blipFill>
          <a:blip r:embed="rId2"/>
          <a:stretch>
            <a:fillRect/>
          </a:stretch>
        </p:blipFill>
        <p:spPr>
          <a:xfrm>
            <a:off x="0" y="382905"/>
            <a:ext cx="9144000" cy="609219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 Gallery BR 1.jpg"/>
          <p:cNvPicPr>
            <a:picLocks noChangeAspect="1"/>
          </p:cNvPicPr>
          <p:nvPr/>
        </p:nvPicPr>
        <p:blipFill>
          <a:blip r:embed="rId2"/>
          <a:stretch>
            <a:fillRect/>
          </a:stretch>
        </p:blipFill>
        <p:spPr>
          <a:xfrm>
            <a:off x="2000250" y="0"/>
            <a:ext cx="523875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609600"/>
            <a:ext cx="8229600" cy="1143000"/>
          </a:xfrm>
        </p:spPr>
        <p:txBody>
          <a:bodyPr/>
          <a:lstStyle/>
          <a:p>
            <a:r>
              <a:rPr lang="en-US" dirty="0" smtClean="0"/>
              <a:t>Editor’s note</a:t>
            </a:r>
            <a:endParaRPr lang="fil-PH" dirty="0"/>
          </a:p>
        </p:txBody>
      </p:sp>
      <p:sp>
        <p:nvSpPr>
          <p:cNvPr id="3" name="Subtitle 2"/>
          <p:cNvSpPr>
            <a:spLocks noGrp="1"/>
          </p:cNvSpPr>
          <p:nvPr>
            <p:ph type="subTitle" idx="1"/>
          </p:nvPr>
        </p:nvSpPr>
        <p:spPr>
          <a:xfrm>
            <a:off x="1295400" y="2209800"/>
            <a:ext cx="6705600" cy="4114800"/>
          </a:xfrm>
        </p:spPr>
        <p:txBody>
          <a:bodyPr>
            <a:normAutofit/>
          </a:bodyPr>
          <a:lstStyle/>
          <a:p>
            <a:r>
              <a:rPr lang="en-US" b="1" dirty="0" smtClean="0"/>
              <a:t>It is not possible to show in its entirety the bas reliefs of Angkor so a few splendid examples are included here for your private viewing. Hope it will inspire you to someday visit Angkor in order to fully appreciate what  a special place it really is.</a:t>
            </a:r>
          </a:p>
          <a:p>
            <a:endParaRPr lang="en-US" b="1" dirty="0" smtClean="0"/>
          </a:p>
          <a:p>
            <a:r>
              <a:rPr lang="en-US" b="1" dirty="0" smtClean="0"/>
              <a:t>AKC /December 2015</a:t>
            </a:r>
          </a:p>
          <a:p>
            <a:endParaRPr lang="en-US" dirty="0" smtClean="0"/>
          </a:p>
          <a:p>
            <a:endParaRPr lang="fil-PH"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 Wat - Bas Relief of Hindu Hell.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 Wat 15.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_Thom.jpg"/>
          <p:cNvPicPr>
            <a:picLocks noChangeAspect="1"/>
          </p:cNvPicPr>
          <p:nvPr/>
        </p:nvPicPr>
        <p:blipFill>
          <a:blip r:embed="rId2"/>
          <a:stretch>
            <a:fillRect/>
          </a:stretch>
        </p:blipFill>
        <p:spPr>
          <a:xfrm>
            <a:off x="3568" y="378618"/>
            <a:ext cx="9140432" cy="609838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_wat_019.jpg"/>
          <p:cNvPicPr>
            <a:picLocks noChangeAspect="1"/>
          </p:cNvPicPr>
          <p:nvPr/>
        </p:nvPicPr>
        <p:blipFill>
          <a:blip r:embed="rId2"/>
          <a:stretch>
            <a:fillRect/>
          </a:stretch>
        </p:blipFill>
        <p:spPr>
          <a:xfrm>
            <a:off x="1" y="381000"/>
            <a:ext cx="9150540" cy="609164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_wat_bas_relief_from_ramayana.jpg"/>
          <p:cNvPicPr>
            <a:picLocks noChangeAspect="1"/>
          </p:cNvPicPr>
          <p:nvPr/>
        </p:nvPicPr>
        <p:blipFill>
          <a:blip r:embed="rId2"/>
          <a:stretch>
            <a:fillRect/>
          </a:stretch>
        </p:blipFill>
        <p:spPr>
          <a:xfrm>
            <a:off x="1" y="380999"/>
            <a:ext cx="9172754" cy="607694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_Wat_bas_relief_with_elephants (1).jpg"/>
          <p:cNvPicPr>
            <a:picLocks noChangeAspect="1"/>
          </p:cNvPicPr>
          <p:nvPr/>
        </p:nvPicPr>
        <p:blipFill>
          <a:blip r:embed="rId2"/>
          <a:stretch>
            <a:fillRect/>
          </a:stretch>
        </p:blipFill>
        <p:spPr>
          <a:xfrm>
            <a:off x="0" y="1093124"/>
            <a:ext cx="9144000" cy="469807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_Wat_Cambodia012-2 (1).jpg"/>
          <p:cNvPicPr>
            <a:picLocks noChangeAspect="1"/>
          </p:cNvPicPr>
          <p:nvPr/>
        </p:nvPicPr>
        <p:blipFill>
          <a:blip r:embed="rId2"/>
          <a:stretch>
            <a:fillRect/>
          </a:stretch>
        </p:blipFill>
        <p:spPr>
          <a:xfrm>
            <a:off x="0" y="386542"/>
            <a:ext cx="9144000" cy="608491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_Wat_reliefs_01.JPG"/>
          <p:cNvPicPr>
            <a:picLocks noChangeAspect="1"/>
          </p:cNvPicPr>
          <p:nvPr/>
        </p:nvPicPr>
        <p:blipFill>
          <a:blip r:embed="rId2"/>
          <a:stretch>
            <a:fillRect/>
          </a:stretch>
        </p:blipFill>
        <p:spPr>
          <a:xfrm>
            <a:off x="0" y="392906"/>
            <a:ext cx="9144000" cy="607218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18-bas-relief.jpg"/>
          <p:cNvPicPr>
            <a:picLocks noChangeAspect="1"/>
          </p:cNvPicPr>
          <p:nvPr/>
        </p:nvPicPr>
        <p:blipFill>
          <a:blip r:embed="rId2"/>
          <a:stretch>
            <a:fillRect/>
          </a:stretch>
        </p:blipFill>
        <p:spPr>
          <a:xfrm>
            <a:off x="0" y="762000"/>
            <a:ext cx="9099897" cy="5334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bas-relief.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view-of-Angkor-Wat.jpg"/>
          <p:cNvPicPr>
            <a:picLocks noChangeAspect="1"/>
          </p:cNvPicPr>
          <p:nvPr/>
        </p:nvPicPr>
        <p:blipFill>
          <a:blip r:embed="rId2"/>
          <a:stretch>
            <a:fillRect/>
          </a:stretch>
        </p:blipFill>
        <p:spPr>
          <a:xfrm>
            <a:off x="-17929" y="381000"/>
            <a:ext cx="9179858" cy="6096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korbattle.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vat-5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_basrelief_02_web.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korWat_bas-relief_P1020752-1024x768 (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5.jpg"/>
          <p:cNvPicPr>
            <a:picLocks noChangeAspect="1"/>
          </p:cNvPicPr>
          <p:nvPr/>
        </p:nvPicPr>
        <p:blipFill>
          <a:blip r:embed="rId2"/>
          <a:stretch>
            <a:fillRect/>
          </a:stretch>
        </p:blipFill>
        <p:spPr>
          <a:xfrm>
            <a:off x="1606378" y="0"/>
            <a:ext cx="5931243" cy="68580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art-ancient-hindu-god-stone-20271677.jpg"/>
          <p:cNvPicPr>
            <a:picLocks noChangeAspect="1"/>
          </p:cNvPicPr>
          <p:nvPr/>
        </p:nvPicPr>
        <p:blipFill>
          <a:blip r:embed="rId2"/>
          <a:stretch>
            <a:fillRect/>
          </a:stretch>
        </p:blipFill>
        <p:spPr>
          <a:xfrm>
            <a:off x="0" y="377190"/>
            <a:ext cx="9144000" cy="610362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bas-relief-750x727.jpg"/>
          <p:cNvPicPr>
            <a:picLocks noChangeAspect="1"/>
          </p:cNvPicPr>
          <p:nvPr/>
        </p:nvPicPr>
        <p:blipFill>
          <a:blip r:embed="rId2"/>
          <a:stretch>
            <a:fillRect/>
          </a:stretch>
        </p:blipFill>
        <p:spPr>
          <a:xfrm>
            <a:off x="1034517" y="0"/>
            <a:ext cx="7074966" cy="68580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Day-3_117.jpg"/>
          <p:cNvPicPr>
            <a:picLocks noChangeAspect="1"/>
          </p:cNvPicPr>
          <p:nvPr/>
        </p:nvPicPr>
        <p:blipFill>
          <a:blip r:embed="rId2"/>
          <a:stretch>
            <a:fillRect/>
          </a:stretch>
        </p:blipFill>
        <p:spPr>
          <a:xfrm>
            <a:off x="1" y="203002"/>
            <a:ext cx="9194264" cy="613429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detail-shots-10.jpg"/>
          <p:cNvPicPr>
            <a:picLocks noChangeAspect="1"/>
          </p:cNvPicPr>
          <p:nvPr/>
        </p:nvPicPr>
        <p:blipFill>
          <a:blip r:embed="rId2"/>
          <a:stretch>
            <a:fillRect/>
          </a:stretch>
        </p:blipFill>
        <p:spPr>
          <a:xfrm>
            <a:off x="0" y="389106"/>
            <a:ext cx="9144000" cy="6079787"/>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illustration-of-life-in-heaven.jpg"/>
          <p:cNvPicPr>
            <a:picLocks noChangeAspect="1"/>
          </p:cNvPicPr>
          <p:nvPr/>
        </p:nvPicPr>
        <p:blipFill>
          <a:blip r:embed="rId2"/>
          <a:stretch>
            <a:fillRect/>
          </a:stretch>
        </p:blipFill>
        <p:spPr>
          <a:xfrm>
            <a:off x="-60960" y="571500"/>
            <a:ext cx="9204960" cy="57531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905175550_4804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in-Cambodia_Bas-relief_10883.jpg"/>
          <p:cNvPicPr>
            <a:picLocks noChangeAspect="1"/>
          </p:cNvPicPr>
          <p:nvPr/>
        </p:nvPicPr>
        <p:blipFill>
          <a:blip r:embed="rId2"/>
          <a:stretch>
            <a:fillRect/>
          </a:stretch>
        </p:blipFill>
        <p:spPr>
          <a:xfrm>
            <a:off x="624" y="533400"/>
            <a:ext cx="9142752" cy="5791199"/>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relief (1).jpg"/>
          <p:cNvPicPr>
            <a:picLocks noChangeAspect="1"/>
          </p:cNvPicPr>
          <p:nvPr/>
        </p:nvPicPr>
        <p:blipFill>
          <a:blip r:embed="rId2"/>
          <a:stretch>
            <a:fillRect/>
          </a:stretch>
        </p:blipFill>
        <p:spPr>
          <a:xfrm>
            <a:off x="-36576" y="27214"/>
            <a:ext cx="9180576" cy="6830786"/>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Relief-Carving-2084597.jpg"/>
          <p:cNvPicPr>
            <a:picLocks noChangeAspect="1"/>
          </p:cNvPicPr>
          <p:nvPr/>
        </p:nvPicPr>
        <p:blipFill>
          <a:blip r:embed="rId2"/>
          <a:stretch>
            <a:fillRect/>
          </a:stretch>
        </p:blipFill>
        <p:spPr>
          <a:xfrm>
            <a:off x="1" y="380999"/>
            <a:ext cx="9149096" cy="609260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apsara.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2057400" y="5903893"/>
            <a:ext cx="4114800" cy="954107"/>
          </a:xfrm>
          <a:prstGeom prst="rect">
            <a:avLst/>
          </a:prstGeom>
          <a:solidFill>
            <a:srgbClr val="FFFF00"/>
          </a:solidFill>
        </p:spPr>
        <p:txBody>
          <a:bodyPr wrap="square" rtlCol="0">
            <a:spAutoFit/>
          </a:bodyPr>
          <a:lstStyle/>
          <a:p>
            <a:pPr algn="ctr"/>
            <a:r>
              <a:rPr lang="en-US" sz="2800" b="1" dirty="0" smtClean="0">
                <a:solidFill>
                  <a:schemeClr val="bg1"/>
                </a:solidFill>
              </a:rPr>
              <a:t>Apsaras</a:t>
            </a:r>
            <a:r>
              <a:rPr lang="en-US" sz="2800" b="1" dirty="0" smtClean="0">
                <a:solidFill>
                  <a:schemeClr val="bg1"/>
                </a:solidFill>
              </a:rPr>
              <a:t> or celestial nymphs are everywhere</a:t>
            </a:r>
            <a:endParaRPr lang="fil-PH" sz="2800"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jpg"/>
          <p:cNvPicPr>
            <a:picLocks noChangeAspect="1"/>
          </p:cNvPicPr>
          <p:nvPr/>
        </p:nvPicPr>
        <p:blipFill>
          <a:blip r:embed="rId2"/>
          <a:stretch>
            <a:fillRect/>
          </a:stretch>
        </p:blipFill>
        <p:spPr>
          <a:xfrm>
            <a:off x="446887" y="8572"/>
            <a:ext cx="8239913" cy="684942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49555447_d8b96e78cb_b.jpg"/>
          <p:cNvPicPr>
            <a:picLocks noChangeAspect="1"/>
          </p:cNvPicPr>
          <p:nvPr/>
        </p:nvPicPr>
        <p:blipFill>
          <a:blip r:embed="rId2"/>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80x1050-Apsaras-of-Angkor-Wat-e1362613985564.jpg"/>
          <p:cNvPicPr>
            <a:picLocks noChangeAspect="1"/>
          </p:cNvPicPr>
          <p:nvPr/>
        </p:nvPicPr>
        <p:blipFill>
          <a:blip r:embed="rId2"/>
          <a:stretch>
            <a:fillRect/>
          </a:stretch>
        </p:blipFill>
        <p:spPr>
          <a:xfrm>
            <a:off x="0" y="439220"/>
            <a:ext cx="9144000" cy="597956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Asparas (1).jpg"/>
          <p:cNvPicPr>
            <a:picLocks noChangeAspect="1"/>
          </p:cNvPicPr>
          <p:nvPr/>
        </p:nvPicPr>
        <p:blipFill>
          <a:blip r:embed="rId2"/>
          <a:stretch>
            <a:fillRect/>
          </a:stretch>
        </p:blipFill>
        <p:spPr>
          <a:xfrm>
            <a:off x="2286000" y="0"/>
            <a:ext cx="4572000" cy="68580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672064-graceful-female-figure-carved-in-a-stone-bas-relief-on-an-ancient-angkorian-temple-in-angkor-wat-cam.jpg"/>
          <p:cNvPicPr>
            <a:picLocks noChangeAspect="1"/>
          </p:cNvPicPr>
          <p:nvPr/>
        </p:nvPicPr>
        <p:blipFill>
          <a:blip r:embed="rId2"/>
          <a:stretch>
            <a:fillRect/>
          </a:stretch>
        </p:blipFill>
        <p:spPr>
          <a:xfrm>
            <a:off x="2265589" y="30344"/>
            <a:ext cx="4592411" cy="6827656"/>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_Reap_Angkor_W_Reliefs.jpg"/>
          <p:cNvPicPr>
            <a:picLocks noChangeAspect="1"/>
          </p:cNvPicPr>
          <p:nvPr/>
        </p:nvPicPr>
        <p:blipFill>
          <a:blip r:embed="rId2"/>
          <a:stretch>
            <a:fillRect/>
          </a:stretch>
        </p:blipFill>
        <p:spPr>
          <a:xfrm>
            <a:off x="0" y="411006"/>
            <a:ext cx="9144000" cy="603598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 Wat (33).jpg"/>
          <p:cNvPicPr>
            <a:picLocks noChangeAspect="1"/>
          </p:cNvPicPr>
          <p:nvPr/>
        </p:nvPicPr>
        <p:blipFill>
          <a:blip r:embed="rId2"/>
          <a:stretch>
            <a:fillRect/>
          </a:stretch>
        </p:blipFill>
        <p:spPr>
          <a:xfrm>
            <a:off x="0" y="365760"/>
            <a:ext cx="9144000" cy="612648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apsara-sculptures-at-angkor-wat-made-around-the-th-century-84750106.jpg"/>
          <p:cNvPicPr>
            <a:picLocks noChangeAspect="1"/>
          </p:cNvPicPr>
          <p:nvPr/>
        </p:nvPicPr>
        <p:blipFill>
          <a:blip r:embed="rId2"/>
          <a:srcRect b="4395"/>
          <a:stretch>
            <a:fillRect/>
          </a:stretch>
        </p:blipFill>
        <p:spPr>
          <a:xfrm>
            <a:off x="1814207" y="-76603"/>
            <a:ext cx="5833599" cy="6934603"/>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ck-photo-apsara-sculptures-at-angkor-wat-made-around-the-th-century-92177590.jpg"/>
          <p:cNvPicPr>
            <a:picLocks noChangeAspect="1"/>
          </p:cNvPicPr>
          <p:nvPr/>
        </p:nvPicPr>
        <p:blipFill>
          <a:blip r:embed="rId2"/>
          <a:srcRect b="4377"/>
          <a:stretch>
            <a:fillRect/>
          </a:stretch>
        </p:blipFill>
        <p:spPr>
          <a:xfrm>
            <a:off x="2209800" y="-33021"/>
            <a:ext cx="4572000" cy="6849291"/>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ck-photo-close-up-texture-of-stone-carving-ancient-bas-reliefs-of-the-temple-of-angkor-wat-in-cambodia-298026920.jpg"/>
          <p:cNvPicPr>
            <a:picLocks noChangeAspect="1"/>
          </p:cNvPicPr>
          <p:nvPr/>
        </p:nvPicPr>
        <p:blipFill>
          <a:blip r:embed="rId2"/>
          <a:srcRect b="4879"/>
          <a:stretch>
            <a:fillRect/>
          </a:stretch>
        </p:blipFill>
        <p:spPr>
          <a:xfrm>
            <a:off x="2362200" y="-33020"/>
            <a:ext cx="4624132" cy="689102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mb_COLOURBOX5744171.jpg"/>
          <p:cNvPicPr>
            <a:picLocks noChangeAspect="1"/>
          </p:cNvPicPr>
          <p:nvPr/>
        </p:nvPicPr>
        <p:blipFill>
          <a:blip r:embed="rId2"/>
          <a:stretch>
            <a:fillRect/>
          </a:stretch>
        </p:blipFill>
        <p:spPr>
          <a:xfrm>
            <a:off x="2286000" y="-5366"/>
            <a:ext cx="4572000" cy="6868732"/>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relief-angkor-wat-siem-reap_treasures-of-indochina (1).jpg"/>
          <p:cNvPicPr>
            <a:picLocks noChangeAspect="1"/>
          </p:cNvPicPr>
          <p:nvPr/>
        </p:nvPicPr>
        <p:blipFill>
          <a:blip r:embed="rId2"/>
          <a:stretch>
            <a:fillRect/>
          </a:stretch>
        </p:blipFill>
        <p:spPr>
          <a:xfrm>
            <a:off x="0" y="365759"/>
            <a:ext cx="9144000" cy="6126481"/>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kor041.jpg"/>
          <p:cNvPicPr>
            <a:picLocks noChangeAspect="1"/>
          </p:cNvPicPr>
          <p:nvPr/>
        </p:nvPicPr>
        <p:blipFill>
          <a:blip r:embed="rId2"/>
          <a:stretch>
            <a:fillRect/>
          </a:stretch>
        </p:blipFill>
        <p:spPr>
          <a:xfrm>
            <a:off x="2286000" y="0"/>
            <a:ext cx="4572000" cy="6858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sara_bonna1.jpg"/>
          <p:cNvPicPr>
            <a:picLocks noChangeAspect="1"/>
          </p:cNvPicPr>
          <p:nvPr/>
        </p:nvPicPr>
        <p:blipFill>
          <a:blip r:embed="rId2"/>
          <a:stretch>
            <a:fillRect/>
          </a:stretch>
        </p:blipFill>
        <p:spPr>
          <a:xfrm>
            <a:off x="2438400" y="-59019"/>
            <a:ext cx="4343400" cy="6855759"/>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sara-angkor-wat-ornate-bas-reliefs-inner-wall-cambodia-31129042.jpg"/>
          <p:cNvPicPr>
            <a:picLocks noChangeAspect="1"/>
          </p:cNvPicPr>
          <p:nvPr/>
        </p:nvPicPr>
        <p:blipFill>
          <a:blip r:embed="rId2"/>
          <a:srcRect b="10938"/>
          <a:stretch>
            <a:fillRect/>
          </a:stretch>
        </p:blipFill>
        <p:spPr>
          <a:xfrm>
            <a:off x="0" y="262011"/>
            <a:ext cx="9143999" cy="6013937"/>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86778639_3d670243f0 (1).jpg"/>
          <p:cNvPicPr>
            <a:picLocks noChangeAspect="1"/>
          </p:cNvPicPr>
          <p:nvPr/>
        </p:nvPicPr>
        <p:blipFill>
          <a:blip r:embed="rId2"/>
          <a:stretch>
            <a:fillRect/>
          </a:stretch>
        </p:blipFill>
        <p:spPr>
          <a:xfrm>
            <a:off x="0" y="338328"/>
            <a:ext cx="9144000" cy="6138672"/>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stock-photo_csp17698141.jpg"/>
          <p:cNvPicPr>
            <a:picLocks noChangeAspect="1"/>
          </p:cNvPicPr>
          <p:nvPr/>
        </p:nvPicPr>
        <p:blipFill>
          <a:blip r:embed="rId2"/>
          <a:srcRect b="4961"/>
          <a:stretch>
            <a:fillRect/>
          </a:stretch>
        </p:blipFill>
        <p:spPr>
          <a:xfrm>
            <a:off x="2362200" y="1"/>
            <a:ext cx="4573132"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Wat-Cambodia-Jan-2015-29.jpg"/>
          <p:cNvPicPr>
            <a:picLocks noChangeAspect="1"/>
          </p:cNvPicPr>
          <p:nvPr/>
        </p:nvPicPr>
        <p:blipFill>
          <a:blip r:embed="rId2"/>
          <a:stretch>
            <a:fillRect/>
          </a:stretch>
        </p:blipFill>
        <p:spPr>
          <a:xfrm>
            <a:off x="99897" y="702425"/>
            <a:ext cx="9044103" cy="5393575"/>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bodia-2013-479_web-lrg.jpg"/>
          <p:cNvPicPr>
            <a:picLocks noChangeAspect="1"/>
          </p:cNvPicPr>
          <p:nvPr/>
        </p:nvPicPr>
        <p:blipFill>
          <a:blip r:embed="rId2"/>
          <a:stretch>
            <a:fillRect/>
          </a:stretch>
        </p:blipFill>
        <p:spPr>
          <a:xfrm>
            <a:off x="0" y="379511"/>
            <a:ext cx="9144000" cy="6098977"/>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56392439_e33f7486bd_m.jpg"/>
          <p:cNvPicPr>
            <a:picLocks noChangeAspect="1"/>
          </p:cNvPicPr>
          <p:nvPr/>
        </p:nvPicPr>
        <p:blipFill>
          <a:blip r:embed="rId2"/>
          <a:stretch>
            <a:fillRect/>
          </a:stretch>
        </p:blipFill>
        <p:spPr>
          <a:xfrm>
            <a:off x="0" y="114300"/>
            <a:ext cx="9144000" cy="662940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kor-wat-tours-3-300x225.jpg"/>
          <p:cNvPicPr>
            <a:picLocks noChangeAspect="1"/>
          </p:cNvPicPr>
          <p:nvPr/>
        </p:nvPicPr>
        <p:blipFill>
          <a:blip r:embed="rId2"/>
          <a:stretch>
            <a:fillRect/>
          </a:stretch>
        </p:blipFill>
        <p:spPr>
          <a:xfrm>
            <a:off x="1" y="0"/>
            <a:ext cx="9143998" cy="6857999"/>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028861-bas-relief-of-the-woman-Apsara-on-wall-Angkor-Wat-Cambodia-Stock-Photo.jpg"/>
          <p:cNvPicPr>
            <a:picLocks noChangeAspect="1"/>
          </p:cNvPicPr>
          <p:nvPr/>
        </p:nvPicPr>
        <p:blipFill>
          <a:blip r:embed="rId2"/>
          <a:stretch>
            <a:fillRect/>
          </a:stretch>
        </p:blipFill>
        <p:spPr>
          <a:xfrm>
            <a:off x="0" y="393895"/>
            <a:ext cx="9144000" cy="6070209"/>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kor_wat_07.jpg"/>
          <p:cNvPicPr>
            <a:picLocks noChangeAspect="1"/>
          </p:cNvPicPr>
          <p:nvPr/>
        </p:nvPicPr>
        <p:blipFill>
          <a:blip r:embed="rId2"/>
          <a:stretch>
            <a:fillRect/>
          </a:stretch>
        </p:blipFill>
        <p:spPr>
          <a:xfrm>
            <a:off x="-3507" y="0"/>
            <a:ext cx="9151013" cy="68580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0).jpg"/>
          <p:cNvPicPr>
            <a:picLocks noChangeAspect="1"/>
          </p:cNvPicPr>
          <p:nvPr/>
        </p:nvPicPr>
        <p:blipFill>
          <a:blip r:embed="rId2"/>
          <a:stretch>
            <a:fillRect/>
          </a:stretch>
        </p:blipFill>
        <p:spPr>
          <a:xfrm>
            <a:off x="2290156" y="-6246"/>
            <a:ext cx="4567844" cy="6864246"/>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1).jpg"/>
          <p:cNvPicPr>
            <a:picLocks noChangeAspect="1"/>
          </p:cNvPicPr>
          <p:nvPr/>
        </p:nvPicPr>
        <p:blipFill>
          <a:blip r:embed="rId2"/>
          <a:stretch>
            <a:fillRect/>
          </a:stretch>
        </p:blipFill>
        <p:spPr>
          <a:xfrm>
            <a:off x="2003558" y="-29852"/>
            <a:ext cx="5159241" cy="6887852"/>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4).jpg"/>
          <p:cNvPicPr>
            <a:picLocks noChangeAspect="1"/>
          </p:cNvPicPr>
          <p:nvPr/>
        </p:nvPicPr>
        <p:blipFill>
          <a:blip r:embed="rId2"/>
          <a:stretch>
            <a:fillRect/>
          </a:stretch>
        </p:blipFill>
        <p:spPr>
          <a:xfrm>
            <a:off x="2290156" y="-6246"/>
            <a:ext cx="4567844" cy="6864246"/>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9).jpg"/>
          <p:cNvPicPr>
            <a:picLocks noChangeAspect="1"/>
          </p:cNvPicPr>
          <p:nvPr/>
        </p:nvPicPr>
        <p:blipFill>
          <a:blip r:embed="rId2"/>
          <a:srcRect b="10743"/>
          <a:stretch>
            <a:fillRect/>
          </a:stretch>
        </p:blipFill>
        <p:spPr>
          <a:xfrm>
            <a:off x="0" y="304800"/>
            <a:ext cx="9163092" cy="6047827"/>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56.jpg"/>
          <p:cNvPicPr>
            <a:picLocks noChangeAspect="1"/>
          </p:cNvPicPr>
          <p:nvPr/>
        </p:nvPicPr>
        <p:blipFill>
          <a:blip r:embed="rId2" cstate="print"/>
          <a:stretch>
            <a:fillRect/>
          </a:stretch>
        </p:blipFill>
        <p:spPr>
          <a:xfrm>
            <a:off x="2292080" y="0"/>
            <a:ext cx="4559840" cy="68580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197</TotalTime>
  <Words>475</Words>
  <Application>Microsoft Office PowerPoint</Application>
  <PresentationFormat>On-screen Show (4:3)</PresentationFormat>
  <Paragraphs>12</Paragraphs>
  <Slides>164</Slides>
  <Notes>0</Notes>
  <HiddenSlides>0</HiddenSlides>
  <MMClips>0</MMClips>
  <ScaleCrop>false</ScaleCrop>
  <HeadingPairs>
    <vt:vector size="4" baseType="variant">
      <vt:variant>
        <vt:lpstr>Theme</vt:lpstr>
      </vt:variant>
      <vt:variant>
        <vt:i4>1</vt:i4>
      </vt:variant>
      <vt:variant>
        <vt:lpstr>Slide Titles</vt:lpstr>
      </vt:variant>
      <vt:variant>
        <vt:i4>164</vt:i4>
      </vt:variant>
    </vt:vector>
  </HeadingPairs>
  <TitlesOfParts>
    <vt:vector size="165" baseType="lpstr">
      <vt:lpstr>Apex</vt:lpstr>
      <vt:lpstr>Slide 1</vt:lpstr>
      <vt:lpstr>Suryavarman II established Angkor in 1152 as a Vishnu temple.</vt:lpstr>
      <vt:lpstr>Slide 3</vt:lpstr>
      <vt:lpstr>Slide 4</vt:lpstr>
      <vt:lpstr>Editor’s note</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 relief of Angkor</dc:title>
  <dc:creator>Amal</dc:creator>
  <cp:lastModifiedBy>Amal</cp:lastModifiedBy>
  <cp:revision>28</cp:revision>
  <dcterms:created xsi:type="dcterms:W3CDTF">2015-12-07T10:54:36Z</dcterms:created>
  <dcterms:modified xsi:type="dcterms:W3CDTF">2015-12-08T01:16:25Z</dcterms:modified>
</cp:coreProperties>
</file>