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45" r:id="rId3"/>
    <p:sldId id="258" r:id="rId4"/>
    <p:sldId id="459" r:id="rId5"/>
    <p:sldId id="272" r:id="rId6"/>
    <p:sldId id="273" r:id="rId7"/>
    <p:sldId id="257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65" r:id="rId16"/>
    <p:sldId id="266" r:id="rId17"/>
    <p:sldId id="267" r:id="rId18"/>
    <p:sldId id="270" r:id="rId19"/>
    <p:sldId id="271" r:id="rId20"/>
    <p:sldId id="274" r:id="rId21"/>
    <p:sldId id="281" r:id="rId22"/>
    <p:sldId id="275" r:id="rId23"/>
    <p:sldId id="279" r:id="rId24"/>
    <p:sldId id="280" r:id="rId25"/>
    <p:sldId id="278" r:id="rId26"/>
    <p:sldId id="276" r:id="rId27"/>
    <p:sldId id="277" r:id="rId28"/>
    <p:sldId id="282" r:id="rId29"/>
    <p:sldId id="283" r:id="rId30"/>
    <p:sldId id="409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0" r:id="rId40"/>
    <p:sldId id="298" r:id="rId41"/>
    <p:sldId id="300" r:id="rId42"/>
    <p:sldId id="303" r:id="rId43"/>
    <p:sldId id="293" r:id="rId44"/>
    <p:sldId id="294" r:id="rId45"/>
    <p:sldId id="295" r:id="rId46"/>
    <p:sldId id="296" r:id="rId47"/>
    <p:sldId id="297" r:id="rId48"/>
    <p:sldId id="299" r:id="rId49"/>
    <p:sldId id="301" r:id="rId50"/>
    <p:sldId id="302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36" r:id="rId61"/>
    <p:sldId id="313" r:id="rId62"/>
    <p:sldId id="314" r:id="rId63"/>
    <p:sldId id="315" r:id="rId64"/>
    <p:sldId id="316" r:id="rId65"/>
    <p:sldId id="460" r:id="rId66"/>
    <p:sldId id="437" r:id="rId67"/>
    <p:sldId id="410" r:id="rId68"/>
    <p:sldId id="434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8" r:id="rId78"/>
    <p:sldId id="325" r:id="rId79"/>
    <p:sldId id="326" r:id="rId80"/>
    <p:sldId id="327" r:id="rId81"/>
    <p:sldId id="329" r:id="rId82"/>
    <p:sldId id="330" r:id="rId83"/>
    <p:sldId id="334" r:id="rId84"/>
    <p:sldId id="339" r:id="rId85"/>
    <p:sldId id="338" r:id="rId86"/>
    <p:sldId id="337" r:id="rId87"/>
    <p:sldId id="335" r:id="rId88"/>
    <p:sldId id="331" r:id="rId89"/>
    <p:sldId id="332" r:id="rId90"/>
    <p:sldId id="442" r:id="rId91"/>
    <p:sldId id="340" r:id="rId92"/>
    <p:sldId id="333" r:id="rId93"/>
    <p:sldId id="458" r:id="rId94"/>
    <p:sldId id="464" r:id="rId95"/>
    <p:sldId id="463" r:id="rId96"/>
    <p:sldId id="341" r:id="rId97"/>
    <p:sldId id="342" r:id="rId98"/>
    <p:sldId id="343" r:id="rId99"/>
    <p:sldId id="356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55" r:id="rId112"/>
    <p:sldId id="369" r:id="rId113"/>
    <p:sldId id="368" r:id="rId114"/>
    <p:sldId id="367" r:id="rId115"/>
    <p:sldId id="366" r:id="rId116"/>
    <p:sldId id="365" r:id="rId117"/>
    <p:sldId id="361" r:id="rId118"/>
    <p:sldId id="360" r:id="rId119"/>
    <p:sldId id="364" r:id="rId120"/>
    <p:sldId id="363" r:id="rId121"/>
    <p:sldId id="362" r:id="rId122"/>
    <p:sldId id="357" r:id="rId123"/>
    <p:sldId id="359" r:id="rId124"/>
    <p:sldId id="358" r:id="rId125"/>
    <p:sldId id="370" r:id="rId126"/>
    <p:sldId id="402" r:id="rId127"/>
    <p:sldId id="396" r:id="rId128"/>
    <p:sldId id="407" r:id="rId129"/>
    <p:sldId id="406" r:id="rId130"/>
    <p:sldId id="405" r:id="rId131"/>
    <p:sldId id="404" r:id="rId132"/>
    <p:sldId id="403" r:id="rId133"/>
    <p:sldId id="399" r:id="rId134"/>
    <p:sldId id="395" r:id="rId135"/>
    <p:sldId id="398" r:id="rId136"/>
    <p:sldId id="400" r:id="rId137"/>
    <p:sldId id="397" r:id="rId138"/>
    <p:sldId id="401" r:id="rId139"/>
    <p:sldId id="394" r:id="rId140"/>
    <p:sldId id="393" r:id="rId141"/>
    <p:sldId id="392" r:id="rId142"/>
    <p:sldId id="391" r:id="rId143"/>
    <p:sldId id="390" r:id="rId144"/>
    <p:sldId id="389" r:id="rId145"/>
    <p:sldId id="388" r:id="rId146"/>
    <p:sldId id="387" r:id="rId147"/>
    <p:sldId id="386" r:id="rId148"/>
    <p:sldId id="385" r:id="rId149"/>
    <p:sldId id="384" r:id="rId150"/>
    <p:sldId id="383" r:id="rId151"/>
    <p:sldId id="382" r:id="rId152"/>
    <p:sldId id="412" r:id="rId153"/>
    <p:sldId id="381" r:id="rId154"/>
    <p:sldId id="379" r:id="rId155"/>
    <p:sldId id="377" r:id="rId156"/>
    <p:sldId id="378" r:id="rId157"/>
    <p:sldId id="411" r:id="rId158"/>
    <p:sldId id="436" r:id="rId159"/>
    <p:sldId id="435" r:id="rId160"/>
    <p:sldId id="447" r:id="rId161"/>
    <p:sldId id="456" r:id="rId162"/>
    <p:sldId id="450" r:id="rId163"/>
    <p:sldId id="452" r:id="rId164"/>
    <p:sldId id="446" r:id="rId165"/>
    <p:sldId id="376" r:id="rId166"/>
    <p:sldId id="372" r:id="rId167"/>
    <p:sldId id="375" r:id="rId168"/>
    <p:sldId id="374" r:id="rId169"/>
    <p:sldId id="373" r:id="rId170"/>
    <p:sldId id="408" r:id="rId171"/>
    <p:sldId id="424" r:id="rId172"/>
    <p:sldId id="425" r:id="rId173"/>
    <p:sldId id="423" r:id="rId174"/>
    <p:sldId id="422" r:id="rId175"/>
    <p:sldId id="454" r:id="rId176"/>
    <p:sldId id="453" r:id="rId177"/>
    <p:sldId id="451" r:id="rId178"/>
    <p:sldId id="449" r:id="rId179"/>
    <p:sldId id="444" r:id="rId180"/>
    <p:sldId id="433" r:id="rId181"/>
    <p:sldId id="432" r:id="rId182"/>
    <p:sldId id="431" r:id="rId183"/>
    <p:sldId id="430" r:id="rId184"/>
    <p:sldId id="429" r:id="rId185"/>
    <p:sldId id="428" r:id="rId186"/>
    <p:sldId id="427" r:id="rId187"/>
    <p:sldId id="426" r:id="rId188"/>
    <p:sldId id="421" r:id="rId189"/>
    <p:sldId id="420" r:id="rId190"/>
    <p:sldId id="419" r:id="rId191"/>
    <p:sldId id="418" r:id="rId192"/>
    <p:sldId id="417" r:id="rId193"/>
    <p:sldId id="416" r:id="rId194"/>
    <p:sldId id="415" r:id="rId195"/>
    <p:sldId id="414" r:id="rId196"/>
    <p:sldId id="457" r:id="rId197"/>
    <p:sldId id="455" r:id="rId198"/>
    <p:sldId id="443" r:id="rId199"/>
    <p:sldId id="441" r:id="rId200"/>
    <p:sldId id="440" r:id="rId201"/>
    <p:sldId id="462" r:id="rId202"/>
    <p:sldId id="438" r:id="rId203"/>
    <p:sldId id="461" r:id="rId204"/>
    <p:sldId id="439" r:id="rId2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09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presProps" Target="pres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ableStyles" Target="tableStyle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12/15/2015</a:t>
            </a:fld>
            <a:endParaRPr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1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COrfS_NY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xCOrfS_NY0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xCOrfS_NY0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xCOrfS_NY0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xCOrfS_NY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www.youtube.com/watch?v=IxCOrfS_NY0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xCOrfS_NY0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xCOrfS_NY0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Angkor </a:t>
            </a:r>
            <a:r>
              <a:rPr lang="en-US" sz="6000" dirty="0" err="1" smtClean="0">
                <a:solidFill>
                  <a:srgbClr val="FF0000"/>
                </a:solidFill>
              </a:rPr>
              <a:t>Wat</a:t>
            </a:r>
            <a:endParaRPr lang="fil-PH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A world heritage site</a:t>
            </a:r>
            <a:endParaRPr lang="fil-PH" sz="6000" b="1" dirty="0">
              <a:solidFill>
                <a:srgbClr val="FFFF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8-Aerial view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51054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images (6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85052" cy="6247186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De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Banteay Sam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172200"/>
            <a:ext cx="2286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Banteay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Samre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Banteay Sam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Banteay Sam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Resto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Restoration work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-Elephant terrac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63246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Elephant terrace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Elephant terrac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Elephant terrac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-Lake near Elephant terra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62484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Lake near elephant terrace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images (39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4000" cy="6553200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Tak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Takeo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Tak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-Tak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G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Smaller temp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-Tak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Takeo ste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Going down ste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Nandi b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61722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Tipin</a:t>
            </a:r>
            <a:r>
              <a:rPr lang="en-US" sz="2400" b="1" dirty="0" smtClean="0">
                <a:solidFill>
                  <a:schemeClr val="bg1"/>
                </a:solidFill>
              </a:rPr>
              <a:t> and Nandi bull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Tipin and the sna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096000"/>
            <a:ext cx="3048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Tipin</a:t>
            </a:r>
            <a:r>
              <a:rPr lang="en-US" sz="2400" b="1" dirty="0" smtClean="0">
                <a:solidFill>
                  <a:schemeClr val="bg1"/>
                </a:solidFill>
              </a:rPr>
              <a:t> and the Snake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2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2484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r>
              <a:rPr lang="en-US" sz="2400" b="1" dirty="0" smtClean="0">
                <a:solidFill>
                  <a:schemeClr val="bg1"/>
                </a:solidFill>
              </a:rPr>
              <a:t> at dawn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Lined with ste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Artificial lake lined with steps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Kids play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63246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Kids playing in Takeo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Tak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Meb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Meb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127000"/>
            <a:ext cx="52578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Meb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Meb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25400"/>
            <a:ext cx="52578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In fro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Mebon la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324600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Mebon</a:t>
            </a:r>
            <a:r>
              <a:rPr lang="en-US" sz="2400" b="1" dirty="0" smtClean="0">
                <a:solidFill>
                  <a:schemeClr val="bg1"/>
                </a:solidFill>
              </a:rPr>
              <a:t> lake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"/>
            <a:ext cx="5151120" cy="686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Ta </a:t>
            </a:r>
            <a:r>
              <a:rPr lang="en-US" sz="2400" b="1" dirty="0" err="1" smtClean="0">
                <a:solidFill>
                  <a:schemeClr val="bg1"/>
                </a:solidFill>
              </a:rPr>
              <a:t>Phrom</a:t>
            </a:r>
            <a:endParaRPr lang="fil-PH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6172200"/>
            <a:ext cx="525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It is the most dilapidated of all sites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4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248400"/>
            <a:ext cx="4648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But India is helping restoration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2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238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3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49"/>
            <a:ext cx="9144000" cy="5698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60960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r>
              <a:rPr lang="en-US" sz="2400" b="1" dirty="0" smtClean="0">
                <a:solidFill>
                  <a:schemeClr val="bg1"/>
                </a:solidFill>
              </a:rPr>
              <a:t> at sunset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-Carvings at 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76200"/>
            <a:ext cx="5105400" cy="680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Restoration wo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62484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Restoration going 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-Apsa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4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3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915"/>
            <a:ext cx="9144000" cy="6118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2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4-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609600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Ta </a:t>
            </a:r>
            <a:r>
              <a:rPr lang="en-US" sz="2400" b="1" dirty="0" err="1" smtClean="0">
                <a:solidFill>
                  <a:schemeClr val="bg1"/>
                </a:solidFill>
              </a:rPr>
              <a:t>Phrom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-Narrow alley,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6-Ruins at 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9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4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0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7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757"/>
            <a:ext cx="9144000" cy="619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-prohm-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044"/>
            <a:ext cx="9144000" cy="5951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-Apsa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-King Jayavarman V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464" y="0"/>
            <a:ext cx="56210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172200"/>
            <a:ext cx="4495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King </a:t>
            </a:r>
            <a:r>
              <a:rPr lang="en-US" sz="2400" b="1" dirty="0" err="1" smtClean="0">
                <a:solidFill>
                  <a:schemeClr val="bg1"/>
                </a:solidFill>
              </a:rPr>
              <a:t>Jayavarman</a:t>
            </a:r>
            <a:r>
              <a:rPr lang="en-US" sz="2400" b="1" dirty="0" smtClean="0">
                <a:solidFill>
                  <a:schemeClr val="bg1"/>
                </a:solidFill>
              </a:rPr>
              <a:t> built </a:t>
            </a:r>
            <a:r>
              <a:rPr lang="en-US" sz="2400" b="1" dirty="0" err="1" smtClean="0">
                <a:solidFill>
                  <a:schemeClr val="bg1"/>
                </a:solidFill>
              </a:rPr>
              <a:t>Bayon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-Built 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559"/>
            <a:ext cx="9144000" cy="6252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51054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25400"/>
            <a:ext cx="52578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5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8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7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1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565"/>
            <a:ext cx="9144000" cy="6062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466"/>
            <a:ext cx="9143999" cy="6333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25400"/>
            <a:ext cx="52578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-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-A g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176" y="64974"/>
            <a:ext cx="4770024" cy="6793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096000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 gate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-Apsara at 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-Bas relief at 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-Bas relief at Bay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5-Bayon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6-Distant 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7-Front 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1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-Baphu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Prasat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Baphoun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-Baphu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-Final ste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-Baphu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2-Carving in the arch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-Carvin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Carvin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4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12030"/>
            <a:ext cx="9144000" cy="5233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7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8680"/>
            <a:ext cx="9144000" cy="512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-Some musicia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91200"/>
            <a:ext cx="5181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Victims of Khmer Rouge  war  sing near Angkor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09600"/>
            <a:ext cx="4191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Editor’s note</a:t>
            </a:r>
            <a:endParaRPr lang="fil-PH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828800"/>
            <a:ext cx="838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This is the most complete power point on  Angkor Wat and other temples in Siem Reap . It is worth mention that Angkor Wat is the only religious shrine where the complete story of Mahabharata is shown in bas relief that was the subject of a separate power point. In India where the Mahabharata battle took place thousands of years ago has no such monument or archeological site.</a:t>
            </a:r>
          </a:p>
          <a:p>
            <a:pPr algn="just"/>
            <a:r>
              <a:rPr lang="en-US" sz="2400" b="1" dirty="0" smtClean="0"/>
              <a:t>Angkor Wat shows light on a glittering past civilization called Khmer like no other and leaves a lasting impression on anyone visiting. Hope it will encourage you to visit  some day.</a:t>
            </a:r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AKC/December 2015</a:t>
            </a:r>
            <a:endParaRPr lang="fil-PH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And Asuras on the oth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5943600"/>
            <a:ext cx="5105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On the way to  Angkor </a:t>
            </a:r>
            <a:r>
              <a:rPr lang="en-US" sz="2000" b="1" dirty="0" err="1" smtClean="0">
                <a:solidFill>
                  <a:schemeClr val="bg1"/>
                </a:solidFill>
              </a:rPr>
              <a:t>Wat</a:t>
            </a:r>
            <a:r>
              <a:rPr lang="en-US" sz="2000" b="1" dirty="0" smtClean="0">
                <a:solidFill>
                  <a:schemeClr val="bg1"/>
                </a:solidFill>
              </a:rPr>
              <a:t> with </a:t>
            </a:r>
            <a:r>
              <a:rPr lang="en-US" sz="2000" b="1" dirty="0" err="1" smtClean="0">
                <a:solidFill>
                  <a:schemeClr val="bg1"/>
                </a:solidFill>
              </a:rPr>
              <a:t>Devas</a:t>
            </a:r>
            <a:r>
              <a:rPr lang="en-US" sz="2000" b="1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err="1" smtClean="0">
                <a:solidFill>
                  <a:schemeClr val="bg1"/>
                </a:solidFill>
              </a:rPr>
              <a:t>Asura</a:t>
            </a:r>
            <a:r>
              <a:rPr lang="en-US" sz="2000" b="1" dirty="0" smtClean="0">
                <a:solidFill>
                  <a:schemeClr val="bg1"/>
                </a:solidFill>
              </a:rPr>
              <a:t> on both sides  churning ocean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Apsara carv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324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Apsara</a:t>
            </a:r>
            <a:r>
              <a:rPr lang="en-US" sz="2400" b="1" dirty="0" smtClean="0">
                <a:solidFill>
                  <a:schemeClr val="bg1"/>
                </a:solidFill>
              </a:rPr>
              <a:t> carvings for sale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Carved piec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-Budd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516255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More carvin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Arti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6324600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sculptor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By Devas on ones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2484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Devas</a:t>
            </a:r>
            <a:r>
              <a:rPr lang="en-US" sz="2400" b="1" dirty="0" smtClean="0">
                <a:solidFill>
                  <a:schemeClr val="bg1"/>
                </a:solidFill>
              </a:rPr>
              <a:t> on one side 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Churning of oce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62484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Asuras</a:t>
            </a:r>
            <a:r>
              <a:rPr lang="en-US" sz="2400" b="1" dirty="0" smtClean="0">
                <a:solidFill>
                  <a:schemeClr val="bg1"/>
                </a:solidFill>
              </a:rPr>
              <a:t> on the other side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Dev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324600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Devas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Asu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0" y="6324600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Asuras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4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1"/>
            <a:ext cx="9095782" cy="5668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6172200"/>
            <a:ext cx="579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Naga and the guardian on the causeway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Long causeway to the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248400"/>
            <a:ext cx="4495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Tipin</a:t>
            </a:r>
            <a:r>
              <a:rPr lang="en-US" sz="2000" b="1" dirty="0" smtClean="0">
                <a:solidFill>
                  <a:schemeClr val="bg1"/>
                </a:solidFill>
              </a:rPr>
              <a:t> on the causeway to the temple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Snake along cause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4343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Snake along the causeway and the library in the background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End of causew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End of causeway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Outer g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32004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Entry to Angkor through the outer gate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Angkor </a:t>
            </a:r>
            <a:r>
              <a:rPr lang="en-US" sz="2400" dirty="0" err="1" smtClean="0">
                <a:solidFill>
                  <a:schemeClr val="bg1"/>
                </a:solidFill>
              </a:rPr>
              <a:t>Wat</a:t>
            </a:r>
            <a:r>
              <a:rPr lang="en-US" sz="2400" dirty="0" smtClean="0">
                <a:solidFill>
                  <a:schemeClr val="bg1"/>
                </a:solidFill>
              </a:rPr>
              <a:t> is the largest religious complex in the world and was constructed in the early 12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 century by King </a:t>
            </a:r>
            <a:r>
              <a:rPr lang="en-US" sz="2400" dirty="0" err="1" smtClean="0">
                <a:solidFill>
                  <a:schemeClr val="bg1"/>
                </a:solidFill>
              </a:rPr>
              <a:t>Suryavarman</a:t>
            </a:r>
            <a:r>
              <a:rPr lang="en-US" sz="2400" dirty="0" smtClean="0">
                <a:solidFill>
                  <a:schemeClr val="bg1"/>
                </a:solidFill>
              </a:rPr>
              <a:t> II</a:t>
            </a:r>
            <a:endParaRPr lang="fil-PH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70916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smtClean="0"/>
              <a:t>From </a:t>
            </a:r>
            <a:r>
              <a:rPr lang="en-US" sz="2400" b="1" dirty="0" err="1" smtClean="0"/>
              <a:t>Yasovarman</a:t>
            </a:r>
            <a:r>
              <a:rPr lang="en-US" sz="2400" b="1" dirty="0" smtClean="0"/>
              <a:t> to the 12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century,Angkor</a:t>
            </a:r>
            <a:r>
              <a:rPr lang="en-US" sz="2400" b="1" dirty="0" smtClean="0"/>
              <a:t> developed as the most significant </a:t>
            </a:r>
            <a:r>
              <a:rPr lang="en-US" sz="2400" b="1" dirty="0" err="1" smtClean="0"/>
              <a:t>religious,military</a:t>
            </a:r>
            <a:r>
              <a:rPr lang="en-US" sz="2400" b="1" dirty="0" smtClean="0"/>
              <a:t> and social civilization covering </a:t>
            </a:r>
            <a:r>
              <a:rPr lang="en-US" sz="2400" b="1" dirty="0" err="1" smtClean="0"/>
              <a:t>Cambodia,part</a:t>
            </a:r>
            <a:r>
              <a:rPr lang="en-US" sz="2400" b="1" dirty="0" smtClean="0"/>
              <a:t> of </a:t>
            </a:r>
            <a:r>
              <a:rPr lang="en-US" sz="2400" b="1" dirty="0" err="1" smtClean="0"/>
              <a:t>Vietnam,China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accross</a:t>
            </a:r>
            <a:r>
              <a:rPr lang="en-US" sz="2400" b="1" dirty="0" smtClean="0"/>
              <a:t> Bay of Bengal as the Khmer empire that lasted over 6 centuries. It was king </a:t>
            </a:r>
            <a:r>
              <a:rPr lang="en-US" sz="2400" b="1" dirty="0" err="1" smtClean="0"/>
              <a:t>Jayavarman</a:t>
            </a:r>
            <a:r>
              <a:rPr lang="en-US" sz="2400" b="1" dirty="0" smtClean="0"/>
              <a:t> II who was declared universal king of Khmer in 8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or early 9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century. His son </a:t>
            </a:r>
            <a:r>
              <a:rPr lang="en-US" sz="2400" b="1" dirty="0" err="1" smtClean="0"/>
              <a:t>Indravarman</a:t>
            </a:r>
            <a:r>
              <a:rPr lang="en-US" sz="2400" b="1" dirty="0" smtClean="0"/>
              <a:t> built the complex irrigation system that sustained Angkor. His son </a:t>
            </a:r>
            <a:r>
              <a:rPr lang="en-US" sz="2400" b="1" dirty="0" err="1" smtClean="0"/>
              <a:t>Yasovarman</a:t>
            </a:r>
            <a:r>
              <a:rPr lang="en-US" sz="2400" b="1" dirty="0" smtClean="0"/>
              <a:t> chose Angkor as his capital and built Phnom </a:t>
            </a:r>
            <a:r>
              <a:rPr lang="en-US" sz="2400" b="1" dirty="0" err="1" smtClean="0"/>
              <a:t>Bakheng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Lolei</a:t>
            </a:r>
            <a:r>
              <a:rPr lang="en-US" sz="2400" b="1" dirty="0" smtClean="0"/>
              <a:t> temple complexes. Originally Hindu ,Angkor became Theravada Buddhist in 14-15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century. Although rediscovered by French expedition led by Henri </a:t>
            </a:r>
            <a:r>
              <a:rPr lang="en-US" sz="2400" b="1" dirty="0" err="1" smtClean="0"/>
              <a:t>Mouhot</a:t>
            </a:r>
            <a:r>
              <a:rPr lang="en-US" sz="2400" b="1" dirty="0" smtClean="0"/>
              <a:t> in 1860, Angkor </a:t>
            </a:r>
            <a:r>
              <a:rPr lang="en-US" sz="2400" b="1" dirty="0" err="1" smtClean="0"/>
              <a:t>Wat</a:t>
            </a:r>
            <a:r>
              <a:rPr lang="en-US" sz="2400" b="1" dirty="0" smtClean="0"/>
              <a:t> was never abandoned.</a:t>
            </a:r>
            <a:endParaRPr lang="fil-PH" sz="3200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3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-Snak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5791200"/>
            <a:ext cx="2971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Tipin</a:t>
            </a:r>
            <a:r>
              <a:rPr lang="en-US" sz="2400" b="1" dirty="0" smtClean="0">
                <a:solidFill>
                  <a:schemeClr val="bg1"/>
                </a:solidFill>
              </a:rPr>
              <a:t> with Snake at 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Found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1722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Foundation</a:t>
            </a:r>
            <a:r>
              <a:rPr lang="en-US" dirty="0" smtClean="0"/>
              <a:t> </a:t>
            </a:r>
            <a:endParaRPr lang="fil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Temples of Angk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Outer w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63246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Outer wall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-Temple of Angk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Entrance to inner cou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81000"/>
            <a:ext cx="3352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Entrance to the inner court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Courty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4572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Inner courtyard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High found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6324600"/>
            <a:ext cx="2667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High foundation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172200"/>
            <a:ext cx="4800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Galleries surround the courtyard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2514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Galleries where bas reliefs are found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 flipV="1">
            <a:off x="2819400" y="1905000"/>
            <a:ext cx="228600" cy="152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>
              <a:solidFill>
                <a:schemeClr val="tx1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4495800" y="4419600"/>
            <a:ext cx="228600" cy="228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>
              <a:solidFill>
                <a:schemeClr val="tx1"/>
              </a:solidFill>
            </a:endParaRPr>
          </a:p>
        </p:txBody>
      </p:sp>
      <p:pic>
        <p:nvPicPr>
          <p:cNvPr id="5" name="Picture 4" descr="Cambodia_location_map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7598892" cy="685800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 flipH="1">
            <a:off x="2590800" y="1752600"/>
            <a:ext cx="381000" cy="3810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4267200" y="4114800"/>
            <a:ext cx="381000" cy="304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l-PH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1752600"/>
            <a:ext cx="1676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Angkor </a:t>
            </a:r>
            <a:r>
              <a:rPr lang="en-US" sz="2000" b="1" dirty="0" err="1" smtClean="0">
                <a:solidFill>
                  <a:srgbClr val="FF0000"/>
                </a:solidFill>
              </a:rPr>
              <a:t>Wat</a:t>
            </a:r>
            <a:endParaRPr lang="fil-PH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114800"/>
            <a:ext cx="16764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PhnomPenh</a:t>
            </a:r>
            <a:endParaRPr lang="fil-PH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61722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Cambodia</a:t>
            </a:r>
            <a:endParaRPr lang="fil-PH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655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800 meter long( each) gallery on all four sides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Battle of Mahabharata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304800"/>
            <a:ext cx="3733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Bas relief depicting battle of Mahabharata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158"/>
            <a:ext cx="9144001" cy="7012508"/>
          </a:xfrm>
          <a:prstGeom prst="rect">
            <a:avLst/>
          </a:prstGeom>
        </p:spPr>
      </p:pic>
      <p:pic>
        <p:nvPicPr>
          <p:cNvPr id="3" name="Picture 2" descr="Karta_AngkorW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286"/>
            <a:ext cx="9144000" cy="718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-Bas reli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-Bas relief on w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-Bas relief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15" y="1084957"/>
            <a:ext cx="9179415" cy="4706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Inscriptions on w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4229100" cy="5638800"/>
          </a:xfrm>
          <a:prstGeom prst="rect">
            <a:avLst/>
          </a:prstGeom>
        </p:spPr>
      </p:pic>
      <p:pic>
        <p:nvPicPr>
          <p:cNvPr id="3" name="Picture 2" descr="28-Inscriptio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762000"/>
            <a:ext cx="4876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5400" y="5562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Inscriptions on the wall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29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30" y="990600"/>
            <a:ext cx="9215058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9-Angkor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9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8-Temple 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Courty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Angkor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Suryavarman 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2792" cy="5918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6172200"/>
            <a:ext cx="7543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Suryavarman</a:t>
            </a:r>
            <a:r>
              <a:rPr lang="en-US" sz="2400" b="1" dirty="0" smtClean="0">
                <a:solidFill>
                  <a:schemeClr val="bg1"/>
                </a:solidFill>
              </a:rPr>
              <a:t> II built 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r>
              <a:rPr lang="en-US" sz="2400" b="1" dirty="0" smtClean="0">
                <a:solidFill>
                  <a:schemeClr val="bg1"/>
                </a:solidFill>
              </a:rPr>
              <a:t> in the 12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400" b="1" dirty="0" smtClean="0">
                <a:solidFill>
                  <a:schemeClr val="bg1"/>
                </a:solidFill>
              </a:rPr>
              <a:t> century 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-Cei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60960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Crenalated</a:t>
            </a:r>
            <a:r>
              <a:rPr lang="en-US" sz="2400" b="1" dirty="0" smtClean="0">
                <a:solidFill>
                  <a:schemeClr val="bg1"/>
                </a:solidFill>
              </a:rPr>
              <a:t> arch 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-More carvin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6324600"/>
            <a:ext cx="2438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Looted </a:t>
            </a:r>
            <a:r>
              <a:rPr lang="en-US" sz="2400" b="1" dirty="0" err="1" smtClean="0">
                <a:solidFill>
                  <a:schemeClr val="bg1"/>
                </a:solidFill>
              </a:rPr>
              <a:t>Apsaras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Temple carvin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Apsa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Aps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0"/>
            <a:ext cx="508635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Smaller temp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-Tipin and Aps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-Apsa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25400"/>
            <a:ext cx="52578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6027003"/>
            <a:ext cx="22098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Apsaras</a:t>
            </a:r>
            <a:r>
              <a:rPr lang="en-US" sz="2400" b="1" dirty="0" smtClean="0">
                <a:solidFill>
                  <a:schemeClr val="bg1"/>
                </a:solidFill>
              </a:rPr>
              <a:t> that survived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-Apsa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-Aps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images (16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56" y="0"/>
            <a:ext cx="9117644" cy="6858000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5-Aerial 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381000"/>
            <a:ext cx="4038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Aerial view of 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-Temples of Angk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-Inner mo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4572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Inner moat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-Inner cou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5334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Inner court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-Inner ya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72200"/>
            <a:ext cx="1828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Outer moat 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-Inner moat d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63246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The other end of the moat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-Angkor W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-Long 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-More 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-Outer galle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0"/>
            <a:ext cx="510540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-Inner t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60198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Inner tank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6-Aerial view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15" y="679848"/>
            <a:ext cx="9129985" cy="4654152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-Inner tan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-Steps to the next le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172200"/>
            <a:ext cx="3352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Steps to the next level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-Steps to the higher le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324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Steps to the higher level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-Highest lev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0" y="0"/>
            <a:ext cx="93472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5943600"/>
            <a:ext cx="3276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Highest level  with Vishnu temple on top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-Another 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2133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Another view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-Final asc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396335"/>
            <a:ext cx="1905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Final ascent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-Lotus bud shaped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96000"/>
            <a:ext cx="495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Lotus bud shaped Vishnu temple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-Main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61722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Main temple at 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-Steep steps lead to te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172200"/>
            <a:ext cx="3962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Steep steps to main temple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-Inner core of later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324600"/>
            <a:ext cx="2819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Inner lateritic core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Content Placeholder 4" descr="7-Aerial view.jpg"/>
          <p:cNvPicPr>
            <a:picLocks noGrp="1" noChangeAspect="1"/>
          </p:cNvPicPr>
          <p:nvPr>
            <p:ph idx="1"/>
          </p:nvPr>
        </p:nvPicPr>
        <p:blipFill>
          <a:blip r:embed="rId3"/>
          <a:srcRect t="460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l-PH" sz="9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https://www.youtube.com/watch?v=IxCOrfS_NY0</a:t>
            </a:r>
            <a:r>
              <a:rPr kumimoji="0" lang="fil-PH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il-P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-Apsara at Ta Pro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-Vishn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6248400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Vishnu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 (7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8" y="381000"/>
            <a:ext cx="9160656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096000"/>
            <a:ext cx="3429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Hinduism gave way to Buddhism later at Angkor</a:t>
            </a:r>
            <a:endParaRPr lang="fil-PH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9-De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63246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Worship at Angkor </a:t>
            </a:r>
            <a:r>
              <a:rPr lang="en-US" sz="2400" b="1" dirty="0" err="1" smtClean="0">
                <a:solidFill>
                  <a:schemeClr val="bg1"/>
                </a:solidFill>
              </a:rPr>
              <a:t>Wat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-Buddh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6172200"/>
            <a:ext cx="4114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Buddha is worshipped here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0-Devote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6172200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Devotees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-Approach to 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6172200"/>
            <a:ext cx="3810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Approach to </a:t>
            </a:r>
            <a:r>
              <a:rPr lang="en-US" sz="2400" b="1" dirty="0" err="1" smtClean="0">
                <a:solidFill>
                  <a:schemeClr val="bg1"/>
                </a:solidFill>
              </a:rPr>
              <a:t>Banteay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Srei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Approa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3246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Entrance to </a:t>
            </a:r>
            <a:r>
              <a:rPr lang="en-US" sz="2400" b="1" dirty="0" err="1" smtClean="0">
                <a:solidFill>
                  <a:schemeClr val="bg1"/>
                </a:solidFill>
              </a:rPr>
              <a:t>Banteay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Srei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Carving at Banteay Sre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276</TotalTime>
  <Words>566</Words>
  <Application>Microsoft Office PowerPoint</Application>
  <PresentationFormat>On-screen Show (4:3)</PresentationFormat>
  <Paragraphs>91</Paragraphs>
  <Slides>204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204</vt:i4>
      </vt:variant>
    </vt:vector>
  </HeadingPairs>
  <TitlesOfParts>
    <vt:vector size="205" baseType="lpstr">
      <vt:lpstr>Apex</vt:lpstr>
      <vt:lpstr>Angkor Wat</vt:lpstr>
      <vt:lpstr>Slide 2</vt:lpstr>
      <vt:lpstr>Angkor Wat is the largest religious complex in the world and was constructed in the early 12th century by King Suryavarman II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Angkor Wat</dc:title>
  <dc:creator>Amal</dc:creator>
  <cp:lastModifiedBy>Amal</cp:lastModifiedBy>
  <cp:revision>34</cp:revision>
  <dcterms:created xsi:type="dcterms:W3CDTF">2015-12-13T01:08:27Z</dcterms:created>
  <dcterms:modified xsi:type="dcterms:W3CDTF">2015-12-15T10:01:40Z</dcterms:modified>
</cp:coreProperties>
</file>