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0" r:id="rId8"/>
    <p:sldId id="262" r:id="rId9"/>
    <p:sldId id="305" r:id="rId10"/>
    <p:sldId id="263" r:id="rId11"/>
    <p:sldId id="292" r:id="rId12"/>
    <p:sldId id="295" r:id="rId13"/>
    <p:sldId id="264" r:id="rId14"/>
    <p:sldId id="398" r:id="rId15"/>
    <p:sldId id="278" r:id="rId16"/>
    <p:sldId id="364" r:id="rId17"/>
    <p:sldId id="349" r:id="rId18"/>
    <p:sldId id="265" r:id="rId19"/>
    <p:sldId id="266" r:id="rId20"/>
    <p:sldId id="273" r:id="rId21"/>
    <p:sldId id="276" r:id="rId22"/>
    <p:sldId id="267" r:id="rId23"/>
    <p:sldId id="268" r:id="rId24"/>
    <p:sldId id="269" r:id="rId25"/>
    <p:sldId id="270" r:id="rId26"/>
    <p:sldId id="271" r:id="rId27"/>
    <p:sldId id="272" r:id="rId28"/>
    <p:sldId id="274" r:id="rId29"/>
    <p:sldId id="277" r:id="rId30"/>
    <p:sldId id="279" r:id="rId31"/>
    <p:sldId id="280" r:id="rId32"/>
    <p:sldId id="281" r:id="rId33"/>
    <p:sldId id="283" r:id="rId34"/>
    <p:sldId id="285" r:id="rId35"/>
    <p:sldId id="282" r:id="rId36"/>
    <p:sldId id="339" r:id="rId37"/>
    <p:sldId id="332" r:id="rId38"/>
    <p:sldId id="346" r:id="rId39"/>
    <p:sldId id="284" r:id="rId40"/>
    <p:sldId id="286" r:id="rId41"/>
    <p:sldId id="287" r:id="rId42"/>
    <p:sldId id="288" r:id="rId43"/>
    <p:sldId id="289" r:id="rId44"/>
    <p:sldId id="291" r:id="rId45"/>
    <p:sldId id="293" r:id="rId46"/>
    <p:sldId id="294" r:id="rId47"/>
    <p:sldId id="296" r:id="rId48"/>
    <p:sldId id="297" r:id="rId49"/>
    <p:sldId id="298" r:id="rId50"/>
    <p:sldId id="300" r:id="rId51"/>
    <p:sldId id="301" r:id="rId52"/>
    <p:sldId id="302" r:id="rId53"/>
    <p:sldId id="317" r:id="rId54"/>
    <p:sldId id="303" r:id="rId55"/>
    <p:sldId id="304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299" r:id="rId79"/>
    <p:sldId id="351" r:id="rId80"/>
    <p:sldId id="377" r:id="rId81"/>
    <p:sldId id="329" r:id="rId82"/>
    <p:sldId id="330" r:id="rId83"/>
    <p:sldId id="331" r:id="rId84"/>
    <p:sldId id="333" r:id="rId85"/>
    <p:sldId id="334" r:id="rId86"/>
    <p:sldId id="335" r:id="rId87"/>
    <p:sldId id="336" r:id="rId88"/>
    <p:sldId id="337" r:id="rId89"/>
    <p:sldId id="338" r:id="rId90"/>
    <p:sldId id="340" r:id="rId91"/>
    <p:sldId id="343" r:id="rId92"/>
    <p:sldId id="344" r:id="rId93"/>
    <p:sldId id="345" r:id="rId94"/>
    <p:sldId id="348" r:id="rId95"/>
    <p:sldId id="350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5" r:id="rId109"/>
    <p:sldId id="366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8" r:id="rId118"/>
    <p:sldId id="379" r:id="rId119"/>
    <p:sldId id="380" r:id="rId120"/>
    <p:sldId id="382" r:id="rId121"/>
    <p:sldId id="383" r:id="rId122"/>
    <p:sldId id="386" r:id="rId123"/>
    <p:sldId id="387" r:id="rId124"/>
    <p:sldId id="388" r:id="rId125"/>
    <p:sldId id="389" r:id="rId126"/>
    <p:sldId id="390" r:id="rId127"/>
    <p:sldId id="391" r:id="rId128"/>
    <p:sldId id="393" r:id="rId129"/>
    <p:sldId id="394" r:id="rId130"/>
    <p:sldId id="395" r:id="rId131"/>
    <p:sldId id="396" r:id="rId132"/>
    <p:sldId id="397" r:id="rId133"/>
    <p:sldId id="399" r:id="rId134"/>
    <p:sldId id="401" r:id="rId135"/>
    <p:sldId id="402" r:id="rId136"/>
    <p:sldId id="403" r:id="rId137"/>
    <p:sldId id="405" r:id="rId138"/>
    <p:sldId id="406" r:id="rId139"/>
    <p:sldId id="407" r:id="rId140"/>
    <p:sldId id="408" r:id="rId141"/>
    <p:sldId id="409" r:id="rId142"/>
    <p:sldId id="410" r:id="rId143"/>
    <p:sldId id="412" r:id="rId144"/>
    <p:sldId id="413" r:id="rId145"/>
    <p:sldId id="414" r:id="rId146"/>
    <p:sldId id="416" r:id="rId147"/>
    <p:sldId id="418" r:id="rId148"/>
    <p:sldId id="419" r:id="rId149"/>
    <p:sldId id="420" r:id="rId150"/>
    <p:sldId id="421" r:id="rId151"/>
    <p:sldId id="422" r:id="rId152"/>
    <p:sldId id="423" r:id="rId153"/>
    <p:sldId id="417" r:id="rId154"/>
    <p:sldId id="415" r:id="rId155"/>
    <p:sldId id="404" r:id="rId156"/>
    <p:sldId id="400" r:id="rId157"/>
    <p:sldId id="381" r:id="rId158"/>
    <p:sldId id="392" r:id="rId159"/>
    <p:sldId id="384" r:id="rId160"/>
    <p:sldId id="385" r:id="rId161"/>
    <p:sldId id="369" r:id="rId162"/>
    <p:sldId id="368" r:id="rId1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7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12/9/2015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7851648" cy="1066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Ajanta caves</a:t>
            </a:r>
            <a:endParaRPr lang="fil-PH" sz="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114800"/>
            <a:ext cx="7854696" cy="103866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A world heritage site</a:t>
            </a:r>
            <a:endParaRPr lang="fil-PH" sz="4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-Ellora-11005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ac2db9b3aa23cfad8fd2bbdd187f82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0"/>
            <a:ext cx="50063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tv2ixZA6L._SX258_BO1,204,203,200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0"/>
            <a:ext cx="5658698" cy="6833967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39-004-C57FABEB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31" y="12424"/>
            <a:ext cx="6870469" cy="6845576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4930_ajant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24271-cave-6-ajanta-caves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381000"/>
            <a:ext cx="909850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24545-cave-16-or-17-ajanta-caves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" y="304800"/>
            <a:ext cx="921223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06_74035710_ajanta-mural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8" y="838200"/>
            <a:ext cx="921173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16487740-ancient-buddhist-paintings-ajanta-caves-india.jpg"/>
          <p:cNvPicPr>
            <a:picLocks noChangeAspect="1"/>
          </p:cNvPicPr>
          <p:nvPr/>
        </p:nvPicPr>
        <p:blipFill>
          <a:blip r:embed="rId2"/>
          <a:srcRect b="8832"/>
          <a:stretch>
            <a:fillRect/>
          </a:stretch>
        </p:blipFill>
        <p:spPr>
          <a:xfrm>
            <a:off x="1" y="374905"/>
            <a:ext cx="9144000" cy="556869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38294288_870fb4c0a7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16094125_3432abee28_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2" y="17144"/>
            <a:ext cx="8250278" cy="68408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2" y="0"/>
            <a:ext cx="7790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.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144"/>
            <a:ext cx="9144000" cy="6077712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,_Painting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fresco1034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922"/>
            <a:ext cx="9144000" cy="582215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Maharashtra_India_Campoamor_Architects_0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58" y="0"/>
            <a:ext cx="45582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anta-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07_jpg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69"/>
            <a:ext cx="9144000" cy="6787662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rne-1-Le-roi-écoute-lascè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80"/>
            <a:ext cx="9144000" cy="643684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69.jpg"/>
          <p:cNvPicPr>
            <a:picLocks noChangeAspect="1"/>
          </p:cNvPicPr>
          <p:nvPr/>
        </p:nvPicPr>
        <p:blipFill>
          <a:blip r:embed="rId2"/>
          <a:srcRect b="7191"/>
          <a:stretch>
            <a:fillRect/>
          </a:stretch>
        </p:blipFill>
        <p:spPr>
          <a:xfrm>
            <a:off x="1" y="404813"/>
            <a:ext cx="9228952" cy="5691187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DSC01759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Jatak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8" y="0"/>
            <a:ext cx="82543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28800"/>
            <a:ext cx="9144001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Mu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0"/>
            <a:ext cx="68122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section-of-the-mural-at-Ajanta-in-Cave-No-17depicts-the-coming-of-Sinhala.The-prince-Prince-Vi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30800" cy="6926579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th-of-Buddha-Ajanta-Painting-by-Vijay-Kulkarni-Acrylic-on-Canv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94" y="9975"/>
            <a:ext cx="8241606" cy="684802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 paintings-still-on-the-cave-walls travelpod 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6" y="838200"/>
            <a:ext cx="9211732" cy="5181599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fash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8100"/>
            <a:ext cx="90170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bis-LY0015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ptr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5"/>
            <a:ext cx="9144000" cy="6861275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9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cuci11d0b62ppy.D.0.Ajanta-Cave-painting-Painting-D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59" y="0"/>
            <a:ext cx="375068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09" y="0"/>
            <a:ext cx="75309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1fe7452ce081224305690cd3c3e9e8645915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724" y="-23474"/>
            <a:ext cx="6075276" cy="6881474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94242" cy="6062869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58" y="0"/>
            <a:ext cx="51368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13" y="0"/>
            <a:ext cx="51833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N FRESCO_158616_STO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18815"/>
            <a:ext cx="8863584" cy="6839185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taka-mur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" y="457200"/>
            <a:ext cx="9199756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ral-ajanta-6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kppark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538287"/>
            <a:ext cx="9124950" cy="3781425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83f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02" y="0"/>
            <a:ext cx="54321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9" y="838200"/>
            <a:ext cx="9252856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60198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Unfinished cave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98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199"/>
            <a:ext cx="9116036" cy="5961887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199"/>
            <a:ext cx="9132306" cy="5951219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dmapani-EG69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92" y="0"/>
            <a:ext cx="47000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76" y="0"/>
            <a:ext cx="9196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1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me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47" y="0"/>
            <a:ext cx="91708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-painting-ajanta-caves-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" y="378151"/>
            <a:ext cx="9139731" cy="609884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-is-the-Historical-Importance-of-Ajanta-Caves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4" y="13394"/>
            <a:ext cx="8245736" cy="6844605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44" y="0"/>
            <a:ext cx="5104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,_Maharashtra,_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2700"/>
            <a:ext cx="4826000" cy="68326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fdf28c6e69ebaad4f87bd86941d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4241006" cy="690062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l-painting-ajanta-caves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" y="378151"/>
            <a:ext cx="9139731" cy="6098849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mh5xi4kRBZ1ry4cywo1_r3_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40" y="0"/>
            <a:ext cx="51511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Ajanta style painting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mpar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24" y="41148"/>
            <a:ext cx="5102352" cy="6775704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-holding-yellow-lotus-from-ajanta-cave-painting-BR83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88" y="0"/>
            <a:ext cx="4306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45095"/>
            <a:ext cx="9144000" cy="5367809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lady-EG65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8" y="0"/>
            <a:ext cx="4992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5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82" y="0"/>
            <a:ext cx="48520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utiful-woman-from-ajanta-cave-paintings-BR86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36" y="0"/>
            <a:ext cx="37673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16488068-unfinished-cave-ajanta-caves-ancient-buddhist-temples-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905"/>
            <a:ext cx="9144000" cy="610819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uty-from-ajanta-cave-paintings-AP52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548" y="0"/>
            <a:ext cx="49469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613"/>
            <a:ext cx="9143999" cy="6968613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901022526064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46"/>
            <a:ext cx="9143999" cy="69298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vate-tour-ajanta-caves-day-tour-in-aurangabad-in-aurangabad-194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9"/>
            <a:ext cx="9178170" cy="60733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2db8506ed62c722bed0a5d4c4c1de.jpg"/>
          <p:cNvPicPr>
            <a:picLocks noChangeAspect="1"/>
          </p:cNvPicPr>
          <p:nvPr/>
        </p:nvPicPr>
        <p:blipFill>
          <a:blip r:embed="rId2"/>
          <a:srcRect b="7592"/>
          <a:stretch>
            <a:fillRect/>
          </a:stretch>
        </p:blipFill>
        <p:spPr>
          <a:xfrm>
            <a:off x="9126" y="609600"/>
            <a:ext cx="9134874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_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" y="12203"/>
            <a:ext cx="6412230" cy="684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524000"/>
            <a:ext cx="746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Ajanta caves  located  1 20 </a:t>
            </a:r>
            <a:r>
              <a:rPr lang="en-US" sz="2400" b="1" dirty="0" err="1" smtClean="0"/>
              <a:t>kms</a:t>
            </a:r>
            <a:r>
              <a:rPr lang="en-US" sz="2400" b="1" dirty="0" smtClean="0"/>
              <a:t> from Aurangabad in India  is  a world heritage site and  was discovered accidentally by a British hunting expedition  in 1819</a:t>
            </a:r>
            <a:r>
              <a:rPr lang="en-US" sz="2400" b="1" smtClean="0"/>
              <a:t>.  The </a:t>
            </a:r>
            <a:r>
              <a:rPr lang="en-US" sz="2400" b="1" dirty="0" smtClean="0"/>
              <a:t>Buddhist monks carved the 30 caves out of solid rock  in the horse shoe shaped  mountain  that contain shrines  of Buddha and the monasteries . It was  built from 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century BC to about 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 AD  but the  work continued  for two hundreds years more to include paintings and other carvings.  Many  paintings have deteriorated  over a period of time but the majesty  and grandeur of Ajanta makes it a jewel.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AKC/December 2015</a:t>
            </a:r>
            <a:endParaRPr lang="fil-PH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858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Editor’s  note</a:t>
            </a:r>
            <a:endParaRPr lang="fil-PH" sz="4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74102198_46344b7a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 caves Aurangabad district Maharashtra 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98" y="0"/>
            <a:ext cx="45970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708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9427-Ajanta-Caves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8680-inside-ajanta-cave-india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2484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Ceiling art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Ajanta.jpg"/>
          <p:cNvPicPr>
            <a:picLocks noChangeAspect="1"/>
          </p:cNvPicPr>
          <p:nvPr/>
        </p:nvPicPr>
        <p:blipFill>
          <a:blip r:embed="rId2"/>
          <a:srcRect r="1724" b="2593"/>
          <a:stretch>
            <a:fillRect/>
          </a:stretch>
        </p:blipFill>
        <p:spPr>
          <a:xfrm>
            <a:off x="0" y="392650"/>
            <a:ext cx="9230630" cy="60843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sculpture-outside-the-ajanta-caves-in-india-robert-pres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629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0776475_15e6ee99bd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43405926_7b0fa17be1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&amp;-Ellora9.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485" y="0"/>
            <a:ext cx="45530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637-004-FB22A9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90" y="0"/>
            <a:ext cx="8769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_-_C.SHELARE_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043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_india_54.jpg"/>
          <p:cNvPicPr>
            <a:picLocks noChangeAspect="1"/>
          </p:cNvPicPr>
          <p:nvPr/>
        </p:nvPicPr>
        <p:blipFill>
          <a:blip r:embed="rId2"/>
          <a:srcRect b="5182"/>
          <a:stretch>
            <a:fillRect/>
          </a:stretch>
        </p:blipFill>
        <p:spPr>
          <a:xfrm>
            <a:off x="19628" y="420852"/>
            <a:ext cx="9124371" cy="582754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2.jpg"/>
          <p:cNvPicPr>
            <a:picLocks noChangeAspect="1"/>
          </p:cNvPicPr>
          <p:nvPr/>
        </p:nvPicPr>
        <p:blipFill>
          <a:blip r:embed="rId2"/>
          <a:srcRect b="9930"/>
          <a:stretch>
            <a:fillRect/>
          </a:stretch>
        </p:blipFill>
        <p:spPr>
          <a:xfrm>
            <a:off x="62864" y="-47806"/>
            <a:ext cx="9081135" cy="622000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69" y="1371600"/>
            <a:ext cx="9254738" cy="41147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3469-004-5711D59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" y="378230"/>
            <a:ext cx="9139847" cy="60987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2"/>
            <a:ext cx="9144000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7740d0a8cc575e9abcd034c6958b475ad7842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93" y="381000"/>
            <a:ext cx="9198186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ing_Buddha_Ajanta_Caves_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-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762000"/>
            <a:ext cx="92456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_ca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2" y="381000"/>
            <a:ext cx="906011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janta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1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86" y="-15658"/>
            <a:ext cx="6842414" cy="68736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-6-inner-chamb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-maharasht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223699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6" y="381000"/>
            <a:ext cx="909850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422"/>
            <a:ext cx="9144000" cy="567897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20" y="0"/>
            <a:ext cx="4556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11.jpg"/>
          <p:cNvPicPr>
            <a:picLocks noChangeAspect="1"/>
          </p:cNvPicPr>
          <p:nvPr/>
        </p:nvPicPr>
        <p:blipFill>
          <a:blip r:embed="rId2"/>
          <a:srcRect b="7500"/>
          <a:stretch>
            <a:fillRect/>
          </a:stretch>
        </p:blipFill>
        <p:spPr>
          <a:xfrm>
            <a:off x="0" y="609600"/>
            <a:ext cx="9174582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d7e55ac7aa283548af6bea05d059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14.jpg"/>
          <p:cNvPicPr>
            <a:picLocks noChangeAspect="1"/>
          </p:cNvPicPr>
          <p:nvPr/>
        </p:nvPicPr>
        <p:blipFill>
          <a:blip r:embed="rId2"/>
          <a:srcRect b="8528"/>
          <a:stretch>
            <a:fillRect/>
          </a:stretch>
        </p:blipFill>
        <p:spPr>
          <a:xfrm>
            <a:off x="35000" y="609600"/>
            <a:ext cx="9109000" cy="553624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16 (1).jpg"/>
          <p:cNvPicPr>
            <a:picLocks noChangeAspect="1"/>
          </p:cNvPicPr>
          <p:nvPr/>
        </p:nvPicPr>
        <p:blipFill>
          <a:blip r:embed="rId2"/>
          <a:srcRect b="7191"/>
          <a:stretch>
            <a:fillRect/>
          </a:stretch>
        </p:blipFill>
        <p:spPr>
          <a:xfrm>
            <a:off x="-1" y="581025"/>
            <a:ext cx="9105385" cy="56673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1" y="381000"/>
            <a:ext cx="917458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Mura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angabad_-_Ajanta_Caves_(5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angabad_ca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468"/>
            <a:ext cx="9144000" cy="62270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dsa_caves_20.jpg"/>
          <p:cNvPicPr>
            <a:picLocks noChangeAspect="1"/>
          </p:cNvPicPr>
          <p:nvPr/>
        </p:nvPicPr>
        <p:blipFill>
          <a:blip r:embed="rId2"/>
          <a:srcRect r="1724" b="1737"/>
          <a:stretch>
            <a:fillRect/>
          </a:stretch>
        </p:blipFill>
        <p:spPr>
          <a:xfrm>
            <a:off x="0" y="349153"/>
            <a:ext cx="9144000" cy="615902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48.jpg"/>
          <p:cNvPicPr>
            <a:picLocks noChangeAspect="1"/>
          </p:cNvPicPr>
          <p:nvPr/>
        </p:nvPicPr>
        <p:blipFill>
          <a:blip r:embed="rId2"/>
          <a:srcRect b="7191"/>
          <a:stretch>
            <a:fillRect/>
          </a:stretch>
        </p:blipFill>
        <p:spPr>
          <a:xfrm>
            <a:off x="-46337" y="581024"/>
            <a:ext cx="9190337" cy="56673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61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90182" cy="606552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62.jpg"/>
          <p:cNvPicPr>
            <a:picLocks noChangeAspect="1"/>
          </p:cNvPicPr>
          <p:nvPr/>
        </p:nvPicPr>
        <p:blipFill>
          <a:blip r:embed="rId2"/>
          <a:srcRect b="7191"/>
          <a:stretch>
            <a:fillRect/>
          </a:stretch>
        </p:blipFill>
        <p:spPr>
          <a:xfrm>
            <a:off x="0" y="497840"/>
            <a:ext cx="9144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in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02" y="1331956"/>
            <a:ext cx="9223702" cy="423064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in-Maharashtra-India-_Ajanta-Caves-view_5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52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Maharasht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838200"/>
            <a:ext cx="90678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maharashtra-1963030-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paintin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801"/>
            <a:ext cx="9156778" cy="623969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h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240"/>
            <a:ext cx="9144000" cy="606552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ellor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5800"/>
            <a:ext cx="9104242" cy="551046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angabad_ca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468"/>
            <a:ext cx="9144000" cy="622706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 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03" y="0"/>
            <a:ext cx="72763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ellora-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7" y="381000"/>
            <a:ext cx="916309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and-Ello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7" y="384047"/>
            <a:ext cx="9148577" cy="6092953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j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 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03" y="0"/>
            <a:ext cx="72763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ajanta-caves-210739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9" y="457200"/>
            <a:ext cx="9026842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carvings-at-ajanta-caves-sumit-mehndirat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381000"/>
            <a:ext cx="911362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evening-light-aja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sculpture-at-ajanta-caves-india-sumit-mehndirat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902"/>
            <a:ext cx="9144000" cy="611632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statu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" y="0"/>
            <a:ext cx="90838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dha-stat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381000"/>
            <a:ext cx="911087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Caves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Ceiling carvings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f-ajanta-7075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9" y="0"/>
            <a:ext cx="91469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janta-caves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3246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Ceiling art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ing-painting-in-aja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" y="381000"/>
            <a:ext cx="9097993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umn-ajanta-ca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35462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0"/>
            <a:ext cx="1066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Eaves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15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17" y="391177"/>
            <a:ext cx="9159317" cy="608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59436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Wall murals and ceiling art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name-img-3646b-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8" y="381000"/>
            <a:ext cx="9160656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7505"/>
            <a:ext cx="9144000" cy="616298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156" y="0"/>
            <a:ext cx="45636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3" y="0"/>
            <a:ext cx="9155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ient-buddhist-rock-temples-ajanta-53305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" y="377190"/>
            <a:ext cx="9138292" cy="609981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" y="533400"/>
            <a:ext cx="9109752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a-ajanta-caves-159994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381000"/>
            <a:ext cx="9166918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de-ajanta-ello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20" y="304800"/>
            <a:ext cx="9178440" cy="6248399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a-caves-c.shelare-281-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714"/>
            <a:ext cx="9144000" cy="5660571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ruhm0e01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0"/>
            <a:ext cx="8728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44" y="0"/>
            <a:ext cx="51043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3246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Paintings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bodhisattava-padmapa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9526"/>
            <a:ext cx="7620000" cy="6877051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dfdf28c6e69ebaad4f87bd86941d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42620"/>
            <a:ext cx="4267200" cy="694324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130</Words>
  <Application>Microsoft Office PowerPoint</Application>
  <PresentationFormat>On-screen Show (4:3)</PresentationFormat>
  <Paragraphs>14</Paragraphs>
  <Slides>162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3" baseType="lpstr">
      <vt:lpstr>Default Theme</vt:lpstr>
      <vt:lpstr>Ajanta caves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Ajanta caves</dc:title>
  <dc:creator>Amal</dc:creator>
  <cp:lastModifiedBy>Amal</cp:lastModifiedBy>
  <cp:revision>17</cp:revision>
  <dcterms:created xsi:type="dcterms:W3CDTF">2015-12-08T10:16:58Z</dcterms:created>
  <dcterms:modified xsi:type="dcterms:W3CDTF">2015-12-09T04:25:28Z</dcterms:modified>
</cp:coreProperties>
</file>